
<file path=[Content_Types].xml><?xml version="1.0" encoding="utf-8"?>
<Types xmlns="http://schemas.openxmlformats.org/package/2006/content-types">
  <Default Extension="jpeg" ContentType="image/jpeg"/>
  <Default Extension="png" ContentType="image/png"/>
  <Default Extension="gif" ContentType="image/gif"/>
  <Default Extension="emf" ContentType="image/x-emf"/>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sldIdLst>
    <p:sldId id="256" r:id="rId3"/>
    <p:sldId id="307" r:id="rId5"/>
    <p:sldId id="265" r:id="rId6"/>
    <p:sldId id="289" r:id="rId7"/>
    <p:sldId id="288" r:id="rId8"/>
    <p:sldId id="266" r:id="rId9"/>
    <p:sldId id="259" r:id="rId10"/>
    <p:sldId id="272" r:id="rId11"/>
    <p:sldId id="309" r:id="rId12"/>
    <p:sldId id="273" r:id="rId13"/>
    <p:sldId id="274" r:id="rId14"/>
    <p:sldId id="276" r:id="rId15"/>
    <p:sldId id="310" r:id="rId16"/>
    <p:sldId id="271" r:id="rId17"/>
    <p:sldId id="277" r:id="rId18"/>
    <p:sldId id="260" r:id="rId19"/>
    <p:sldId id="269" r:id="rId20"/>
    <p:sldId id="284" r:id="rId21"/>
    <p:sldId id="283" r:id="rId22"/>
    <p:sldId id="282" r:id="rId23"/>
    <p:sldId id="275" r:id="rId24"/>
    <p:sldId id="281" r:id="rId25"/>
    <p:sldId id="280" r:id="rId26"/>
    <p:sldId id="279" r:id="rId27"/>
    <p:sldId id="261" r:id="rId28"/>
    <p:sldId id="299" r:id="rId29"/>
    <p:sldId id="285" r:id="rId30"/>
    <p:sldId id="287" r:id="rId31"/>
    <p:sldId id="301" r:id="rId32"/>
    <p:sldId id="300" r:id="rId33"/>
    <p:sldId id="286" r:id="rId34"/>
    <p:sldId id="262" r:id="rId35"/>
    <p:sldId id="298" r:id="rId36"/>
    <p:sldId id="290" r:id="rId37"/>
    <p:sldId id="291" r:id="rId38"/>
    <p:sldId id="293" r:id="rId39"/>
    <p:sldId id="292" r:id="rId40"/>
    <p:sldId id="270" r:id="rId41"/>
    <p:sldId id="302" r:id="rId42"/>
    <p:sldId id="263" r:id="rId43"/>
    <p:sldId id="267" r:id="rId44"/>
    <p:sldId id="297" r:id="rId45"/>
    <p:sldId id="296" r:id="rId46"/>
    <p:sldId id="295" r:id="rId47"/>
    <p:sldId id="294" r:id="rId48"/>
    <p:sldId id="303" r:id="rId49"/>
    <p:sldId id="304" r:id="rId50"/>
    <p:sldId id="305" r:id="rId51"/>
  </p:sldIdLst>
  <p:sldSz cx="9144000" cy="5143500" type="screen16x9"/>
  <p:notesSz cx="6858000" cy="9144000"/>
  <p:custDataLst>
    <p:tags r:id="rId5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92FF"/>
    <a:srgbClr val="007FDE"/>
    <a:srgbClr val="005498"/>
    <a:srgbClr val="0E4D93"/>
    <a:srgbClr val="00726E"/>
    <a:srgbClr val="005B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71" autoAdjust="0"/>
    <p:restoredTop sz="94660"/>
  </p:normalViewPr>
  <p:slideViewPr>
    <p:cSldViewPr>
      <p:cViewPr varScale="1">
        <p:scale>
          <a:sx n="91" d="100"/>
          <a:sy n="91" d="100"/>
        </p:scale>
        <p:origin x="-2166" y="-108"/>
      </p:cViewPr>
      <p:guideLst>
        <p:guide orient="horz" pos="1620"/>
        <p:guide pos="288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5" Type="http://schemas.openxmlformats.org/officeDocument/2006/relationships/tags" Target="tags/tag1.xml"/><Relationship Id="rId54" Type="http://schemas.openxmlformats.org/officeDocument/2006/relationships/tableStyles" Target="tableStyles.xml"/><Relationship Id="rId53" Type="http://schemas.openxmlformats.org/officeDocument/2006/relationships/viewProps" Target="viewProps.xml"/><Relationship Id="rId52" Type="http://schemas.openxmlformats.org/officeDocument/2006/relationships/presProps" Target="presProps.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CB3977-0008-496B-AB23-34BD5C4D704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5DF378-11E0-436F-858E-82572CEFCE9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5DF378-11E0-436F-858E-82572CEFCE9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ransition spd="slow" advTm="0">
    <p:cove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slow" advTm="0">
    <p:cove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cxnSp>
        <p:nvCxnSpPr>
          <p:cNvPr id="4" name="直接连接符 3"/>
          <p:cNvCxnSpPr/>
          <p:nvPr userDrawn="1"/>
        </p:nvCxnSpPr>
        <p:spPr>
          <a:xfrm>
            <a:off x="791652" y="746752"/>
            <a:ext cx="756069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Tm="0">
    <p:cove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image" Target="../media/image1.jpe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spd="slow" advTm="0">
    <p:cover/>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xml"/><Relationship Id="rId6" Type="http://schemas.openxmlformats.org/officeDocument/2006/relationships/image" Target="../media/image5.png"/><Relationship Id="rId5" Type="http://schemas.microsoft.com/office/2007/relationships/hdphoto" Target="../media/image4.wdp"/><Relationship Id="rId4" Type="http://schemas.openxmlformats.org/officeDocument/2006/relationships/image" Target="../media/image3.png"/><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3.xml"/><Relationship Id="rId2" Type="http://schemas.openxmlformats.org/officeDocument/2006/relationships/image" Target="../media/image7.png"/><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3.xml"/><Relationship Id="rId2" Type="http://schemas.openxmlformats.org/officeDocument/2006/relationships/image" Target="../media/image8.png"/><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9" Type="http://schemas.openxmlformats.org/officeDocument/2006/relationships/notesSlide" Target="../notesSlides/notesSlide4.xml"/><Relationship Id="rId8" Type="http://schemas.openxmlformats.org/officeDocument/2006/relationships/slideLayout" Target="../slideLayouts/slideLayout3.xml"/><Relationship Id="rId7" Type="http://schemas.openxmlformats.org/officeDocument/2006/relationships/image" Target="../media/image15.jpeg"/><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3.xml"/><Relationship Id="rId2" Type="http://schemas.openxmlformats.org/officeDocument/2006/relationships/image" Target="../media/image17.jpeg"/><Relationship Id="rId1" Type="http://schemas.openxmlformats.org/officeDocument/2006/relationships/image" Target="../media/image1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3.xml"/><Relationship Id="rId2" Type="http://schemas.openxmlformats.org/officeDocument/2006/relationships/image" Target="../media/image20.png"/><Relationship Id="rId1" Type="http://schemas.openxmlformats.org/officeDocument/2006/relationships/image" Target="../media/image1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image" Target="../media/image21.jpeg"/></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3.xml"/><Relationship Id="rId4" Type="http://schemas.openxmlformats.org/officeDocument/2006/relationships/image" Target="../media/image24.jpeg"/><Relationship Id="rId3" Type="http://schemas.openxmlformats.org/officeDocument/2006/relationships/image" Target="../media/image23.jpeg"/><Relationship Id="rId2" Type="http://schemas.openxmlformats.org/officeDocument/2006/relationships/image" Target="../media/image16.jpeg"/><Relationship Id="rId1" Type="http://schemas.openxmlformats.org/officeDocument/2006/relationships/image" Target="../media/image22.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7" Type="http://schemas.openxmlformats.org/officeDocument/2006/relationships/notesSlide" Target="../notesSlides/notesSlide31.xml"/><Relationship Id="rId6" Type="http://schemas.openxmlformats.org/officeDocument/2006/relationships/slideLayout" Target="../slideLayouts/slideLayout3.xml"/><Relationship Id="rId5" Type="http://schemas.openxmlformats.org/officeDocument/2006/relationships/image" Target="../media/image29.jpeg"/><Relationship Id="rId4" Type="http://schemas.openxmlformats.org/officeDocument/2006/relationships/image" Target="../media/image28.jpeg"/><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6" Type="http://schemas.openxmlformats.org/officeDocument/2006/relationships/notesSlide" Target="../notesSlides/notesSlide34.xml"/><Relationship Id="rId5" Type="http://schemas.openxmlformats.org/officeDocument/2006/relationships/slideLayout" Target="../slideLayouts/slideLayout3.xml"/><Relationship Id="rId4" Type="http://schemas.openxmlformats.org/officeDocument/2006/relationships/image" Target="../media/image33.GIF"/><Relationship Id="rId3" Type="http://schemas.openxmlformats.org/officeDocument/2006/relationships/image" Target="../media/image32.GIF"/><Relationship Id="rId2" Type="http://schemas.openxmlformats.org/officeDocument/2006/relationships/image" Target="../media/image31.GIF"/><Relationship Id="rId1" Type="http://schemas.openxmlformats.org/officeDocument/2006/relationships/image" Target="../media/image30.GIF"/></Relationships>
</file>

<file path=ppt/slides/_rels/slide35.xml.rels><?xml version="1.0" encoding="UTF-8" standalone="yes"?>
<Relationships xmlns="http://schemas.openxmlformats.org/package/2006/relationships"><Relationship Id="rId6" Type="http://schemas.openxmlformats.org/officeDocument/2006/relationships/notesSlide" Target="../notesSlides/notesSlide35.xml"/><Relationship Id="rId5" Type="http://schemas.openxmlformats.org/officeDocument/2006/relationships/slideLayout" Target="../slideLayouts/slideLayout3.xml"/><Relationship Id="rId4" Type="http://schemas.openxmlformats.org/officeDocument/2006/relationships/image" Target="../media/image37.emf"/><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image" Target="../media/image34.emf"/></Relationships>
</file>

<file path=ppt/slides/_rels/slide36.xml.rels><?xml version="1.0" encoding="UTF-8" standalone="yes"?>
<Relationships xmlns="http://schemas.openxmlformats.org/package/2006/relationships"><Relationship Id="rId9" Type="http://schemas.openxmlformats.org/officeDocument/2006/relationships/image" Target="../media/image46.GIF"/><Relationship Id="rId8" Type="http://schemas.openxmlformats.org/officeDocument/2006/relationships/image" Target="../media/image45.GIF"/><Relationship Id="rId7" Type="http://schemas.openxmlformats.org/officeDocument/2006/relationships/image" Target="../media/image44.GIF"/><Relationship Id="rId6" Type="http://schemas.openxmlformats.org/officeDocument/2006/relationships/image" Target="../media/image43.GIF"/><Relationship Id="rId5" Type="http://schemas.openxmlformats.org/officeDocument/2006/relationships/image" Target="../media/image42.GIF"/><Relationship Id="rId4" Type="http://schemas.openxmlformats.org/officeDocument/2006/relationships/image" Target="../media/image41.GIF"/><Relationship Id="rId3" Type="http://schemas.openxmlformats.org/officeDocument/2006/relationships/image" Target="../media/image40.GIF"/><Relationship Id="rId2" Type="http://schemas.openxmlformats.org/officeDocument/2006/relationships/image" Target="../media/image39.GIF"/><Relationship Id="rId14" Type="http://schemas.openxmlformats.org/officeDocument/2006/relationships/notesSlide" Target="../notesSlides/notesSlide36.xml"/><Relationship Id="rId13" Type="http://schemas.openxmlformats.org/officeDocument/2006/relationships/slideLayout" Target="../slideLayouts/slideLayout3.xml"/><Relationship Id="rId12" Type="http://schemas.openxmlformats.org/officeDocument/2006/relationships/image" Target="../media/image49.GIF"/><Relationship Id="rId11" Type="http://schemas.openxmlformats.org/officeDocument/2006/relationships/image" Target="../media/image48.GIF"/><Relationship Id="rId10" Type="http://schemas.openxmlformats.org/officeDocument/2006/relationships/image" Target="../media/image47.GIF"/><Relationship Id="rId1" Type="http://schemas.openxmlformats.org/officeDocument/2006/relationships/image" Target="../media/image38.GIF"/></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5" Type="http://schemas.openxmlformats.org/officeDocument/2006/relationships/notesSlide" Target="../notesSlides/notesSlide39.xml"/><Relationship Id="rId4" Type="http://schemas.openxmlformats.org/officeDocument/2006/relationships/slideLayout" Target="../slideLayouts/slideLayout3.xml"/><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image" Target="../media/image50.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3.xml"/><Relationship Id="rId1" Type="http://schemas.openxmlformats.org/officeDocument/2006/relationships/image" Target="../media/image53.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9" Type="http://schemas.openxmlformats.org/officeDocument/2006/relationships/notesSlide" Target="../notesSlides/notesSlide45.xml"/><Relationship Id="rId8" Type="http://schemas.openxmlformats.org/officeDocument/2006/relationships/slideLayout" Target="../slideLayouts/slideLayout3.xml"/><Relationship Id="rId7" Type="http://schemas.openxmlformats.org/officeDocument/2006/relationships/image" Target="../media/image60.png"/><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image" Target="../media/image54.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5" Type="http://schemas.openxmlformats.org/officeDocument/2006/relationships/notesSlide" Target="../notesSlides/notesSlide47.xml"/><Relationship Id="rId4" Type="http://schemas.openxmlformats.org/officeDocument/2006/relationships/slideLayout" Target="../slideLayouts/slideLayout3.xml"/><Relationship Id="rId3" Type="http://schemas.openxmlformats.org/officeDocument/2006/relationships/image" Target="../media/image63.GIF"/><Relationship Id="rId2" Type="http://schemas.openxmlformats.org/officeDocument/2006/relationships/image" Target="../media/image62.GIF"/><Relationship Id="rId1" Type="http://schemas.openxmlformats.org/officeDocument/2006/relationships/image" Target="../media/image61.GIF"/></Relationships>
</file>

<file path=ppt/slides/_rels/slide48.xml.rels><?xml version="1.0" encoding="UTF-8" standalone="yes"?>
<Relationships xmlns="http://schemas.openxmlformats.org/package/2006/relationships"><Relationship Id="rId5" Type="http://schemas.openxmlformats.org/officeDocument/2006/relationships/notesSlide" Target="../notesSlides/notesSlide48.xml"/><Relationship Id="rId4" Type="http://schemas.openxmlformats.org/officeDocument/2006/relationships/slideLayout" Target="../slideLayouts/slideLayout1.xml"/><Relationship Id="rId3" Type="http://schemas.openxmlformats.org/officeDocument/2006/relationships/image" Target="../media/image5.png"/><Relationship Id="rId2" Type="http://schemas.microsoft.com/office/2007/relationships/hdphoto" Target="../media/image4.wdp"/><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克罗地亚狂想曲.mp3">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75307" y="-562044"/>
            <a:ext cx="456962" cy="457094"/>
          </a:xfrm>
          <a:prstGeom prst="rect">
            <a:avLst/>
          </a:prstGeom>
        </p:spPr>
      </p:pic>
      <p:sp>
        <p:nvSpPr>
          <p:cNvPr id="102" name="圆角矩形 101"/>
          <p:cNvSpPr/>
          <p:nvPr/>
        </p:nvSpPr>
        <p:spPr>
          <a:xfrm>
            <a:off x="1835696" y="3003798"/>
            <a:ext cx="5570974" cy="648072"/>
          </a:xfrm>
          <a:prstGeom prst="roundRect">
            <a:avLst/>
          </a:prstGeom>
          <a:gradFill>
            <a:gsLst>
              <a:gs pos="0">
                <a:schemeClr val="bg1">
                  <a:lumMod val="85000"/>
                </a:schemeClr>
              </a:gs>
              <a:gs pos="100000">
                <a:schemeClr val="bg1"/>
              </a:gs>
            </a:gsLst>
            <a:lin ang="16800000" scaled="0"/>
          </a:gradFill>
          <a:ln>
            <a:gradFill>
              <a:gsLst>
                <a:gs pos="0">
                  <a:schemeClr val="bg1"/>
                </a:gs>
                <a:gs pos="100000">
                  <a:schemeClr val="bg1">
                    <a:lumMod val="85000"/>
                  </a:schemeClr>
                </a:gs>
              </a:gsLst>
              <a:lin ang="16800000" scaled="0"/>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TextBox 102"/>
          <p:cNvSpPr txBox="1"/>
          <p:nvPr/>
        </p:nvSpPr>
        <p:spPr>
          <a:xfrm>
            <a:off x="1893503" y="3097001"/>
            <a:ext cx="5456357" cy="460375"/>
          </a:xfrm>
          <a:prstGeom prst="rect">
            <a:avLst/>
          </a:prstGeom>
          <a:noFill/>
        </p:spPr>
        <p:txBody>
          <a:bodyPr wrap="square" rtlCol="0">
            <a:spAutoFit/>
          </a:bodyPr>
          <a:lstStyle/>
          <a:p>
            <a:pPr algn="ctr"/>
            <a:r>
              <a:rPr lang="en-US" altLang="zh-CN" sz="2400" dirty="0" smtClean="0">
                <a:gradFill>
                  <a:gsLst>
                    <a:gs pos="0">
                      <a:schemeClr val="accent1"/>
                    </a:gs>
                    <a:gs pos="25000">
                      <a:schemeClr val="accent2"/>
                    </a:gs>
                    <a:gs pos="50000">
                      <a:schemeClr val="accent3"/>
                    </a:gs>
                    <a:gs pos="75000">
                      <a:schemeClr val="accent4"/>
                    </a:gs>
                    <a:gs pos="100000">
                      <a:schemeClr val="accent6"/>
                    </a:gs>
                  </a:gsLst>
                  <a:lin ang="16800000" scaled="0"/>
                </a:gra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rPr>
              <a:t>20XX</a:t>
            </a:r>
            <a:r>
              <a:rPr lang="zh-CN" altLang="en-US" sz="2400" dirty="0" smtClean="0">
                <a:gradFill>
                  <a:gsLst>
                    <a:gs pos="0">
                      <a:schemeClr val="accent1"/>
                    </a:gs>
                    <a:gs pos="25000">
                      <a:schemeClr val="accent2"/>
                    </a:gs>
                    <a:gs pos="50000">
                      <a:schemeClr val="accent3"/>
                    </a:gs>
                    <a:gs pos="75000">
                      <a:schemeClr val="accent4"/>
                    </a:gs>
                    <a:gs pos="100000">
                      <a:schemeClr val="accent6"/>
                    </a:gs>
                  </a:gsLst>
                  <a:lin ang="16800000" scaled="0"/>
                </a:gra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rPr>
              <a:t>财务</a:t>
            </a:r>
            <a:r>
              <a:rPr lang="zh-CN" altLang="en-US" sz="2400" dirty="0" smtClean="0">
                <a:gradFill>
                  <a:gsLst>
                    <a:gs pos="0">
                      <a:schemeClr val="accent1"/>
                    </a:gs>
                    <a:gs pos="25000">
                      <a:schemeClr val="accent2"/>
                    </a:gs>
                    <a:gs pos="50000">
                      <a:schemeClr val="accent3"/>
                    </a:gs>
                    <a:gs pos="75000">
                      <a:schemeClr val="accent4"/>
                    </a:gs>
                    <a:gs pos="100000">
                      <a:schemeClr val="accent6"/>
                    </a:gs>
                  </a:gsLst>
                  <a:lin ang="16800000" scaled="0"/>
                </a:gra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rPr>
              <a:t>工作总结暨新年计划</a:t>
            </a:r>
            <a:r>
              <a:rPr lang="en-US" altLang="zh-CN" sz="2400" dirty="0" smtClean="0">
                <a:gradFill>
                  <a:gsLst>
                    <a:gs pos="0">
                      <a:schemeClr val="accent1"/>
                    </a:gs>
                    <a:gs pos="25000">
                      <a:schemeClr val="accent2"/>
                    </a:gs>
                    <a:gs pos="50000">
                      <a:schemeClr val="accent3"/>
                    </a:gs>
                    <a:gs pos="75000">
                      <a:schemeClr val="accent4"/>
                    </a:gs>
                    <a:gs pos="100000">
                      <a:schemeClr val="accent6"/>
                    </a:gs>
                  </a:gsLst>
                  <a:lin ang="16800000" scaled="0"/>
                </a:gra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rPr>
              <a:t>PPT</a:t>
            </a:r>
            <a:r>
              <a:rPr lang="zh-CN" altLang="en-US" sz="2400" dirty="0" smtClean="0">
                <a:gradFill>
                  <a:gsLst>
                    <a:gs pos="0">
                      <a:schemeClr val="accent1"/>
                    </a:gs>
                    <a:gs pos="25000">
                      <a:schemeClr val="accent2"/>
                    </a:gs>
                    <a:gs pos="50000">
                      <a:schemeClr val="accent3"/>
                    </a:gs>
                    <a:gs pos="75000">
                      <a:schemeClr val="accent4"/>
                    </a:gs>
                    <a:gs pos="100000">
                      <a:schemeClr val="accent6"/>
                    </a:gs>
                  </a:gsLst>
                  <a:lin ang="16800000" scaled="0"/>
                </a:gra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rPr>
              <a:t>模版</a:t>
            </a:r>
            <a:endParaRPr lang="zh-CN" altLang="en-US" sz="2400" dirty="0">
              <a:gradFill>
                <a:gsLst>
                  <a:gs pos="0">
                    <a:schemeClr val="accent1"/>
                  </a:gs>
                  <a:gs pos="25000">
                    <a:schemeClr val="accent2"/>
                  </a:gs>
                  <a:gs pos="50000">
                    <a:schemeClr val="accent3"/>
                  </a:gs>
                  <a:gs pos="75000">
                    <a:schemeClr val="accent4"/>
                  </a:gs>
                  <a:gs pos="100000">
                    <a:schemeClr val="accent6"/>
                  </a:gs>
                </a:gsLst>
                <a:lin ang="16800000" scaled="0"/>
              </a:gra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104" name="TextBox 103"/>
          <p:cNvSpPr txBox="1"/>
          <p:nvPr/>
        </p:nvSpPr>
        <p:spPr>
          <a:xfrm>
            <a:off x="2352931" y="3811342"/>
            <a:ext cx="4536504" cy="306705"/>
          </a:xfrm>
          <a:prstGeom prst="rect">
            <a:avLst/>
          </a:prstGeom>
          <a:noFill/>
        </p:spPr>
        <p:txBody>
          <a:bodyPr wrap="square" rtlCol="0">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汇报人：</a:t>
            </a: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xxx</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      部门：</a:t>
            </a: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xxx</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      时间：</a:t>
            </a: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20XX.1.1</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22" name="Picture 2" descr="C:\Users\Administrator\Desktop\微立体创业计划\001.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1793074" y="1134568"/>
            <a:ext cx="1179633" cy="117963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3" name="Picture 3" descr="C:\Users\Administrator\Desktop\微立体创业计划\00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06857" y="1059586"/>
            <a:ext cx="1339245" cy="1339245"/>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24" name="Picture 2" descr="C:\Users\Administrator\Desktop\微立体创业计划\001.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3162988" y="1134567"/>
            <a:ext cx="1179633" cy="117963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5" name="Picture 3" descr="C:\Users\Administrator\Desktop\微立体创业计划\00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76771" y="1059585"/>
            <a:ext cx="1339245" cy="1339245"/>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26" name="Picture 2" descr="C:\Users\Administrator\Desktop\微立体创业计划\001.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4531140" y="1134566"/>
            <a:ext cx="1179633" cy="117963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7" name="Picture 3" descr="C:\Users\Administrator\Desktop\微立体创业计划\00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44923" y="1059584"/>
            <a:ext cx="1339245" cy="1339245"/>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28" name="Picture 2" descr="C:\Users\Administrator\Desktop\微立体创业计划\001.png"/>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5899292" y="1134568"/>
            <a:ext cx="1179633" cy="117963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9" name="Picture 3" descr="C:\Users\Administrator\Desktop\微立体创业计划\00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13075" y="1059586"/>
            <a:ext cx="1339245" cy="1339245"/>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30" name="TextBox 29"/>
          <p:cNvSpPr txBox="1"/>
          <p:nvPr/>
        </p:nvSpPr>
        <p:spPr>
          <a:xfrm>
            <a:off x="2432009" y="1059584"/>
            <a:ext cx="488939" cy="1200329"/>
          </a:xfrm>
          <a:prstGeom prst="rect">
            <a:avLst/>
          </a:prstGeom>
          <a:noFill/>
        </p:spPr>
        <p:txBody>
          <a:bodyPr wrap="square" rtlCol="0">
            <a:spAutoFit/>
          </a:bodyPr>
          <a:lstStyle/>
          <a:p>
            <a:pPr algn="ctr"/>
            <a:r>
              <a:rPr lang="en-US" altLang="zh-CN" sz="7200" b="1" dirty="0" smtClean="0">
                <a:ln w="18415" cmpd="sng">
                  <a:solidFill>
                    <a:srgbClr val="FFFFFF"/>
                  </a:solidFill>
                  <a:prstDash val="solid"/>
                </a:ln>
                <a:solidFill>
                  <a:schemeClr val="accent2"/>
                </a:solidFill>
                <a:effectLst>
                  <a:outerShdw blurRad="63500" dir="3600000" algn="tl" rotWithShape="0">
                    <a:srgbClr val="000000">
                      <a:alpha val="70000"/>
                    </a:srgbClr>
                  </a:outerShdw>
                </a:effectLst>
                <a:latin typeface="A-OTF Maru Folk Pro B" panose="020F0700000000000000" pitchFamily="34" charset="-128"/>
                <a:ea typeface="A-OTF Maru Folk Pro B" panose="020F0700000000000000" pitchFamily="34" charset="-128"/>
              </a:rPr>
              <a:t>2</a:t>
            </a:r>
            <a:endParaRPr lang="zh-CN" altLang="en-US" sz="7200" b="1" dirty="0">
              <a:ln w="18415" cmpd="sng">
                <a:solidFill>
                  <a:srgbClr val="FFFFFF"/>
                </a:solidFill>
                <a:prstDash val="solid"/>
              </a:ln>
              <a:solidFill>
                <a:schemeClr val="accent2"/>
              </a:solidFill>
              <a:effectLst>
                <a:outerShdw blurRad="63500" dir="3600000" algn="tl" rotWithShape="0">
                  <a:srgbClr val="000000">
                    <a:alpha val="70000"/>
                  </a:srgbClr>
                </a:outerShdw>
              </a:effectLst>
              <a:latin typeface="A-OTF Maru Folk Pro B" panose="020F0700000000000000" pitchFamily="34" charset="-128"/>
              <a:ea typeface="A-OTF Maru Folk Pro B" panose="020F0700000000000000" pitchFamily="34" charset="-128"/>
            </a:endParaRPr>
          </a:p>
        </p:txBody>
      </p:sp>
      <p:sp>
        <p:nvSpPr>
          <p:cNvPr id="31" name="TextBox 30"/>
          <p:cNvSpPr txBox="1"/>
          <p:nvPr/>
        </p:nvSpPr>
        <p:spPr>
          <a:xfrm>
            <a:off x="3801923" y="1059583"/>
            <a:ext cx="488939" cy="1200329"/>
          </a:xfrm>
          <a:prstGeom prst="rect">
            <a:avLst/>
          </a:prstGeom>
          <a:noFill/>
        </p:spPr>
        <p:txBody>
          <a:bodyPr wrap="square" rtlCol="0">
            <a:spAutoFit/>
          </a:bodyPr>
          <a:lstStyle/>
          <a:p>
            <a:pPr algn="ctr"/>
            <a:r>
              <a:rPr lang="en-US" altLang="zh-CN" sz="7200" b="1" dirty="0" smtClean="0">
                <a:ln w="18415" cmpd="sng">
                  <a:solidFill>
                    <a:srgbClr val="FFFFFF"/>
                  </a:solidFill>
                  <a:prstDash val="solid"/>
                </a:ln>
                <a:solidFill>
                  <a:schemeClr val="accent1"/>
                </a:solidFill>
                <a:effectLst>
                  <a:outerShdw blurRad="63500" dir="3600000" algn="tl" rotWithShape="0">
                    <a:srgbClr val="000000">
                      <a:alpha val="70000"/>
                    </a:srgbClr>
                  </a:outerShdw>
                </a:effectLst>
                <a:latin typeface="A-OTF Maru Folk Pro B" panose="020F0700000000000000" pitchFamily="34" charset="-128"/>
                <a:ea typeface="A-OTF Maru Folk Pro B" panose="020F0700000000000000" pitchFamily="34" charset="-128"/>
              </a:rPr>
              <a:t>0</a:t>
            </a:r>
            <a:endParaRPr lang="zh-CN" altLang="en-US" sz="7200" b="1" dirty="0">
              <a:ln w="18415" cmpd="sng">
                <a:solidFill>
                  <a:srgbClr val="FFFFFF"/>
                </a:solidFill>
                <a:prstDash val="solid"/>
              </a:ln>
              <a:solidFill>
                <a:schemeClr val="accent1"/>
              </a:solidFill>
              <a:effectLst>
                <a:outerShdw blurRad="63500" dir="3600000" algn="tl" rotWithShape="0">
                  <a:srgbClr val="000000">
                    <a:alpha val="70000"/>
                  </a:srgbClr>
                </a:outerShdw>
              </a:effectLst>
              <a:latin typeface="A-OTF Maru Folk Pro B" panose="020F0700000000000000" pitchFamily="34" charset="-128"/>
              <a:ea typeface="A-OTF Maru Folk Pro B" panose="020F0700000000000000" pitchFamily="34" charset="-128"/>
            </a:endParaRPr>
          </a:p>
        </p:txBody>
      </p:sp>
      <p:sp>
        <p:nvSpPr>
          <p:cNvPr id="32" name="TextBox 31"/>
          <p:cNvSpPr txBox="1"/>
          <p:nvPr/>
        </p:nvSpPr>
        <p:spPr>
          <a:xfrm>
            <a:off x="5170075" y="1059586"/>
            <a:ext cx="488939" cy="1198880"/>
          </a:xfrm>
          <a:prstGeom prst="rect">
            <a:avLst/>
          </a:prstGeom>
          <a:noFill/>
        </p:spPr>
        <p:txBody>
          <a:bodyPr wrap="square" rtlCol="0">
            <a:spAutoFit/>
          </a:bodyPr>
          <a:lstStyle/>
          <a:p>
            <a:pPr algn="ctr"/>
            <a:r>
              <a:rPr lang="en-US" altLang="zh-CN" sz="7200" b="1" dirty="0">
                <a:ln w="18415" cmpd="sng">
                  <a:solidFill>
                    <a:srgbClr val="FFFFFF"/>
                  </a:solidFill>
                  <a:prstDash val="solid"/>
                </a:ln>
                <a:solidFill>
                  <a:schemeClr val="accent6"/>
                </a:solidFill>
                <a:effectLst>
                  <a:outerShdw blurRad="63500" dir="3600000" algn="tl" rotWithShape="0">
                    <a:srgbClr val="000000">
                      <a:alpha val="70000"/>
                    </a:srgbClr>
                  </a:outerShdw>
                </a:effectLst>
                <a:latin typeface="A-OTF Maru Folk Pro B" panose="020F0700000000000000" pitchFamily="34" charset="-128"/>
                <a:ea typeface="A-OTF Maru Folk Pro B" panose="020F0700000000000000" pitchFamily="34" charset="-128"/>
              </a:rPr>
              <a:t>X</a:t>
            </a:r>
            <a:endParaRPr lang="en-US" altLang="zh-CN" sz="7200" b="1" dirty="0">
              <a:ln w="18415" cmpd="sng">
                <a:solidFill>
                  <a:srgbClr val="FFFFFF"/>
                </a:solidFill>
                <a:prstDash val="solid"/>
              </a:ln>
              <a:solidFill>
                <a:schemeClr val="accent6"/>
              </a:solidFill>
              <a:effectLst>
                <a:outerShdw blurRad="63500" dir="3600000" algn="tl" rotWithShape="0">
                  <a:srgbClr val="000000">
                    <a:alpha val="70000"/>
                  </a:srgbClr>
                </a:outerShdw>
              </a:effectLst>
              <a:latin typeface="A-OTF Maru Folk Pro B" panose="020F0700000000000000" pitchFamily="34" charset="-128"/>
              <a:ea typeface="A-OTF Maru Folk Pro B" panose="020F0700000000000000" pitchFamily="34" charset="-128"/>
            </a:endParaRPr>
          </a:p>
        </p:txBody>
      </p:sp>
      <p:sp>
        <p:nvSpPr>
          <p:cNvPr id="33" name="TextBox 32"/>
          <p:cNvSpPr txBox="1"/>
          <p:nvPr/>
        </p:nvSpPr>
        <p:spPr>
          <a:xfrm>
            <a:off x="6538227" y="1059582"/>
            <a:ext cx="488939" cy="1198880"/>
          </a:xfrm>
          <a:prstGeom prst="rect">
            <a:avLst/>
          </a:prstGeom>
          <a:noFill/>
        </p:spPr>
        <p:txBody>
          <a:bodyPr wrap="square" rtlCol="0">
            <a:spAutoFit/>
          </a:bodyPr>
          <a:lstStyle/>
          <a:p>
            <a:pPr algn="ctr"/>
            <a:r>
              <a:rPr lang="en-US" sz="7200" b="1" dirty="0" smtClean="0">
                <a:ln w="18415" cmpd="sng">
                  <a:solidFill>
                    <a:srgbClr val="FFFFFF"/>
                  </a:solidFill>
                  <a:prstDash val="solid"/>
                </a:ln>
                <a:solidFill>
                  <a:schemeClr val="accent3"/>
                </a:solidFill>
                <a:effectLst>
                  <a:outerShdw blurRad="63500" dir="3600000" algn="tl" rotWithShape="0">
                    <a:srgbClr val="000000">
                      <a:alpha val="70000"/>
                    </a:srgbClr>
                  </a:outerShdw>
                </a:effectLst>
                <a:latin typeface="A-OTF Maru Folk Pro B" panose="020F0700000000000000" pitchFamily="34" charset="-128"/>
                <a:ea typeface="A-OTF Maru Folk Pro B" panose="020F0700000000000000" pitchFamily="34" charset="-128"/>
              </a:rPr>
              <a:t>X</a:t>
            </a:r>
            <a:endParaRPr lang="en-US" sz="7200" b="1" dirty="0">
              <a:ln w="18415" cmpd="sng">
                <a:solidFill>
                  <a:srgbClr val="FFFFFF"/>
                </a:solidFill>
                <a:prstDash val="solid"/>
              </a:ln>
              <a:solidFill>
                <a:schemeClr val="accent3"/>
              </a:solidFill>
              <a:effectLst>
                <a:outerShdw blurRad="63500" dir="3600000" algn="tl" rotWithShape="0">
                  <a:srgbClr val="000000">
                    <a:alpha val="70000"/>
                  </a:srgbClr>
                </a:outerShdw>
              </a:effectLst>
              <a:latin typeface="A-OTF Maru Folk Pro B" panose="020F0700000000000000" pitchFamily="34" charset="-128"/>
              <a:ea typeface="A-OTF Maru Folk Pro B" panose="020F0700000000000000" pitchFamily="34" charset="-128"/>
            </a:endParaRPr>
          </a:p>
        </p:txBody>
      </p:sp>
      <p:sp>
        <p:nvSpPr>
          <p:cNvPr id="2" name="TextBox 1"/>
          <p:cNvSpPr txBox="1"/>
          <p:nvPr/>
        </p:nvSpPr>
        <p:spPr>
          <a:xfrm>
            <a:off x="2690806" y="2499742"/>
            <a:ext cx="3861749" cy="400110"/>
          </a:xfrm>
          <a:prstGeom prst="rect">
            <a:avLst/>
          </a:prstGeom>
          <a:noFill/>
        </p:spPr>
        <p:txBody>
          <a:bodyPr wrap="square" rtlCol="0">
            <a:spAutoFit/>
          </a:bodyPr>
          <a:lstStyle/>
          <a:p>
            <a:pPr algn="ctr"/>
            <a:r>
              <a:rPr lang="zh-CN" altLang="en-US" sz="2000" dirty="0" smtClean="0">
                <a:solidFill>
                  <a:schemeClr val="tx1">
                    <a:lumMod val="75000"/>
                    <a:lumOff val="25000"/>
                  </a:schemeClr>
                </a:solidFill>
                <a:latin typeface="华文隶书" panose="02010800040101010101" pitchFamily="2" charset="-122"/>
                <a:ea typeface="华文隶书" panose="02010800040101010101" pitchFamily="2" charset="-122"/>
              </a:rPr>
              <a:t>单击此处添加您的公司名称</a:t>
            </a:r>
            <a:endParaRPr lang="zh-CN" altLang="en-US" sz="2000" dirty="0">
              <a:solidFill>
                <a:schemeClr val="tx1">
                  <a:lumMod val="75000"/>
                  <a:lumOff val="25000"/>
                </a:schemeClr>
              </a:solidFill>
              <a:latin typeface="华文隶书" panose="02010800040101010101" pitchFamily="2" charset="-122"/>
              <a:ea typeface="华文隶书"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p:cTn id="10" dur="500" fill="hold"/>
                                        <p:tgtEl>
                                          <p:spTgt spid="22"/>
                                        </p:tgtEl>
                                        <p:attrNameLst>
                                          <p:attrName>ppt_w</p:attrName>
                                        </p:attrNameLst>
                                      </p:cBhvr>
                                      <p:tavLst>
                                        <p:tav tm="0">
                                          <p:val>
                                            <p:fltVal val="0"/>
                                          </p:val>
                                        </p:tav>
                                        <p:tav tm="100000">
                                          <p:val>
                                            <p:strVal val="#ppt_w"/>
                                          </p:val>
                                        </p:tav>
                                      </p:tavLst>
                                    </p:anim>
                                    <p:anim calcmode="lin" valueType="num">
                                      <p:cBhvr>
                                        <p:cTn id="11" dur="500" fill="hold"/>
                                        <p:tgtEl>
                                          <p:spTgt spid="22"/>
                                        </p:tgtEl>
                                        <p:attrNameLst>
                                          <p:attrName>ppt_h</p:attrName>
                                        </p:attrNameLst>
                                      </p:cBhvr>
                                      <p:tavLst>
                                        <p:tav tm="0">
                                          <p:val>
                                            <p:fltVal val="0"/>
                                          </p:val>
                                        </p:tav>
                                        <p:tav tm="100000">
                                          <p:val>
                                            <p:strVal val="#ppt_h"/>
                                          </p:val>
                                        </p:tav>
                                      </p:tavLst>
                                    </p:anim>
                                    <p:animEffect transition="in" filter="fade">
                                      <p:cBhvr>
                                        <p:cTn id="12" dur="500"/>
                                        <p:tgtEl>
                                          <p:spTgt spid="22"/>
                                        </p:tgtEl>
                                      </p:cBhvr>
                                    </p:animEffect>
                                  </p:childTnLst>
                                </p:cTn>
                              </p:par>
                              <p:par>
                                <p:cTn id="13" presetID="42"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anim calcmode="lin" valueType="num">
                                      <p:cBhvr>
                                        <p:cTn id="16" dur="500" fill="hold"/>
                                        <p:tgtEl>
                                          <p:spTgt spid="23"/>
                                        </p:tgtEl>
                                        <p:attrNameLst>
                                          <p:attrName>ppt_x</p:attrName>
                                        </p:attrNameLst>
                                      </p:cBhvr>
                                      <p:tavLst>
                                        <p:tav tm="0">
                                          <p:val>
                                            <p:strVal val="#ppt_x"/>
                                          </p:val>
                                        </p:tav>
                                        <p:tav tm="100000">
                                          <p:val>
                                            <p:strVal val="#ppt_x"/>
                                          </p:val>
                                        </p:tav>
                                      </p:tavLst>
                                    </p:anim>
                                    <p:anim calcmode="lin" valueType="num">
                                      <p:cBhvr>
                                        <p:cTn id="17" dur="500" fill="hold"/>
                                        <p:tgtEl>
                                          <p:spTgt spid="23"/>
                                        </p:tgtEl>
                                        <p:attrNameLst>
                                          <p:attrName>ppt_y</p:attrName>
                                        </p:attrNameLst>
                                      </p:cBhvr>
                                      <p:tavLst>
                                        <p:tav tm="0">
                                          <p:val>
                                            <p:strVal val="#ppt_y+.1"/>
                                          </p:val>
                                        </p:tav>
                                        <p:tav tm="100000">
                                          <p:val>
                                            <p:strVal val="#ppt_y"/>
                                          </p:val>
                                        </p:tav>
                                      </p:tavLst>
                                    </p:anim>
                                  </p:childTnLst>
                                </p:cTn>
                              </p:par>
                            </p:childTnLst>
                          </p:cTn>
                        </p:par>
                        <p:par>
                          <p:cTn id="18" fill="hold">
                            <p:stCondLst>
                              <p:cond delay="500"/>
                            </p:stCondLst>
                            <p:childTnLst>
                              <p:par>
                                <p:cTn id="19" presetID="53" presetClass="entr" presetSubtype="16"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Effect transition="in" filter="fade">
                                      <p:cBhvr>
                                        <p:cTn id="23" dur="500"/>
                                        <p:tgtEl>
                                          <p:spTgt spid="24"/>
                                        </p:tgtEl>
                                      </p:cBhvr>
                                    </p:animEffect>
                                  </p:childTnLst>
                                </p:cTn>
                              </p:par>
                              <p:par>
                                <p:cTn id="24" presetID="42" presetClass="entr" presetSubtype="0" fill="hold"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anim calcmode="lin" valueType="num">
                                      <p:cBhvr>
                                        <p:cTn id="27" dur="500" fill="hold"/>
                                        <p:tgtEl>
                                          <p:spTgt spid="25"/>
                                        </p:tgtEl>
                                        <p:attrNameLst>
                                          <p:attrName>ppt_x</p:attrName>
                                        </p:attrNameLst>
                                      </p:cBhvr>
                                      <p:tavLst>
                                        <p:tav tm="0">
                                          <p:val>
                                            <p:strVal val="#ppt_x"/>
                                          </p:val>
                                        </p:tav>
                                        <p:tav tm="100000">
                                          <p:val>
                                            <p:strVal val="#ppt_x"/>
                                          </p:val>
                                        </p:tav>
                                      </p:tavLst>
                                    </p:anim>
                                    <p:anim calcmode="lin" valueType="num">
                                      <p:cBhvr>
                                        <p:cTn id="28" dur="500" fill="hold"/>
                                        <p:tgtEl>
                                          <p:spTgt spid="25"/>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53" presetClass="entr" presetSubtype="16"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animEffect transition="in" filter="fade">
                                      <p:cBhvr>
                                        <p:cTn id="34" dur="500"/>
                                        <p:tgtEl>
                                          <p:spTgt spid="26"/>
                                        </p:tgtEl>
                                      </p:cBhvr>
                                    </p:animEffect>
                                  </p:childTnLst>
                                </p:cTn>
                              </p:par>
                              <p:par>
                                <p:cTn id="35" presetID="42" presetClass="entr" presetSubtype="0"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anim calcmode="lin" valueType="num">
                                      <p:cBhvr>
                                        <p:cTn id="38" dur="500" fill="hold"/>
                                        <p:tgtEl>
                                          <p:spTgt spid="27"/>
                                        </p:tgtEl>
                                        <p:attrNameLst>
                                          <p:attrName>ppt_x</p:attrName>
                                        </p:attrNameLst>
                                      </p:cBhvr>
                                      <p:tavLst>
                                        <p:tav tm="0">
                                          <p:val>
                                            <p:strVal val="#ppt_x"/>
                                          </p:val>
                                        </p:tav>
                                        <p:tav tm="100000">
                                          <p:val>
                                            <p:strVal val="#ppt_x"/>
                                          </p:val>
                                        </p:tav>
                                      </p:tavLst>
                                    </p:anim>
                                    <p:anim calcmode="lin" valueType="num">
                                      <p:cBhvr>
                                        <p:cTn id="39" dur="500" fill="hold"/>
                                        <p:tgtEl>
                                          <p:spTgt spid="27"/>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53" presetClass="entr" presetSubtype="16"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animEffect transition="in" filter="fade">
                                      <p:cBhvr>
                                        <p:cTn id="45" dur="500"/>
                                        <p:tgtEl>
                                          <p:spTgt spid="28"/>
                                        </p:tgtEl>
                                      </p:cBhvr>
                                    </p:animEffect>
                                  </p:childTnLst>
                                </p:cTn>
                              </p:par>
                              <p:par>
                                <p:cTn id="46" presetID="42" presetClass="entr" presetSubtype="0" fill="hold"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500"/>
                                        <p:tgtEl>
                                          <p:spTgt spid="29"/>
                                        </p:tgtEl>
                                      </p:cBhvr>
                                    </p:animEffect>
                                    <p:anim calcmode="lin" valueType="num">
                                      <p:cBhvr>
                                        <p:cTn id="49" dur="500" fill="hold"/>
                                        <p:tgtEl>
                                          <p:spTgt spid="29"/>
                                        </p:tgtEl>
                                        <p:attrNameLst>
                                          <p:attrName>ppt_x</p:attrName>
                                        </p:attrNameLst>
                                      </p:cBhvr>
                                      <p:tavLst>
                                        <p:tav tm="0">
                                          <p:val>
                                            <p:strVal val="#ppt_x"/>
                                          </p:val>
                                        </p:tav>
                                        <p:tav tm="100000">
                                          <p:val>
                                            <p:strVal val="#ppt_x"/>
                                          </p:val>
                                        </p:tav>
                                      </p:tavLst>
                                    </p:anim>
                                    <p:anim calcmode="lin" valueType="num">
                                      <p:cBhvr>
                                        <p:cTn id="50" dur="500" fill="hold"/>
                                        <p:tgtEl>
                                          <p:spTgt spid="29"/>
                                        </p:tgtEl>
                                        <p:attrNameLst>
                                          <p:attrName>ppt_y</p:attrName>
                                        </p:attrNameLst>
                                      </p:cBhvr>
                                      <p:tavLst>
                                        <p:tav tm="0">
                                          <p:val>
                                            <p:strVal val="#ppt_y+.1"/>
                                          </p:val>
                                        </p:tav>
                                        <p:tav tm="100000">
                                          <p:val>
                                            <p:strVal val="#ppt_y"/>
                                          </p:val>
                                        </p:tav>
                                      </p:tavLst>
                                    </p:anim>
                                  </p:childTnLst>
                                </p:cTn>
                              </p:par>
                            </p:childTnLst>
                          </p:cTn>
                        </p:par>
                        <p:par>
                          <p:cTn id="51" fill="hold">
                            <p:stCondLst>
                              <p:cond delay="2000"/>
                            </p:stCondLst>
                            <p:childTnLst>
                              <p:par>
                                <p:cTn id="52" presetID="31" presetClass="entr" presetSubtype="0"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p:cTn id="54" dur="500" fill="hold"/>
                                        <p:tgtEl>
                                          <p:spTgt spid="30"/>
                                        </p:tgtEl>
                                        <p:attrNameLst>
                                          <p:attrName>ppt_w</p:attrName>
                                        </p:attrNameLst>
                                      </p:cBhvr>
                                      <p:tavLst>
                                        <p:tav tm="0">
                                          <p:val>
                                            <p:fltVal val="0"/>
                                          </p:val>
                                        </p:tav>
                                        <p:tav tm="100000">
                                          <p:val>
                                            <p:strVal val="#ppt_w"/>
                                          </p:val>
                                        </p:tav>
                                      </p:tavLst>
                                    </p:anim>
                                    <p:anim calcmode="lin" valueType="num">
                                      <p:cBhvr>
                                        <p:cTn id="55" dur="500" fill="hold"/>
                                        <p:tgtEl>
                                          <p:spTgt spid="30"/>
                                        </p:tgtEl>
                                        <p:attrNameLst>
                                          <p:attrName>ppt_h</p:attrName>
                                        </p:attrNameLst>
                                      </p:cBhvr>
                                      <p:tavLst>
                                        <p:tav tm="0">
                                          <p:val>
                                            <p:fltVal val="0"/>
                                          </p:val>
                                        </p:tav>
                                        <p:tav tm="100000">
                                          <p:val>
                                            <p:strVal val="#ppt_h"/>
                                          </p:val>
                                        </p:tav>
                                      </p:tavLst>
                                    </p:anim>
                                    <p:anim calcmode="lin" valueType="num">
                                      <p:cBhvr>
                                        <p:cTn id="56" dur="500" fill="hold"/>
                                        <p:tgtEl>
                                          <p:spTgt spid="30"/>
                                        </p:tgtEl>
                                        <p:attrNameLst>
                                          <p:attrName>style.rotation</p:attrName>
                                        </p:attrNameLst>
                                      </p:cBhvr>
                                      <p:tavLst>
                                        <p:tav tm="0">
                                          <p:val>
                                            <p:fltVal val="90"/>
                                          </p:val>
                                        </p:tav>
                                        <p:tav tm="100000">
                                          <p:val>
                                            <p:fltVal val="0"/>
                                          </p:val>
                                        </p:tav>
                                      </p:tavLst>
                                    </p:anim>
                                    <p:animEffect transition="in" filter="fade">
                                      <p:cBhvr>
                                        <p:cTn id="57" dur="500"/>
                                        <p:tgtEl>
                                          <p:spTgt spid="30"/>
                                        </p:tgtEl>
                                      </p:cBhvr>
                                    </p:animEffect>
                                  </p:childTnLst>
                                </p:cTn>
                              </p:par>
                            </p:childTnLst>
                          </p:cTn>
                        </p:par>
                        <p:par>
                          <p:cTn id="58" fill="hold">
                            <p:stCondLst>
                              <p:cond delay="2500"/>
                            </p:stCondLst>
                            <p:childTnLst>
                              <p:par>
                                <p:cTn id="59" presetID="31" presetClass="entr" presetSubtype="0"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p:cTn id="61" dur="500" fill="hold"/>
                                        <p:tgtEl>
                                          <p:spTgt spid="31"/>
                                        </p:tgtEl>
                                        <p:attrNameLst>
                                          <p:attrName>ppt_w</p:attrName>
                                        </p:attrNameLst>
                                      </p:cBhvr>
                                      <p:tavLst>
                                        <p:tav tm="0">
                                          <p:val>
                                            <p:fltVal val="0"/>
                                          </p:val>
                                        </p:tav>
                                        <p:tav tm="100000">
                                          <p:val>
                                            <p:strVal val="#ppt_w"/>
                                          </p:val>
                                        </p:tav>
                                      </p:tavLst>
                                    </p:anim>
                                    <p:anim calcmode="lin" valueType="num">
                                      <p:cBhvr>
                                        <p:cTn id="62" dur="500" fill="hold"/>
                                        <p:tgtEl>
                                          <p:spTgt spid="31"/>
                                        </p:tgtEl>
                                        <p:attrNameLst>
                                          <p:attrName>ppt_h</p:attrName>
                                        </p:attrNameLst>
                                      </p:cBhvr>
                                      <p:tavLst>
                                        <p:tav tm="0">
                                          <p:val>
                                            <p:fltVal val="0"/>
                                          </p:val>
                                        </p:tav>
                                        <p:tav tm="100000">
                                          <p:val>
                                            <p:strVal val="#ppt_h"/>
                                          </p:val>
                                        </p:tav>
                                      </p:tavLst>
                                    </p:anim>
                                    <p:anim calcmode="lin" valueType="num">
                                      <p:cBhvr>
                                        <p:cTn id="63" dur="500" fill="hold"/>
                                        <p:tgtEl>
                                          <p:spTgt spid="31"/>
                                        </p:tgtEl>
                                        <p:attrNameLst>
                                          <p:attrName>style.rotation</p:attrName>
                                        </p:attrNameLst>
                                      </p:cBhvr>
                                      <p:tavLst>
                                        <p:tav tm="0">
                                          <p:val>
                                            <p:fltVal val="90"/>
                                          </p:val>
                                        </p:tav>
                                        <p:tav tm="100000">
                                          <p:val>
                                            <p:fltVal val="0"/>
                                          </p:val>
                                        </p:tav>
                                      </p:tavLst>
                                    </p:anim>
                                    <p:animEffect transition="in" filter="fade">
                                      <p:cBhvr>
                                        <p:cTn id="64" dur="500"/>
                                        <p:tgtEl>
                                          <p:spTgt spid="31"/>
                                        </p:tgtEl>
                                      </p:cBhvr>
                                    </p:animEffect>
                                  </p:childTnLst>
                                </p:cTn>
                              </p:par>
                            </p:childTnLst>
                          </p:cTn>
                        </p:par>
                        <p:par>
                          <p:cTn id="65" fill="hold">
                            <p:stCondLst>
                              <p:cond delay="3000"/>
                            </p:stCondLst>
                            <p:childTnLst>
                              <p:par>
                                <p:cTn id="66" presetID="31" presetClass="entr" presetSubtype="0" fill="hold" grpId="0" nodeType="after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p:cTn id="68" dur="500" fill="hold"/>
                                        <p:tgtEl>
                                          <p:spTgt spid="32"/>
                                        </p:tgtEl>
                                        <p:attrNameLst>
                                          <p:attrName>ppt_w</p:attrName>
                                        </p:attrNameLst>
                                      </p:cBhvr>
                                      <p:tavLst>
                                        <p:tav tm="0">
                                          <p:val>
                                            <p:fltVal val="0"/>
                                          </p:val>
                                        </p:tav>
                                        <p:tav tm="100000">
                                          <p:val>
                                            <p:strVal val="#ppt_w"/>
                                          </p:val>
                                        </p:tav>
                                      </p:tavLst>
                                    </p:anim>
                                    <p:anim calcmode="lin" valueType="num">
                                      <p:cBhvr>
                                        <p:cTn id="69" dur="500" fill="hold"/>
                                        <p:tgtEl>
                                          <p:spTgt spid="32"/>
                                        </p:tgtEl>
                                        <p:attrNameLst>
                                          <p:attrName>ppt_h</p:attrName>
                                        </p:attrNameLst>
                                      </p:cBhvr>
                                      <p:tavLst>
                                        <p:tav tm="0">
                                          <p:val>
                                            <p:fltVal val="0"/>
                                          </p:val>
                                        </p:tav>
                                        <p:tav tm="100000">
                                          <p:val>
                                            <p:strVal val="#ppt_h"/>
                                          </p:val>
                                        </p:tav>
                                      </p:tavLst>
                                    </p:anim>
                                    <p:anim calcmode="lin" valueType="num">
                                      <p:cBhvr>
                                        <p:cTn id="70" dur="500" fill="hold"/>
                                        <p:tgtEl>
                                          <p:spTgt spid="32"/>
                                        </p:tgtEl>
                                        <p:attrNameLst>
                                          <p:attrName>style.rotation</p:attrName>
                                        </p:attrNameLst>
                                      </p:cBhvr>
                                      <p:tavLst>
                                        <p:tav tm="0">
                                          <p:val>
                                            <p:fltVal val="90"/>
                                          </p:val>
                                        </p:tav>
                                        <p:tav tm="100000">
                                          <p:val>
                                            <p:fltVal val="0"/>
                                          </p:val>
                                        </p:tav>
                                      </p:tavLst>
                                    </p:anim>
                                    <p:animEffect transition="in" filter="fade">
                                      <p:cBhvr>
                                        <p:cTn id="71" dur="500"/>
                                        <p:tgtEl>
                                          <p:spTgt spid="32"/>
                                        </p:tgtEl>
                                      </p:cBhvr>
                                    </p:animEffect>
                                  </p:childTnLst>
                                </p:cTn>
                              </p:par>
                            </p:childTnLst>
                          </p:cTn>
                        </p:par>
                        <p:par>
                          <p:cTn id="72" fill="hold">
                            <p:stCondLst>
                              <p:cond delay="3500"/>
                            </p:stCondLst>
                            <p:childTnLst>
                              <p:par>
                                <p:cTn id="73" presetID="31" presetClass="entr" presetSubtype="0" fill="hold" grpId="0" nodeType="afterEffect">
                                  <p:stCondLst>
                                    <p:cond delay="0"/>
                                  </p:stCondLst>
                                  <p:childTnLst>
                                    <p:set>
                                      <p:cBhvr>
                                        <p:cTn id="74" dur="1" fill="hold">
                                          <p:stCondLst>
                                            <p:cond delay="0"/>
                                          </p:stCondLst>
                                        </p:cTn>
                                        <p:tgtEl>
                                          <p:spTgt spid="33"/>
                                        </p:tgtEl>
                                        <p:attrNameLst>
                                          <p:attrName>style.visibility</p:attrName>
                                        </p:attrNameLst>
                                      </p:cBhvr>
                                      <p:to>
                                        <p:strVal val="visible"/>
                                      </p:to>
                                    </p:set>
                                    <p:anim calcmode="lin" valueType="num">
                                      <p:cBhvr>
                                        <p:cTn id="75" dur="500" fill="hold"/>
                                        <p:tgtEl>
                                          <p:spTgt spid="33"/>
                                        </p:tgtEl>
                                        <p:attrNameLst>
                                          <p:attrName>ppt_w</p:attrName>
                                        </p:attrNameLst>
                                      </p:cBhvr>
                                      <p:tavLst>
                                        <p:tav tm="0">
                                          <p:val>
                                            <p:fltVal val="0"/>
                                          </p:val>
                                        </p:tav>
                                        <p:tav tm="100000">
                                          <p:val>
                                            <p:strVal val="#ppt_w"/>
                                          </p:val>
                                        </p:tav>
                                      </p:tavLst>
                                    </p:anim>
                                    <p:anim calcmode="lin" valueType="num">
                                      <p:cBhvr>
                                        <p:cTn id="76" dur="500" fill="hold"/>
                                        <p:tgtEl>
                                          <p:spTgt spid="33"/>
                                        </p:tgtEl>
                                        <p:attrNameLst>
                                          <p:attrName>ppt_h</p:attrName>
                                        </p:attrNameLst>
                                      </p:cBhvr>
                                      <p:tavLst>
                                        <p:tav tm="0">
                                          <p:val>
                                            <p:fltVal val="0"/>
                                          </p:val>
                                        </p:tav>
                                        <p:tav tm="100000">
                                          <p:val>
                                            <p:strVal val="#ppt_h"/>
                                          </p:val>
                                        </p:tav>
                                      </p:tavLst>
                                    </p:anim>
                                    <p:anim calcmode="lin" valueType="num">
                                      <p:cBhvr>
                                        <p:cTn id="77" dur="500" fill="hold"/>
                                        <p:tgtEl>
                                          <p:spTgt spid="33"/>
                                        </p:tgtEl>
                                        <p:attrNameLst>
                                          <p:attrName>style.rotation</p:attrName>
                                        </p:attrNameLst>
                                      </p:cBhvr>
                                      <p:tavLst>
                                        <p:tav tm="0">
                                          <p:val>
                                            <p:fltVal val="90"/>
                                          </p:val>
                                        </p:tav>
                                        <p:tav tm="100000">
                                          <p:val>
                                            <p:fltVal val="0"/>
                                          </p:val>
                                        </p:tav>
                                      </p:tavLst>
                                    </p:anim>
                                    <p:animEffect transition="in" filter="fade">
                                      <p:cBhvr>
                                        <p:cTn id="78" dur="500"/>
                                        <p:tgtEl>
                                          <p:spTgt spid="33"/>
                                        </p:tgtEl>
                                      </p:cBhvr>
                                    </p:animEffect>
                                  </p:childTnLst>
                                </p:cTn>
                              </p:par>
                            </p:childTnLst>
                          </p:cTn>
                        </p:par>
                        <p:par>
                          <p:cTn id="79" fill="hold">
                            <p:stCondLst>
                              <p:cond delay="4000"/>
                            </p:stCondLst>
                            <p:childTnLst>
                              <p:par>
                                <p:cTn id="80" presetID="10" presetClass="entr" presetSubtype="0" fill="hold" grpId="0" nodeType="afterEffect">
                                  <p:stCondLst>
                                    <p:cond delay="0"/>
                                  </p:stCondLst>
                                  <p:childTnLst>
                                    <p:set>
                                      <p:cBhvr>
                                        <p:cTn id="81" dur="1" fill="hold">
                                          <p:stCondLst>
                                            <p:cond delay="0"/>
                                          </p:stCondLst>
                                        </p:cTn>
                                        <p:tgtEl>
                                          <p:spTgt spid="102"/>
                                        </p:tgtEl>
                                        <p:attrNameLst>
                                          <p:attrName>style.visibility</p:attrName>
                                        </p:attrNameLst>
                                      </p:cBhvr>
                                      <p:to>
                                        <p:strVal val="visible"/>
                                      </p:to>
                                    </p:set>
                                    <p:animEffect transition="in" filter="fade">
                                      <p:cBhvr>
                                        <p:cTn id="82" dur="500"/>
                                        <p:tgtEl>
                                          <p:spTgt spid="102"/>
                                        </p:tgtEl>
                                      </p:cBhvr>
                                    </p:animEffect>
                                  </p:childTnLst>
                                </p:cTn>
                              </p:par>
                            </p:childTnLst>
                          </p:cTn>
                        </p:par>
                        <p:par>
                          <p:cTn id="83" fill="hold">
                            <p:stCondLst>
                              <p:cond delay="4500"/>
                            </p:stCondLst>
                            <p:childTnLst>
                              <p:par>
                                <p:cTn id="84" presetID="26" presetClass="emph" presetSubtype="0" fill="hold" grpId="1" nodeType="afterEffect">
                                  <p:stCondLst>
                                    <p:cond delay="0"/>
                                  </p:stCondLst>
                                  <p:childTnLst>
                                    <p:animEffect transition="out" filter="fade">
                                      <p:cBhvr>
                                        <p:cTn id="85" dur="500" tmFilter="0, 0; .2, .5; .8, .5; 1, 0"/>
                                        <p:tgtEl>
                                          <p:spTgt spid="102"/>
                                        </p:tgtEl>
                                      </p:cBhvr>
                                    </p:animEffect>
                                    <p:animScale>
                                      <p:cBhvr>
                                        <p:cTn id="86" dur="250" autoRev="1" fill="hold"/>
                                        <p:tgtEl>
                                          <p:spTgt spid="102"/>
                                        </p:tgtEl>
                                      </p:cBhvr>
                                      <p:by x="105000" y="105000"/>
                                    </p:animScale>
                                  </p:childTnLst>
                                </p:cTn>
                              </p:par>
                            </p:childTnLst>
                          </p:cTn>
                        </p:par>
                        <p:par>
                          <p:cTn id="87" fill="hold">
                            <p:stCondLst>
                              <p:cond delay="5000"/>
                            </p:stCondLst>
                            <p:childTnLst>
                              <p:par>
                                <p:cTn id="88" presetID="22" presetClass="entr" presetSubtype="8" fill="hold" grpId="0" nodeType="afterEffect">
                                  <p:stCondLst>
                                    <p:cond delay="0"/>
                                  </p:stCondLst>
                                  <p:childTnLst>
                                    <p:set>
                                      <p:cBhvr>
                                        <p:cTn id="89" dur="1" fill="hold">
                                          <p:stCondLst>
                                            <p:cond delay="0"/>
                                          </p:stCondLst>
                                        </p:cTn>
                                        <p:tgtEl>
                                          <p:spTgt spid="103"/>
                                        </p:tgtEl>
                                        <p:attrNameLst>
                                          <p:attrName>style.visibility</p:attrName>
                                        </p:attrNameLst>
                                      </p:cBhvr>
                                      <p:to>
                                        <p:strVal val="visible"/>
                                      </p:to>
                                    </p:set>
                                    <p:animEffect transition="in" filter="wipe(left)">
                                      <p:cBhvr>
                                        <p:cTn id="90" dur="1000"/>
                                        <p:tgtEl>
                                          <p:spTgt spid="103"/>
                                        </p:tgtEl>
                                      </p:cBhvr>
                                    </p:animEffect>
                                  </p:childTnLst>
                                </p:cTn>
                              </p:par>
                            </p:childTnLst>
                          </p:cTn>
                        </p:par>
                        <p:par>
                          <p:cTn id="91" fill="hold">
                            <p:stCondLst>
                              <p:cond delay="6000"/>
                            </p:stCondLst>
                            <p:childTnLst>
                              <p:par>
                                <p:cTn id="92" presetID="47" presetClass="entr" presetSubtype="0" fill="hold" grpId="0" nodeType="afterEffect">
                                  <p:stCondLst>
                                    <p:cond delay="0"/>
                                  </p:stCondLst>
                                  <p:childTnLst>
                                    <p:set>
                                      <p:cBhvr>
                                        <p:cTn id="93" dur="1" fill="hold">
                                          <p:stCondLst>
                                            <p:cond delay="0"/>
                                          </p:stCondLst>
                                        </p:cTn>
                                        <p:tgtEl>
                                          <p:spTgt spid="2"/>
                                        </p:tgtEl>
                                        <p:attrNameLst>
                                          <p:attrName>style.visibility</p:attrName>
                                        </p:attrNameLst>
                                      </p:cBhvr>
                                      <p:to>
                                        <p:strVal val="visible"/>
                                      </p:to>
                                    </p:set>
                                    <p:animEffect transition="in" filter="fade">
                                      <p:cBhvr>
                                        <p:cTn id="94" dur="1000"/>
                                        <p:tgtEl>
                                          <p:spTgt spid="2"/>
                                        </p:tgtEl>
                                      </p:cBhvr>
                                    </p:animEffect>
                                    <p:anim calcmode="lin" valueType="num">
                                      <p:cBhvr>
                                        <p:cTn id="95" dur="1000" fill="hold"/>
                                        <p:tgtEl>
                                          <p:spTgt spid="2"/>
                                        </p:tgtEl>
                                        <p:attrNameLst>
                                          <p:attrName>ppt_x</p:attrName>
                                        </p:attrNameLst>
                                      </p:cBhvr>
                                      <p:tavLst>
                                        <p:tav tm="0">
                                          <p:val>
                                            <p:strVal val="#ppt_x"/>
                                          </p:val>
                                        </p:tav>
                                        <p:tav tm="100000">
                                          <p:val>
                                            <p:strVal val="#ppt_x"/>
                                          </p:val>
                                        </p:tav>
                                      </p:tavLst>
                                    </p:anim>
                                    <p:anim calcmode="lin" valueType="num">
                                      <p:cBhvr>
                                        <p:cTn id="96" dur="1000" fill="hold"/>
                                        <p:tgtEl>
                                          <p:spTgt spid="2"/>
                                        </p:tgtEl>
                                        <p:attrNameLst>
                                          <p:attrName>ppt_y</p:attrName>
                                        </p:attrNameLst>
                                      </p:cBhvr>
                                      <p:tavLst>
                                        <p:tav tm="0">
                                          <p:val>
                                            <p:strVal val="#ppt_y-.1"/>
                                          </p:val>
                                        </p:tav>
                                        <p:tav tm="100000">
                                          <p:val>
                                            <p:strVal val="#ppt_y"/>
                                          </p:val>
                                        </p:tav>
                                      </p:tavLst>
                                    </p:anim>
                                  </p:childTnLst>
                                </p:cTn>
                              </p:par>
                            </p:childTnLst>
                          </p:cTn>
                        </p:par>
                        <p:par>
                          <p:cTn id="97" fill="hold">
                            <p:stCondLst>
                              <p:cond delay="7000"/>
                            </p:stCondLst>
                            <p:childTnLst>
                              <p:par>
                                <p:cTn id="98" presetID="52" presetClass="entr" presetSubtype="0" fill="hold" grpId="0" nodeType="afterEffect">
                                  <p:stCondLst>
                                    <p:cond delay="0"/>
                                  </p:stCondLst>
                                  <p:iterate type="wd">
                                    <p:tmPct val="10000"/>
                                  </p:iterate>
                                  <p:childTnLst>
                                    <p:set>
                                      <p:cBhvr>
                                        <p:cTn id="99" dur="1" fill="hold">
                                          <p:stCondLst>
                                            <p:cond delay="0"/>
                                          </p:stCondLst>
                                        </p:cTn>
                                        <p:tgtEl>
                                          <p:spTgt spid="104"/>
                                        </p:tgtEl>
                                        <p:attrNameLst>
                                          <p:attrName>style.visibility</p:attrName>
                                        </p:attrNameLst>
                                      </p:cBhvr>
                                      <p:to>
                                        <p:strVal val="visible"/>
                                      </p:to>
                                    </p:set>
                                    <p:animScale>
                                      <p:cBhvr>
                                        <p:cTn id="100" dur="1000" decel="50000" fill="hold">
                                          <p:stCondLst>
                                            <p:cond delay="0"/>
                                          </p:stCondLst>
                                        </p:cTn>
                                        <p:tgtEl>
                                          <p:spTgt spid="10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1" dur="1000" decel="50000" fill="hold">
                                          <p:stCondLst>
                                            <p:cond delay="0"/>
                                          </p:stCondLst>
                                        </p:cTn>
                                        <p:tgtEl>
                                          <p:spTgt spid="104"/>
                                        </p:tgtEl>
                                        <p:attrNameLst>
                                          <p:attrName>ppt_x</p:attrName>
                                          <p:attrName>ppt_y</p:attrName>
                                        </p:attrNameLst>
                                      </p:cBhvr>
                                    </p:animMotion>
                                    <p:animEffect transition="in" filter="fade">
                                      <p:cBhvr>
                                        <p:cTn id="102" dur="10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999">
                <p:cTn id="103" repeatCount="indefinite" fill="remove" display="0">
                  <p:stCondLst>
                    <p:cond delay="indefinite"/>
                  </p:stCondLst>
                  <p:endCondLst>
                    <p:cond evt="onStopAudio" delay="0">
                      <p:tgtEl>
                        <p:sldTgt/>
                      </p:tgtEl>
                    </p:cond>
                  </p:endCondLst>
                </p:cTn>
                <p:tgtEl>
                  <p:spTgt spid="10"/>
                </p:tgtEl>
              </p:cMediaNode>
            </p:audio>
          </p:childTnLst>
        </p:cTn>
      </p:par>
    </p:tnLst>
    <p:bldLst>
      <p:bldP spid="102" grpId="0" animBg="1"/>
      <p:bldP spid="102" grpId="1" animBg="1"/>
      <p:bldP spid="103" grpId="0"/>
      <p:bldP spid="104" grpId="0"/>
      <p:bldP spid="30" grpId="0"/>
      <p:bldP spid="31" grpId="0"/>
      <p:bldP spid="32" grpId="0"/>
      <p:bldP spid="33" grpId="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827584" y="1059583"/>
            <a:ext cx="7488832" cy="3744416"/>
          </a:xfrm>
          <a:prstGeom prst="roundRect">
            <a:avLst/>
          </a:prstGeom>
          <a:noFill/>
          <a:ln>
            <a:gradFill>
              <a:gsLst>
                <a:gs pos="0">
                  <a:schemeClr val="accent3"/>
                </a:gs>
                <a:gs pos="33000">
                  <a:schemeClr val="accent2"/>
                </a:gs>
                <a:gs pos="66000">
                  <a:srgbClr val="FFC000"/>
                </a:gs>
                <a:gs pos="100000">
                  <a:srgbClr val="005498"/>
                </a:gs>
              </a:gsLst>
              <a:lin ang="72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115616" y="1337785"/>
            <a:ext cx="4320480" cy="3323987"/>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回顾这一年的工作，在取得成绩的同时，我们也找到了工作中的不足和问题，主要反映于</a:t>
            </a:r>
            <a:r>
              <a:rPr lang="en-US" altLang="zh-CN" sz="1400" dirty="0">
                <a:latin typeface="微软雅黑" panose="020B0503020204020204" pitchFamily="34" charset="-122"/>
                <a:ea typeface="微软雅黑" panose="020B0503020204020204" pitchFamily="34" charset="-122"/>
              </a:rPr>
              <a:t>xx</a:t>
            </a:r>
            <a:r>
              <a:rPr lang="zh-CN" altLang="en-US" sz="1400" dirty="0">
                <a:latin typeface="微软雅黑" panose="020B0503020204020204" pitchFamily="34" charset="-122"/>
                <a:ea typeface="微软雅黑" panose="020B0503020204020204" pitchFamily="34" charset="-122"/>
              </a:rPr>
              <a:t>及</a:t>
            </a:r>
            <a:r>
              <a:rPr lang="en-US" altLang="zh-CN" sz="1400" dirty="0">
                <a:latin typeface="微软雅黑" panose="020B0503020204020204" pitchFamily="34" charset="-122"/>
                <a:ea typeface="微软雅黑" panose="020B0503020204020204" pitchFamily="34" charset="-122"/>
              </a:rPr>
              <a:t>xxx</a:t>
            </a:r>
            <a:r>
              <a:rPr lang="zh-CN" altLang="en-US" sz="1400" dirty="0">
                <a:latin typeface="微软雅黑" panose="020B0503020204020204" pitchFamily="34" charset="-122"/>
                <a:ea typeface="微软雅黑" panose="020B0503020204020204" pitchFamily="34" charset="-122"/>
              </a:rPr>
              <a:t>的风格、定型还有待进一步探索，尤其是网上的公司产品库充分体现我们</a:t>
            </a:r>
            <a:r>
              <a:rPr lang="en-US" altLang="zh-CN" sz="1400" dirty="0" err="1">
                <a:latin typeface="微软雅黑" panose="020B0503020204020204" pitchFamily="34" charset="-122"/>
                <a:ea typeface="微软雅黑" panose="020B0503020204020204" pitchFamily="34" charset="-122"/>
              </a:rPr>
              <a:t>xxxxx</a:t>
            </a:r>
            <a:r>
              <a:rPr lang="zh-CN" altLang="en-US" sz="1400" dirty="0">
                <a:latin typeface="微软雅黑" panose="020B0503020204020204" pitchFamily="34" charset="-122"/>
                <a:ea typeface="微软雅黑" panose="020B0503020204020204" pitchFamily="34" charset="-122"/>
              </a:rPr>
              <a:t>和我们这个平台能为客户提供良好的商机和快捷方便的信息、导航的功能发挥。展望新的一年，我们将继续努力，力争各项工作更上一个新台阶</a:t>
            </a:r>
            <a:r>
              <a:rPr lang="zh-CN" altLang="en-US" sz="1400" dirty="0" smtClean="0">
                <a:latin typeface="微软雅黑" panose="020B0503020204020204" pitchFamily="34" charset="-122"/>
                <a:ea typeface="微软雅黑" panose="020B0503020204020204" pitchFamily="34" charset="-122"/>
              </a:rPr>
              <a:t>。</a:t>
            </a:r>
            <a:endParaRPr lang="en-US" altLang="zh-CN" sz="1400" dirty="0" smtClean="0">
              <a:latin typeface="微软雅黑" panose="020B0503020204020204" pitchFamily="34" charset="-122"/>
              <a:ea typeface="微软雅黑" panose="020B0503020204020204" pitchFamily="34" charset="-122"/>
            </a:endParaRPr>
          </a:p>
          <a:p>
            <a:r>
              <a:rPr lang="zh-CN" altLang="en-US" sz="1400" dirty="0">
                <a:latin typeface="微软雅黑" panose="020B0503020204020204" pitchFamily="34" charset="-122"/>
                <a:ea typeface="微软雅黑" panose="020B0503020204020204" pitchFamily="34" charset="-122"/>
              </a:rPr>
              <a:t>单击此处添加文本</a:t>
            </a:r>
            <a:r>
              <a:rPr lang="zh-CN" altLang="en-US" sz="1400" dirty="0" smtClean="0">
                <a:latin typeface="微软雅黑" panose="020B0503020204020204" pitchFamily="34" charset="-122"/>
                <a:ea typeface="微软雅黑" panose="020B0503020204020204" pitchFamily="34" charset="-122"/>
              </a:rPr>
              <a:t>内容单击此处添加文本内容单击此处添加文本内容单击此处添加文本内容单击此处添加</a:t>
            </a:r>
            <a:r>
              <a:rPr lang="zh-CN" altLang="en-US" sz="1400" dirty="0">
                <a:latin typeface="微软雅黑" panose="020B0503020204020204" pitchFamily="34" charset="-122"/>
                <a:ea typeface="微软雅黑" panose="020B0503020204020204" pitchFamily="34" charset="-122"/>
              </a:rPr>
              <a:t>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a:t>
            </a:r>
            <a:r>
              <a:rPr lang="zh-CN" altLang="en-US" sz="1400" dirty="0" smtClean="0">
                <a:latin typeface="微软雅黑" panose="020B0503020204020204" pitchFamily="34" charset="-122"/>
                <a:ea typeface="微软雅黑" panose="020B0503020204020204" pitchFamily="34" charset="-122"/>
              </a:rPr>
              <a:t>内容</a:t>
            </a:r>
            <a:endParaRPr lang="zh-CN" altLang="en-US" sz="1400" dirty="0">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580116" y="1333872"/>
            <a:ext cx="2416661" cy="1520482"/>
          </a:xfrm>
          <a:prstGeom prst="rect">
            <a:avLst/>
          </a:prstGeom>
          <a:ln w="38100" cap="sq">
            <a:gradFill>
              <a:gsLst>
                <a:gs pos="0">
                  <a:schemeClr val="accent3"/>
                </a:gs>
                <a:gs pos="33000">
                  <a:schemeClr val="accent2"/>
                </a:gs>
                <a:gs pos="66000">
                  <a:srgbClr val="FFC000"/>
                </a:gs>
                <a:gs pos="100000">
                  <a:srgbClr val="005498"/>
                </a:gs>
              </a:gsLst>
              <a:lin ang="7200000" scaled="0"/>
            </a:gradFill>
            <a:prstDash val="solid"/>
            <a:miter lim="800000"/>
            <a:headEnd/>
            <a:tailEnd/>
          </a:ln>
          <a:effectLst>
            <a:outerShdw blurRad="50800" dist="38100" dir="2700000" algn="tl" rotWithShape="0">
              <a:srgbClr val="000000">
                <a:alpha val="43000"/>
              </a:srgbClr>
            </a:outerShdw>
          </a:effectLst>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4281" y="3118151"/>
            <a:ext cx="2392492" cy="1399731"/>
          </a:xfrm>
          <a:prstGeom prst="rect">
            <a:avLst/>
          </a:prstGeom>
          <a:ln w="38100" cap="sq">
            <a:gradFill>
              <a:gsLst>
                <a:gs pos="0">
                  <a:schemeClr val="accent3"/>
                </a:gs>
                <a:gs pos="33000">
                  <a:schemeClr val="accent2"/>
                </a:gs>
                <a:gs pos="66000">
                  <a:srgbClr val="FFC000"/>
                </a:gs>
                <a:gs pos="100000">
                  <a:srgbClr val="005498"/>
                </a:gs>
              </a:gsLst>
              <a:lin ang="7200000" scaled="0"/>
            </a:gradFill>
            <a:prstDash val="solid"/>
            <a:miter lim="800000"/>
            <a:headEnd/>
            <a:tailEnd/>
          </a:ln>
          <a:effectLst>
            <a:outerShdw blurRad="50800" dist="38100" dir="2700000" algn="tl" rotWithShape="0">
              <a:srgbClr val="000000">
                <a:alpha val="43000"/>
              </a:srgbClr>
            </a:outerShdw>
          </a:effectLst>
        </p:spPr>
      </p:pic>
      <p:grpSp>
        <p:nvGrpSpPr>
          <p:cNvPr id="7" name="组合 6"/>
          <p:cNvGrpSpPr/>
          <p:nvPr/>
        </p:nvGrpSpPr>
        <p:grpSpPr>
          <a:xfrm>
            <a:off x="467544" y="309885"/>
            <a:ext cx="2376264" cy="461665"/>
            <a:chOff x="464397" y="359826"/>
            <a:chExt cx="2376264" cy="461665"/>
          </a:xfrm>
        </p:grpSpPr>
        <p:sp>
          <p:nvSpPr>
            <p:cNvPr id="8" name="TextBox 7"/>
            <p:cNvSpPr txBox="1"/>
            <p:nvPr/>
          </p:nvSpPr>
          <p:spPr>
            <a:xfrm>
              <a:off x="464397" y="359826"/>
              <a:ext cx="1368152" cy="461665"/>
            </a:xfrm>
            <a:prstGeom prst="rect">
              <a:avLst/>
            </a:prstGeom>
            <a:noFill/>
          </p:spPr>
          <p:txBody>
            <a:bodyPr wrap="square" rtlCol="0">
              <a:spAutoFit/>
            </a:bodyPr>
            <a:lstStyle/>
            <a:p>
              <a:pPr algn="ctr"/>
              <a:r>
                <a:rPr lang="zh-CN" altLang="en-US" sz="2400" b="1" dirty="0" smtClean="0">
                  <a:latin typeface="微软雅黑" panose="020B0503020204020204" pitchFamily="34" charset="-122"/>
                  <a:ea typeface="微软雅黑" panose="020B0503020204020204" pitchFamily="34" charset="-122"/>
                </a:rPr>
                <a:t>前 言</a:t>
              </a:r>
              <a:endParaRPr lang="zh-CN" altLang="en-US" sz="2400" b="1" dirty="0">
                <a:latin typeface="微软雅黑" panose="020B0503020204020204" pitchFamily="34" charset="-122"/>
                <a:ea typeface="微软雅黑" panose="020B0503020204020204" pitchFamily="34" charset="-122"/>
              </a:endParaRPr>
            </a:p>
          </p:txBody>
        </p:sp>
        <p:sp>
          <p:nvSpPr>
            <p:cNvPr id="9" name="矩形 8"/>
            <p:cNvSpPr/>
            <p:nvPr/>
          </p:nvSpPr>
          <p:spPr>
            <a:xfrm>
              <a:off x="1403648" y="508184"/>
              <a:ext cx="1437013" cy="307777"/>
            </a:xfrm>
            <a:prstGeom prst="rect">
              <a:avLst/>
            </a:prstGeom>
          </p:spPr>
          <p:txBody>
            <a:bodyPr wrap="square">
              <a:spAutoFit/>
            </a:bodyPr>
            <a:lstStyle/>
            <a:p>
              <a:r>
                <a:rPr lang="en-US" altLang="zh-CN" sz="1400" b="1" dirty="0">
                  <a:latin typeface="+mj-lt"/>
                  <a:ea typeface="DFKai-SB" panose="03000509000000000000" pitchFamily="65" charset="-120"/>
                </a:rPr>
                <a:t>  </a:t>
              </a:r>
              <a:r>
                <a:rPr lang="en-US" altLang="zh-CN" sz="1400" b="1" dirty="0" smtClean="0">
                  <a:latin typeface="+mj-lt"/>
                  <a:ea typeface="DFKai-SB" panose="03000509000000000000" pitchFamily="65" charset="-120"/>
                </a:rPr>
                <a:t>Introduction</a:t>
              </a:r>
              <a:endParaRPr lang="zh-CN" altLang="en-US" sz="1400" b="1" dirty="0">
                <a:latin typeface="+mj-lt"/>
                <a:ea typeface="DFKai-SB" panose="03000509000000000000" pitchFamily="65" charset="-120"/>
              </a:endParaRPr>
            </a:p>
          </p:txBody>
        </p:sp>
      </p:gr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6"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circle(in)">
                                      <p:cBhvr>
                                        <p:cTn id="11" dur="2000"/>
                                        <p:tgtEl>
                                          <p:spTgt spid="2"/>
                                        </p:tgtEl>
                                      </p:cBhvr>
                                    </p:animEffect>
                                  </p:childTnLst>
                                </p:cTn>
                              </p:par>
                            </p:childTnLst>
                          </p:cTn>
                        </p:par>
                        <p:par>
                          <p:cTn id="12" fill="hold">
                            <p:stCondLst>
                              <p:cond delay="2500"/>
                            </p:stCondLst>
                            <p:childTnLst>
                              <p:par>
                                <p:cTn id="13" presetID="41" presetClass="entr" presetSubtype="0" fill="hold" grpId="0" nodeType="afterEffect">
                                  <p:stCondLst>
                                    <p:cond delay="0"/>
                                  </p:stCondLst>
                                  <p:iterate type="lt">
                                    <p:tmPct val="5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par>
                          <p:cTn id="20" fill="hold">
                            <p:stCondLst>
                              <p:cond delay="10375"/>
                            </p:stCondLst>
                            <p:childTnLst>
                              <p:par>
                                <p:cTn id="21" presetID="2" presetClass="entr" presetSubtype="4"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10875"/>
                            </p:stCondLst>
                            <p:childTnLst>
                              <p:par>
                                <p:cTn id="26" presetID="2" presetClass="entr" presetSubtype="4"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339502"/>
            <a:ext cx="2232248" cy="461665"/>
          </a:xfrm>
          <a:prstGeom prst="rect">
            <a:avLst/>
          </a:prstGeom>
          <a:noFill/>
        </p:spPr>
        <p:txBody>
          <a:bodyPr wrap="square" rtlCol="0">
            <a:spAutoFit/>
          </a:bodyPr>
          <a:lstStyle/>
          <a:p>
            <a:r>
              <a:rPr lang="zh-CN" altLang="en-US" sz="2400" b="1" dirty="0" smtClean="0">
                <a:latin typeface="微软雅黑" panose="020B0503020204020204" pitchFamily="34" charset="-122"/>
                <a:ea typeface="微软雅黑" panose="020B0503020204020204" pitchFamily="34" charset="-122"/>
              </a:rPr>
              <a:t>公司简介</a:t>
            </a:r>
            <a:endParaRPr lang="en-US" altLang="zh-CN" sz="2400" b="1" dirty="0" smtClean="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27588" y="1028226"/>
            <a:ext cx="3395655" cy="2136432"/>
          </a:xfrm>
          <a:prstGeom prst="rect">
            <a:avLst/>
          </a:prstGeom>
          <a:ln w="38100" cap="sq">
            <a:gradFill>
              <a:gsLst>
                <a:gs pos="0">
                  <a:schemeClr val="accent3"/>
                </a:gs>
                <a:gs pos="33000">
                  <a:schemeClr val="accent2"/>
                </a:gs>
                <a:gs pos="66000">
                  <a:schemeClr val="accent6"/>
                </a:gs>
                <a:gs pos="100000">
                  <a:schemeClr val="accent1"/>
                </a:gs>
              </a:gsLst>
              <a:lin ang="7200000" scaled="0"/>
            </a:gradFill>
            <a:prstDash val="solid"/>
            <a:miter lim="800000"/>
            <a:headEnd/>
            <a:tailEnd/>
          </a:ln>
          <a:effectLst>
            <a:outerShdw blurRad="50800" dist="38100" dir="2700000" algn="tl" rotWithShape="0">
              <a:srgbClr val="000000">
                <a:alpha val="43000"/>
              </a:srgbClr>
            </a:outerShdw>
          </a:effectLst>
        </p:spPr>
      </p:pic>
      <p:sp>
        <p:nvSpPr>
          <p:cNvPr id="4" name="TextBox 3"/>
          <p:cNvSpPr txBox="1"/>
          <p:nvPr/>
        </p:nvSpPr>
        <p:spPr>
          <a:xfrm>
            <a:off x="755581" y="3275568"/>
            <a:ext cx="7776859" cy="1600438"/>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单击此处添加文本内容单击此处添加文本内容单击此处添加文本内容单击此处添加文本内容单击此处添加</a:t>
            </a:r>
            <a:r>
              <a:rPr lang="zh-CN" altLang="en-US" sz="1400" dirty="0">
                <a:latin typeface="微软雅黑" panose="020B0503020204020204" pitchFamily="34" charset="-122"/>
                <a:ea typeface="微软雅黑" panose="020B0503020204020204" pitchFamily="34" charset="-122"/>
              </a:rPr>
              <a:t>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a:t>
            </a:r>
            <a:r>
              <a:rPr lang="zh-CN" altLang="en-US" sz="1400" dirty="0" smtClean="0">
                <a:latin typeface="微软雅黑" panose="020B0503020204020204" pitchFamily="34" charset="-122"/>
                <a:ea typeface="微软雅黑" panose="020B0503020204020204" pitchFamily="34" charset="-122"/>
              </a:rPr>
              <a:t>此处</a:t>
            </a:r>
            <a:endParaRPr lang="zh-CN" altLang="en-US" sz="1400" dirty="0">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7984" y="1028226"/>
            <a:ext cx="3888432" cy="2136432"/>
          </a:xfrm>
          <a:prstGeom prst="rect">
            <a:avLst/>
          </a:prstGeom>
          <a:ln w="38100" cap="sq">
            <a:gradFill>
              <a:gsLst>
                <a:gs pos="0">
                  <a:schemeClr val="accent3"/>
                </a:gs>
                <a:gs pos="33000">
                  <a:schemeClr val="accent2"/>
                </a:gs>
                <a:gs pos="66000">
                  <a:schemeClr val="accent6"/>
                </a:gs>
                <a:gs pos="100000">
                  <a:schemeClr val="accent1"/>
                </a:gs>
              </a:gsLst>
              <a:lin ang="7200000" scaled="0"/>
            </a:gradFill>
            <a:prstDash val="solid"/>
            <a:miter lim="800000"/>
            <a:headEnd/>
            <a:tailEnd/>
          </a:ln>
          <a:effectLst>
            <a:outerShdw blurRad="50800" dist="38100" dir="2700000" algn="tl" rotWithShape="0">
              <a:srgbClr val="000000">
                <a:alpha val="43000"/>
              </a:srgbClr>
            </a:outerShdw>
          </a:effectLst>
        </p:spPr>
      </p:pic>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41" presetClass="entr" presetSubtype="0" fill="hold" grpId="0" nodeType="afterEffect">
                                  <p:stCondLst>
                                    <p:cond delay="0"/>
                                  </p:stCondLst>
                                  <p:iterate type="lt">
                                    <p:tmPct val="5000"/>
                                  </p:iterate>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4"/>
                                        </p:tgtEl>
                                        <p:attrNameLst>
                                          <p:attrName>ppt_y</p:attrName>
                                        </p:attrNameLst>
                                      </p:cBhvr>
                                      <p:tavLst>
                                        <p:tav tm="0">
                                          <p:val>
                                            <p:strVal val="#ppt_y"/>
                                          </p:val>
                                        </p:tav>
                                        <p:tav tm="100000">
                                          <p:val>
                                            <p:strVal val="#ppt_y"/>
                                          </p:val>
                                        </p:tav>
                                      </p:tavLst>
                                    </p:anim>
                                    <p:anim calcmode="lin" valueType="num">
                                      <p:cBhvr>
                                        <p:cTn id="2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339502"/>
            <a:ext cx="2232248" cy="461665"/>
          </a:xfrm>
          <a:prstGeom prst="rect">
            <a:avLst/>
          </a:prstGeom>
          <a:noFill/>
        </p:spPr>
        <p:txBody>
          <a:bodyPr wrap="square" rtlCol="0">
            <a:spAutoFit/>
          </a:bodyPr>
          <a:lstStyle/>
          <a:p>
            <a:r>
              <a:rPr lang="zh-CN" altLang="en-US" sz="2400" b="1" dirty="0">
                <a:latin typeface="微软雅黑" panose="020B0503020204020204" pitchFamily="34" charset="-122"/>
                <a:ea typeface="微软雅黑" panose="020B0503020204020204" pitchFamily="34" charset="-122"/>
              </a:rPr>
              <a:t>企业荣誉</a:t>
            </a:r>
            <a:endParaRPr lang="en-US" altLang="zh-CN" sz="2400" b="1" dirty="0" smtClean="0">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444788" y="667604"/>
            <a:ext cx="2709771" cy="4496433"/>
          </a:xfrm>
          <a:prstGeom prst="rect">
            <a:avLst/>
          </a:prstGeom>
        </p:spPr>
      </p:pic>
      <p:pic>
        <p:nvPicPr>
          <p:cNvPr id="15" name="图片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9700" y="2411766"/>
            <a:ext cx="1611993" cy="1008112"/>
          </a:xfrm>
          <a:prstGeom prst="rect">
            <a:avLst/>
          </a:prstGeom>
        </p:spPr>
      </p:pic>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4215" y="2411766"/>
            <a:ext cx="1611993" cy="1008112"/>
          </a:xfrm>
          <a:prstGeom prst="rect">
            <a:avLst/>
          </a:prstGeom>
        </p:spPr>
      </p:pic>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15278" y="1286511"/>
            <a:ext cx="1611993" cy="1008112"/>
          </a:xfrm>
          <a:prstGeom prst="rect">
            <a:avLst/>
          </a:prstGeom>
        </p:spPr>
      </p:pic>
      <p:pic>
        <p:nvPicPr>
          <p:cNvPr id="18" name="图片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9700" y="1286511"/>
            <a:ext cx="1611993" cy="1008112"/>
          </a:xfrm>
          <a:prstGeom prst="rect">
            <a:avLst/>
          </a:prstGeom>
        </p:spPr>
      </p:pic>
      <p:pic>
        <p:nvPicPr>
          <p:cNvPr id="19" name="图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36434" y="2411766"/>
            <a:ext cx="1611993" cy="1008112"/>
          </a:xfrm>
          <a:prstGeom prst="rect">
            <a:avLst/>
          </a:prstGeom>
        </p:spPr>
      </p:pic>
      <p:pic>
        <p:nvPicPr>
          <p:cNvPr id="20" name="图片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691241" y="1286511"/>
            <a:ext cx="1611993" cy="1008112"/>
          </a:xfrm>
          <a:prstGeom prst="rect">
            <a:avLst/>
          </a:prstGeom>
        </p:spPr>
      </p:pic>
      <p:sp>
        <p:nvSpPr>
          <p:cNvPr id="21" name="矩形 20"/>
          <p:cNvSpPr/>
          <p:nvPr/>
        </p:nvSpPr>
        <p:spPr>
          <a:xfrm>
            <a:off x="1022949" y="3537040"/>
            <a:ext cx="1010519" cy="330854"/>
          </a:xfrm>
          <a:prstGeom prst="rect">
            <a:avLst/>
          </a:prstGeom>
        </p:spPr>
        <p:txBody>
          <a:bodyPr wrap="none" lIns="68573" tIns="34287" rIns="68573" bIns="34287">
            <a:spAutoFit/>
          </a:bodyPr>
          <a:lstStyle/>
          <a:p>
            <a:pPr algn="ctr"/>
            <a:r>
              <a:rPr lang="zh-CN" altLang="en-US" sz="1700" b="1" dirty="0">
                <a:solidFill>
                  <a:schemeClr val="accent2"/>
                </a:solidFill>
                <a:latin typeface="微软雅黑" panose="020B0503020204020204" pitchFamily="34" charset="-122"/>
                <a:ea typeface="微软雅黑" panose="020B0503020204020204" pitchFamily="34" charset="-122"/>
              </a:rPr>
              <a:t>添加标题</a:t>
            </a:r>
            <a:endParaRPr lang="en-US" altLang="zh-CN" sz="1700" b="1" dirty="0">
              <a:solidFill>
                <a:schemeClr val="accent2"/>
              </a:solidFill>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1043505" y="3871177"/>
            <a:ext cx="5184683" cy="88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1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在此录入上述图表的描述说明，在此录入上述图表的描述说明，在此录入上述图表的描述说明。在此录入上述图表的描述说明，在此录入上述图表的描述说明，在此录入上述图表的描述说明</a:t>
            </a:r>
            <a:r>
              <a:rPr lang="zh-CN" altLang="en-US" sz="1100" dirty="0" smtClean="0">
                <a:solidFill>
                  <a:schemeClr val="tx1">
                    <a:lumMod val="75000"/>
                    <a:lumOff val="25000"/>
                  </a:schemeClr>
                </a:solidFill>
                <a:sym typeface="微软雅黑" panose="020B0503020204020204" pitchFamily="34" charset="-122"/>
              </a:rPr>
              <a:t>。</a:t>
            </a:r>
            <a:endParaRPr lang="zh-CN" altLang="en-US" sz="1100" dirty="0">
              <a:solidFill>
                <a:schemeClr val="tx1">
                  <a:lumMod val="75000"/>
                  <a:lumOff val="25000"/>
                </a:schemeClr>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000" fill="hold"/>
                                        <p:tgtEl>
                                          <p:spTgt spid="14"/>
                                        </p:tgtEl>
                                        <p:attrNameLst>
                                          <p:attrName>ppt_x</p:attrName>
                                        </p:attrNameLst>
                                      </p:cBhvr>
                                      <p:tavLst>
                                        <p:tav tm="0">
                                          <p:val>
                                            <p:strVal val="1+#ppt_w/2"/>
                                          </p:val>
                                        </p:tav>
                                        <p:tav tm="100000">
                                          <p:val>
                                            <p:strVal val="#ppt_x"/>
                                          </p:val>
                                        </p:tav>
                                      </p:tavLst>
                                    </p:anim>
                                    <p:anim calcmode="lin" valueType="num">
                                      <p:cBhvr additive="base">
                                        <p:cTn id="12" dur="1000" fill="hold"/>
                                        <p:tgtEl>
                                          <p:spTgt spid="14"/>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4"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ppt_x"/>
                                          </p:val>
                                        </p:tav>
                                        <p:tav tm="100000">
                                          <p:val>
                                            <p:strVal val="#ppt_x"/>
                                          </p:val>
                                        </p:tav>
                                      </p:tavLst>
                                    </p:anim>
                                    <p:anim calcmode="lin" valueType="num">
                                      <p:cBhvr additive="base">
                                        <p:cTn id="17" dur="500" fill="hold"/>
                                        <p:tgtEl>
                                          <p:spTgt spid="20"/>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4"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2" presetClass="entr" presetSubtype="4"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childTnLst>
                          </p:cTn>
                        </p:par>
                        <p:par>
                          <p:cTn id="28" fill="hold">
                            <p:stCondLst>
                              <p:cond delay="3000"/>
                            </p:stCondLst>
                            <p:childTnLst>
                              <p:par>
                                <p:cTn id="29" presetID="2" presetClass="entr" presetSubtype="4"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par>
                          <p:cTn id="33" fill="hold">
                            <p:stCondLst>
                              <p:cond delay="3500"/>
                            </p:stCondLst>
                            <p:childTnLst>
                              <p:par>
                                <p:cTn id="34" presetID="2" presetClass="entr" presetSubtype="4"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ppt_x"/>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childTnLst>
                          </p:cTn>
                        </p:par>
                        <p:par>
                          <p:cTn id="38" fill="hold">
                            <p:stCondLst>
                              <p:cond delay="4000"/>
                            </p:stCondLst>
                            <p:childTnLst>
                              <p:par>
                                <p:cTn id="39" presetID="2" presetClass="entr" presetSubtype="4"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ppt_x"/>
                                          </p:val>
                                        </p:tav>
                                        <p:tav tm="100000">
                                          <p:val>
                                            <p:strVal val="#ppt_x"/>
                                          </p:val>
                                        </p:tav>
                                      </p:tavLst>
                                    </p:anim>
                                    <p:anim calcmode="lin" valueType="num">
                                      <p:cBhvr additive="base">
                                        <p:cTn id="42" dur="500" fill="hold"/>
                                        <p:tgtEl>
                                          <p:spTgt spid="19"/>
                                        </p:tgtEl>
                                        <p:attrNameLst>
                                          <p:attrName>ppt_y</p:attrName>
                                        </p:attrNameLst>
                                      </p:cBhvr>
                                      <p:tavLst>
                                        <p:tav tm="0">
                                          <p:val>
                                            <p:strVal val="1+#ppt_h/2"/>
                                          </p:val>
                                        </p:tav>
                                        <p:tav tm="100000">
                                          <p:val>
                                            <p:strVal val="#ppt_y"/>
                                          </p:val>
                                        </p:tav>
                                      </p:tavLst>
                                    </p:anim>
                                  </p:childTnLst>
                                </p:cTn>
                              </p:par>
                              <p:par>
                                <p:cTn id="43" presetID="12" presetClass="entr" presetSubtype="1" fill="hold" grpId="0" nodeType="withEffect">
                                  <p:stCondLst>
                                    <p:cond delay="50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400"/>
                                        <p:tgtEl>
                                          <p:spTgt spid="21"/>
                                        </p:tgtEl>
                                        <p:attrNameLst>
                                          <p:attrName>ppt_y</p:attrName>
                                        </p:attrNameLst>
                                      </p:cBhvr>
                                      <p:tavLst>
                                        <p:tav tm="0">
                                          <p:val>
                                            <p:strVal val="#ppt_y-#ppt_h*1.125000"/>
                                          </p:val>
                                        </p:tav>
                                        <p:tav tm="100000">
                                          <p:val>
                                            <p:strVal val="#ppt_y"/>
                                          </p:val>
                                        </p:tav>
                                      </p:tavLst>
                                    </p:anim>
                                    <p:animEffect transition="in" filter="wipe(down)">
                                      <p:cBhvr>
                                        <p:cTn id="46" dur="400"/>
                                        <p:tgtEl>
                                          <p:spTgt spid="21"/>
                                        </p:tgtEl>
                                      </p:cBhvr>
                                    </p:animEffect>
                                  </p:childTnLst>
                                </p:cTn>
                              </p:par>
                              <p:par>
                                <p:cTn id="47" presetID="12" presetClass="entr" presetSubtype="1" fill="hold" grpId="0" nodeType="withEffect">
                                  <p:stCondLst>
                                    <p:cond delay="50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400"/>
                                        <p:tgtEl>
                                          <p:spTgt spid="22"/>
                                        </p:tgtEl>
                                        <p:attrNameLst>
                                          <p:attrName>ppt_y</p:attrName>
                                        </p:attrNameLst>
                                      </p:cBhvr>
                                      <p:tavLst>
                                        <p:tav tm="0">
                                          <p:val>
                                            <p:strVal val="#ppt_y-#ppt_h*1.125000"/>
                                          </p:val>
                                        </p:tav>
                                        <p:tav tm="100000">
                                          <p:val>
                                            <p:strVal val="#ppt_y"/>
                                          </p:val>
                                        </p:tav>
                                      </p:tavLst>
                                    </p:anim>
                                    <p:animEffect transition="in" filter="wipe(down)">
                                      <p:cBhvr>
                                        <p:cTn id="50" dur="4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339502"/>
            <a:ext cx="2232248" cy="461665"/>
          </a:xfrm>
          <a:prstGeom prst="rect">
            <a:avLst/>
          </a:prstGeom>
          <a:noFill/>
        </p:spPr>
        <p:txBody>
          <a:bodyPr wrap="square" rtlCol="0">
            <a:spAutoFit/>
          </a:bodyPr>
          <a:lstStyle/>
          <a:p>
            <a:r>
              <a:rPr lang="zh-CN" altLang="en-US" sz="2400" b="1" dirty="0" smtClean="0">
                <a:latin typeface="微软雅黑" panose="020B0503020204020204" pitchFamily="34" charset="-122"/>
                <a:ea typeface="微软雅黑" panose="020B0503020204020204" pitchFamily="34" charset="-122"/>
              </a:rPr>
              <a:t>我们的团队</a:t>
            </a:r>
            <a:endParaRPr lang="en-US" altLang="zh-CN" sz="2400" b="1" dirty="0" smtClean="0">
              <a:latin typeface="微软雅黑" panose="020B0503020204020204" pitchFamily="34" charset="-122"/>
              <a:ea typeface="微软雅黑" panose="020B0503020204020204" pitchFamily="34" charset="-122"/>
            </a:endParaRPr>
          </a:p>
        </p:txBody>
      </p:sp>
      <p:sp>
        <p:nvSpPr>
          <p:cNvPr id="7" name="Oval 53"/>
          <p:cNvSpPr>
            <a:spLocks noChangeArrowheads="1"/>
          </p:cNvSpPr>
          <p:nvPr/>
        </p:nvSpPr>
        <p:spPr bwMode="auto">
          <a:xfrm>
            <a:off x="3969619" y="1075549"/>
            <a:ext cx="970171" cy="970723"/>
          </a:xfrm>
          <a:prstGeom prst="ellipse">
            <a:avLst/>
          </a:prstGeom>
          <a:solidFill>
            <a:schemeClr val="accent3"/>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 name="Oval 53"/>
          <p:cNvSpPr>
            <a:spLocks noChangeArrowheads="1"/>
          </p:cNvSpPr>
          <p:nvPr/>
        </p:nvSpPr>
        <p:spPr bwMode="auto">
          <a:xfrm>
            <a:off x="5162781" y="1075549"/>
            <a:ext cx="970171" cy="970723"/>
          </a:xfrm>
          <a:prstGeom prst="ellipse">
            <a:avLst/>
          </a:prstGeom>
          <a:solidFill>
            <a:schemeClr val="accent2"/>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 name="Oval 53"/>
          <p:cNvSpPr>
            <a:spLocks noChangeArrowheads="1"/>
          </p:cNvSpPr>
          <p:nvPr/>
        </p:nvSpPr>
        <p:spPr bwMode="auto">
          <a:xfrm>
            <a:off x="6334508" y="1075549"/>
            <a:ext cx="970171" cy="970723"/>
          </a:xfrm>
          <a:prstGeom prst="ellipse">
            <a:avLst/>
          </a:prstGeom>
          <a:solidFill>
            <a:schemeClr val="accent6"/>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 name="Oval 53"/>
          <p:cNvSpPr>
            <a:spLocks noChangeArrowheads="1"/>
          </p:cNvSpPr>
          <p:nvPr/>
        </p:nvSpPr>
        <p:spPr bwMode="auto">
          <a:xfrm>
            <a:off x="7524328" y="1075549"/>
            <a:ext cx="970171" cy="970723"/>
          </a:xfrm>
          <a:prstGeom prst="ellipse">
            <a:avLst/>
          </a:prstGeom>
          <a:solidFill>
            <a:schemeClr val="accent1"/>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 name="Text Box 25"/>
          <p:cNvSpPr txBox="1">
            <a:spLocks noChangeArrowheads="1"/>
          </p:cNvSpPr>
          <p:nvPr/>
        </p:nvSpPr>
        <p:spPr bwMode="auto">
          <a:xfrm>
            <a:off x="5248012" y="1355948"/>
            <a:ext cx="810921" cy="438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r>
              <a:rPr lang="zh-CN" altLang="en-US" sz="2400">
                <a:solidFill>
                  <a:schemeClr val="bg1"/>
                </a:solidFill>
                <a:latin typeface="微软雅黑" panose="020B0503020204020204" pitchFamily="34" charset="-122"/>
                <a:ea typeface="微软雅黑" panose="020B0503020204020204" pitchFamily="34" charset="-122"/>
              </a:rPr>
              <a:t>正直</a:t>
            </a: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12" name="Rectangle 26"/>
          <p:cNvSpPr>
            <a:spLocks noChangeArrowheads="1"/>
          </p:cNvSpPr>
          <p:nvPr/>
        </p:nvSpPr>
        <p:spPr bwMode="auto">
          <a:xfrm>
            <a:off x="4067947" y="1347614"/>
            <a:ext cx="754053" cy="438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2400">
                <a:solidFill>
                  <a:schemeClr val="bg1"/>
                </a:solidFill>
                <a:latin typeface="微软雅黑" panose="020B0503020204020204" pitchFamily="34" charset="-122"/>
                <a:ea typeface="微软雅黑" panose="020B0503020204020204" pitchFamily="34" charset="-122"/>
              </a:rPr>
              <a:t>简单</a:t>
            </a:r>
            <a:endParaRPr lang="zh-CN" altLang="en-US" sz="2400">
              <a:solidFill>
                <a:schemeClr val="bg1"/>
              </a:solidFill>
              <a:latin typeface="微软雅黑" panose="020B0503020204020204" pitchFamily="34" charset="-122"/>
              <a:ea typeface="微软雅黑" panose="020B0503020204020204" pitchFamily="34" charset="-122"/>
            </a:endParaRPr>
          </a:p>
        </p:txBody>
      </p:sp>
      <p:sp>
        <p:nvSpPr>
          <p:cNvPr id="13" name="Rectangle 27"/>
          <p:cNvSpPr>
            <a:spLocks noChangeArrowheads="1"/>
          </p:cNvSpPr>
          <p:nvPr/>
        </p:nvSpPr>
        <p:spPr bwMode="auto">
          <a:xfrm>
            <a:off x="6443553" y="1355948"/>
            <a:ext cx="754053" cy="438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创新</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4" name="Rectangle 28"/>
          <p:cNvSpPr>
            <a:spLocks noChangeArrowheads="1"/>
          </p:cNvSpPr>
          <p:nvPr/>
        </p:nvSpPr>
        <p:spPr bwMode="auto">
          <a:xfrm>
            <a:off x="7632386" y="1343619"/>
            <a:ext cx="754053" cy="4385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极致</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15" name="Text Box 29"/>
          <p:cNvSpPr txBox="1">
            <a:spLocks noChangeArrowheads="1"/>
          </p:cNvSpPr>
          <p:nvPr/>
        </p:nvSpPr>
        <p:spPr bwMode="auto">
          <a:xfrm>
            <a:off x="3961869" y="2211710"/>
            <a:ext cx="4642579" cy="2709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20000"/>
              </a:lnSpc>
            </a:pPr>
            <a:r>
              <a:rPr lang="zh-CN" altLang="en-US" sz="1100" b="1" dirty="0">
                <a:latin typeface="微软雅黑" panose="020B0503020204020204" pitchFamily="34" charset="-122"/>
                <a:ea typeface="微软雅黑" panose="020B0503020204020204" pitchFamily="34" charset="-122"/>
              </a:rPr>
              <a:t>简单：</a:t>
            </a:r>
            <a:r>
              <a:rPr lang="zh-CN" altLang="en-US" sz="1100" dirty="0">
                <a:latin typeface="微软雅黑" panose="020B0503020204020204" pitchFamily="34" charset="-122"/>
                <a:ea typeface="微软雅黑" panose="020B0503020204020204" pitchFamily="34" charset="-122"/>
              </a:rPr>
              <a:t>人与人之间交流的简单，追求设计产品的简单。</a:t>
            </a:r>
            <a:endParaRPr lang="zh-CN" altLang="en-US" sz="1100" b="1" dirty="0">
              <a:latin typeface="微软雅黑" panose="020B0503020204020204" pitchFamily="34" charset="-122"/>
              <a:ea typeface="微软雅黑" panose="020B0503020204020204" pitchFamily="34" charset="-122"/>
            </a:endParaRPr>
          </a:p>
          <a:p>
            <a:pPr>
              <a:lnSpc>
                <a:spcPct val="120000"/>
              </a:lnSpc>
            </a:pPr>
            <a:r>
              <a:rPr lang="zh-CN" altLang="en-US" sz="1100" b="1" dirty="0">
                <a:latin typeface="微软雅黑" panose="020B0503020204020204" pitchFamily="34" charset="-122"/>
                <a:ea typeface="微软雅黑" panose="020B0503020204020204" pitchFamily="34" charset="-122"/>
              </a:rPr>
              <a:t>正直：</a:t>
            </a:r>
            <a:r>
              <a:rPr lang="zh-CN" altLang="en-US" sz="1100" dirty="0">
                <a:latin typeface="微软雅黑" panose="020B0503020204020204" pitchFamily="34" charset="-122"/>
                <a:ea typeface="微软雅黑" panose="020B0503020204020204" pitchFamily="34" charset="-122"/>
              </a:rPr>
              <a:t>信守承诺，做正直的事，做正直的人。</a:t>
            </a:r>
            <a:endParaRPr lang="zh-CN" altLang="en-US" sz="1100" b="1" dirty="0">
              <a:latin typeface="微软雅黑" panose="020B0503020204020204" pitchFamily="34" charset="-122"/>
              <a:ea typeface="微软雅黑" panose="020B0503020204020204" pitchFamily="34" charset="-122"/>
            </a:endParaRPr>
          </a:p>
          <a:p>
            <a:pPr>
              <a:lnSpc>
                <a:spcPct val="120000"/>
              </a:lnSpc>
            </a:pPr>
            <a:r>
              <a:rPr lang="zh-CN" altLang="en-US" sz="1100" b="1" dirty="0">
                <a:latin typeface="微软雅黑" panose="020B0503020204020204" pitchFamily="34" charset="-122"/>
                <a:ea typeface="微软雅黑" panose="020B0503020204020204" pitchFamily="34" charset="-122"/>
              </a:rPr>
              <a:t>创新：</a:t>
            </a:r>
            <a:r>
              <a:rPr lang="zh-CN" altLang="en-US" sz="1100" dirty="0">
                <a:latin typeface="微软雅黑" panose="020B0503020204020204" pitchFamily="34" charset="-122"/>
                <a:ea typeface="微软雅黑" panose="020B0503020204020204" pitchFamily="34" charset="-122"/>
              </a:rPr>
              <a:t>创新是进步的灵魂，勇与尝试，大胆想象。</a:t>
            </a:r>
            <a:endParaRPr lang="zh-CN" altLang="en-US" sz="1100" b="1" dirty="0">
              <a:latin typeface="微软雅黑" panose="020B0503020204020204" pitchFamily="34" charset="-122"/>
              <a:ea typeface="微软雅黑" panose="020B0503020204020204" pitchFamily="34" charset="-122"/>
            </a:endParaRPr>
          </a:p>
          <a:p>
            <a:pPr>
              <a:lnSpc>
                <a:spcPct val="120000"/>
              </a:lnSpc>
            </a:pPr>
            <a:r>
              <a:rPr lang="zh-CN" altLang="en-US" sz="1100" b="1" dirty="0">
                <a:latin typeface="微软雅黑" panose="020B0503020204020204" pitchFamily="34" charset="-122"/>
                <a:ea typeface="微软雅黑" panose="020B0503020204020204" pitchFamily="34" charset="-122"/>
              </a:rPr>
              <a:t>极致：</a:t>
            </a:r>
            <a:r>
              <a:rPr lang="zh-CN" altLang="en-US" sz="1100" dirty="0">
                <a:latin typeface="微软雅黑" panose="020B0503020204020204" pitchFamily="34" charset="-122"/>
                <a:ea typeface="微软雅黑" panose="020B0503020204020204" pitchFamily="34" charset="-122"/>
              </a:rPr>
              <a:t>从优秀走向卓越，不断超越，锐意进取。</a:t>
            </a:r>
            <a:endParaRPr lang="zh-CN" altLang="en-US" sz="1100" b="1" dirty="0">
              <a:latin typeface="微软雅黑" panose="020B0503020204020204" pitchFamily="34" charset="-122"/>
              <a:ea typeface="微软雅黑" panose="020B0503020204020204" pitchFamily="34" charset="-122"/>
            </a:endParaRPr>
          </a:p>
          <a:p>
            <a:pPr>
              <a:lnSpc>
                <a:spcPct val="120000"/>
              </a:lnSpc>
            </a:pPr>
            <a:r>
              <a:rPr lang="zh-CN" altLang="en-US" sz="1100" b="1" dirty="0">
                <a:latin typeface="微软雅黑" panose="020B0503020204020204" pitchFamily="34" charset="-122"/>
                <a:ea typeface="微软雅黑" panose="020B0503020204020204" pitchFamily="34" charset="-122"/>
              </a:rPr>
              <a:t>成长：</a:t>
            </a:r>
            <a:r>
              <a:rPr lang="zh-CN" altLang="en-US" sz="1100" dirty="0">
                <a:latin typeface="微软雅黑" panose="020B0503020204020204" pitchFamily="34" charset="-122"/>
                <a:ea typeface="微软雅黑" panose="020B0503020204020204" pitchFamily="34" charset="-122"/>
              </a:rPr>
              <a:t>广阔的成长空间，让成长进步贯穿金山网络每一天。</a:t>
            </a:r>
            <a:endParaRPr lang="zh-CN" altLang="en-US" sz="1100" dirty="0">
              <a:latin typeface="微软雅黑" panose="020B0503020204020204" pitchFamily="34" charset="-122"/>
              <a:ea typeface="微软雅黑" panose="020B0503020204020204" pitchFamily="34" charset="-122"/>
            </a:endParaRPr>
          </a:p>
          <a:p>
            <a:pPr>
              <a:lnSpc>
                <a:spcPct val="120000"/>
              </a:lnSpc>
            </a:pPr>
            <a:r>
              <a:rPr lang="zh-CN" altLang="en-US" sz="1100" dirty="0">
                <a:latin typeface="微软雅黑" panose="020B0503020204020204" pitchFamily="34" charset="-122"/>
                <a:ea typeface="微软雅黑" panose="020B0503020204020204" pitchFamily="34" charset="-122"/>
              </a:rPr>
              <a:t>       我们是一支专业的团队。我们的成员拥有多年的信息安全专业技术背景，来自国内知名安全公司的一线骨干。</a:t>
            </a:r>
            <a:endParaRPr lang="zh-CN" altLang="en-US" sz="1100" dirty="0">
              <a:latin typeface="微软雅黑" panose="020B0503020204020204" pitchFamily="34" charset="-122"/>
              <a:ea typeface="微软雅黑" panose="020B0503020204020204" pitchFamily="34" charset="-122"/>
            </a:endParaRPr>
          </a:p>
          <a:p>
            <a:pPr>
              <a:lnSpc>
                <a:spcPct val="120000"/>
              </a:lnSpc>
            </a:pPr>
            <a:r>
              <a:rPr lang="zh-CN" altLang="en-US" sz="1100" dirty="0">
                <a:latin typeface="微软雅黑" panose="020B0503020204020204" pitchFamily="34" charset="-122"/>
                <a:ea typeface="微软雅黑" panose="020B0503020204020204" pitchFamily="34" charset="-122"/>
              </a:rPr>
              <a:t>我们是一支年轻的团队。我们的平均年龄仅有</a:t>
            </a:r>
            <a:r>
              <a:rPr lang="en-US" altLang="zh-CN" sz="1100" dirty="0">
                <a:latin typeface="微软雅黑" panose="020B0503020204020204" pitchFamily="34" charset="-122"/>
                <a:ea typeface="微软雅黑" panose="020B0503020204020204" pitchFamily="34" charset="-122"/>
              </a:rPr>
              <a:t>26</a:t>
            </a:r>
            <a:r>
              <a:rPr lang="zh-CN" altLang="en-US" sz="1100" dirty="0">
                <a:latin typeface="微软雅黑" panose="020B0503020204020204" pitchFamily="34" charset="-122"/>
                <a:ea typeface="微软雅黑" panose="020B0503020204020204" pitchFamily="34" charset="-122"/>
              </a:rPr>
              <a:t>岁，充满了朝气和创新精神。</a:t>
            </a:r>
            <a:endParaRPr lang="zh-CN" altLang="en-US" sz="1100" dirty="0">
              <a:latin typeface="微软雅黑" panose="020B0503020204020204" pitchFamily="34" charset="-122"/>
              <a:ea typeface="微软雅黑" panose="020B0503020204020204" pitchFamily="34" charset="-122"/>
            </a:endParaRPr>
          </a:p>
          <a:p>
            <a:pPr>
              <a:lnSpc>
                <a:spcPct val="120000"/>
              </a:lnSpc>
            </a:pPr>
            <a:r>
              <a:rPr lang="zh-CN" altLang="en-US" sz="1100" dirty="0">
                <a:latin typeface="微软雅黑" panose="020B0503020204020204" pitchFamily="34" charset="-122"/>
                <a:ea typeface="微软雅黑" panose="020B0503020204020204" pitchFamily="34" charset="-122"/>
              </a:rPr>
              <a:t>       我们是一支专注的团队。我们坚信，安全的品牌源自客户的信任。只有专注，才能做好安全。</a:t>
            </a:r>
            <a:endParaRPr lang="zh-CN" altLang="en-US" sz="1100" dirty="0">
              <a:latin typeface="微软雅黑" panose="020B0503020204020204" pitchFamily="34" charset="-122"/>
              <a:ea typeface="微软雅黑" panose="020B0503020204020204" pitchFamily="34" charset="-122"/>
            </a:endParaRPr>
          </a:p>
          <a:p>
            <a:pPr>
              <a:lnSpc>
                <a:spcPct val="120000"/>
              </a:lnSpc>
            </a:pPr>
            <a:r>
              <a:rPr lang="zh-CN" altLang="en-US" sz="1100" dirty="0">
                <a:latin typeface="微软雅黑" panose="020B0503020204020204" pitchFamily="34" charset="-122"/>
                <a:ea typeface="微软雅黑" panose="020B0503020204020204" pitchFamily="34" charset="-122"/>
              </a:rPr>
              <a:t>       我们是一支有梦想的团队。我们来自五湖四海，因为一个共同的梦想：做一家真正优秀的信息安全企业，为客户提供最可靠的互联网安全防护。</a:t>
            </a:r>
            <a:endParaRPr lang="zh-CN" altLang="en-US" sz="1100" dirty="0">
              <a:latin typeface="微软雅黑" panose="020B0503020204020204" pitchFamily="34" charset="-122"/>
              <a:ea typeface="微软雅黑" panose="020B0503020204020204" pitchFamily="34" charset="-122"/>
            </a:endParaRPr>
          </a:p>
        </p:txBody>
      </p:sp>
      <p:sp>
        <p:nvSpPr>
          <p:cNvPr id="16" name="矩形 15"/>
          <p:cNvSpPr/>
          <p:nvPr/>
        </p:nvSpPr>
        <p:spPr>
          <a:xfrm>
            <a:off x="827587" y="1088963"/>
            <a:ext cx="2839127" cy="1770819"/>
          </a:xfrm>
          <a:prstGeom prst="rect">
            <a:avLst/>
          </a:prstGeom>
          <a:blipFill>
            <a:blip r:embed="rId1"/>
            <a:srcRect/>
            <a:stretch>
              <a:fillRect l="-8502" r="-8502"/>
            </a:stretch>
          </a:blipFill>
          <a:ln w="381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1414" tIns="30707" rIns="61414" bIns="30707" rtlCol="0" anchor="ctr"/>
          <a:lstStyle/>
          <a:p>
            <a:pPr algn="ctr"/>
            <a:endParaRPr lang="zh-CN" altLang="en-US">
              <a:solidFill>
                <a:schemeClr val="tx1"/>
              </a:solidFill>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7584" y="3008231"/>
            <a:ext cx="2839126" cy="1651752"/>
          </a:xfrm>
          <a:prstGeom prst="rect">
            <a:avLst/>
          </a:prstGeom>
          <a:ln w="381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18" presetClass="entr" presetSubtype="12"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trips(downLeft)">
                                      <p:cBhvr>
                                        <p:cTn id="21" dur="500"/>
                                        <p:tgtEl>
                                          <p:spTgt spid="7"/>
                                        </p:tgtEl>
                                      </p:cBhvr>
                                    </p:animEffect>
                                  </p:childTnLst>
                                </p:cTn>
                              </p:par>
                              <p:par>
                                <p:cTn id="22" presetID="18" presetClass="entr" presetSubtype="9"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strips(upLeft)">
                                      <p:cBhvr>
                                        <p:cTn id="24" dur="500"/>
                                        <p:tgtEl>
                                          <p:spTgt spid="8"/>
                                        </p:tgtEl>
                                      </p:cBhvr>
                                    </p:animEffect>
                                  </p:childTnLst>
                                </p:cTn>
                              </p:par>
                              <p:par>
                                <p:cTn id="25" presetID="18" presetClass="entr" presetSubtype="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strips(downRight)">
                                      <p:cBhvr>
                                        <p:cTn id="27" dur="500"/>
                                        <p:tgtEl>
                                          <p:spTgt spid="9"/>
                                        </p:tgtEl>
                                      </p:cBhvr>
                                    </p:animEffect>
                                  </p:childTnLst>
                                </p:cTn>
                              </p:par>
                              <p:par>
                                <p:cTn id="28" presetID="18" presetClass="entr" presetSubtype="3"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strips(upRight)">
                                      <p:cBhvr>
                                        <p:cTn id="30" dur="500"/>
                                        <p:tgtEl>
                                          <p:spTgt spid="10"/>
                                        </p:tgtEl>
                                      </p:cBhvr>
                                    </p:animEffect>
                                  </p:childTnLst>
                                </p:cTn>
                              </p:par>
                            </p:childTnLst>
                          </p:cTn>
                        </p:par>
                        <p:par>
                          <p:cTn id="31" fill="hold">
                            <p:stCondLst>
                              <p:cond delay="20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2"/>
                                        </p:tgtEl>
                                        <p:attrNameLst>
                                          <p:attrName>ppt_y</p:attrName>
                                        </p:attrNameLst>
                                      </p:cBhvr>
                                      <p:tavLst>
                                        <p:tav tm="0">
                                          <p:val>
                                            <p:strVal val="#ppt_y"/>
                                          </p:val>
                                        </p:tav>
                                        <p:tav tm="100000">
                                          <p:val>
                                            <p:strVal val="#ppt_y"/>
                                          </p:val>
                                        </p:tav>
                                      </p:tavLst>
                                    </p:anim>
                                    <p:anim calcmode="lin" valueType="num">
                                      <p:cBhvr>
                                        <p:cTn id="36"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12"/>
                                        </p:tgtEl>
                                      </p:cBhvr>
                                    </p:animEffect>
                                  </p:childTnLst>
                                </p:cTn>
                              </p:par>
                            </p:childTnLst>
                          </p:cTn>
                        </p:par>
                        <p:par>
                          <p:cTn id="39" fill="hold">
                            <p:stCondLst>
                              <p:cond delay="2049"/>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11"/>
                                        </p:tgtEl>
                                        <p:attrNameLst>
                                          <p:attrName>ppt_y</p:attrName>
                                        </p:attrNameLst>
                                      </p:cBhvr>
                                      <p:tavLst>
                                        <p:tav tm="0">
                                          <p:val>
                                            <p:strVal val="#ppt_y"/>
                                          </p:val>
                                        </p:tav>
                                        <p:tav tm="100000">
                                          <p:val>
                                            <p:strVal val="#ppt_y"/>
                                          </p:val>
                                        </p:tav>
                                      </p:tavLst>
                                    </p:anim>
                                    <p:anim calcmode="lin" valueType="num">
                                      <p:cBhvr>
                                        <p:cTn id="44"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11"/>
                                        </p:tgtEl>
                                      </p:cBhvr>
                                    </p:animEffect>
                                  </p:childTnLst>
                                </p:cTn>
                              </p:par>
                            </p:childTnLst>
                          </p:cTn>
                        </p:par>
                        <p:par>
                          <p:cTn id="47" fill="hold">
                            <p:stCondLst>
                              <p:cond delay="2599"/>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13"/>
                                        </p:tgtEl>
                                        <p:attrNameLst>
                                          <p:attrName>ppt_y</p:attrName>
                                        </p:attrNameLst>
                                      </p:cBhvr>
                                      <p:tavLst>
                                        <p:tav tm="0">
                                          <p:val>
                                            <p:strVal val="#ppt_y"/>
                                          </p:val>
                                        </p:tav>
                                        <p:tav tm="100000">
                                          <p:val>
                                            <p:strVal val="#ppt_y"/>
                                          </p:val>
                                        </p:tav>
                                      </p:tavLst>
                                    </p:anim>
                                    <p:anim calcmode="lin" valueType="num">
                                      <p:cBhvr>
                                        <p:cTn id="5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13"/>
                                        </p:tgtEl>
                                      </p:cBhvr>
                                    </p:animEffect>
                                  </p:childTnLst>
                                </p:cTn>
                              </p:par>
                            </p:childTnLst>
                          </p:cTn>
                        </p:par>
                        <p:par>
                          <p:cTn id="55" fill="hold">
                            <p:stCondLst>
                              <p:cond delay="315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14"/>
                                        </p:tgtEl>
                                        <p:attrNameLst>
                                          <p:attrName>style.visibility</p:attrName>
                                        </p:attrNameLst>
                                      </p:cBhvr>
                                      <p:to>
                                        <p:strVal val="visible"/>
                                      </p:to>
                                    </p:set>
                                    <p:anim calcmode="lin" valueType="num">
                                      <p:cBhvr>
                                        <p:cTn id="58"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14"/>
                                        </p:tgtEl>
                                        <p:attrNameLst>
                                          <p:attrName>ppt_y</p:attrName>
                                        </p:attrNameLst>
                                      </p:cBhvr>
                                      <p:tavLst>
                                        <p:tav tm="0">
                                          <p:val>
                                            <p:strVal val="#ppt_y"/>
                                          </p:val>
                                        </p:tav>
                                        <p:tav tm="100000">
                                          <p:val>
                                            <p:strVal val="#ppt_y"/>
                                          </p:val>
                                        </p:tav>
                                      </p:tavLst>
                                    </p:anim>
                                    <p:anim calcmode="lin" valueType="num">
                                      <p:cBhvr>
                                        <p:cTn id="60"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14"/>
                                        </p:tgtEl>
                                      </p:cBhvr>
                                    </p:animEffect>
                                  </p:childTnLst>
                                </p:cTn>
                              </p:par>
                            </p:childTnLst>
                          </p:cTn>
                        </p:par>
                        <p:par>
                          <p:cTn id="63" fill="hold">
                            <p:stCondLst>
                              <p:cond delay="3700"/>
                            </p:stCondLst>
                            <p:childTnLst>
                              <p:par>
                                <p:cTn id="64" presetID="37" presetClass="entr" presetSubtype="0"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fade">
                                      <p:cBhvr>
                                        <p:cTn id="66" dur="1000"/>
                                        <p:tgtEl>
                                          <p:spTgt spid="15"/>
                                        </p:tgtEl>
                                      </p:cBhvr>
                                    </p:animEffect>
                                    <p:anim calcmode="lin" valueType="num">
                                      <p:cBhvr>
                                        <p:cTn id="67" dur="1000" fill="hold"/>
                                        <p:tgtEl>
                                          <p:spTgt spid="15"/>
                                        </p:tgtEl>
                                        <p:attrNameLst>
                                          <p:attrName>ppt_x</p:attrName>
                                        </p:attrNameLst>
                                      </p:cBhvr>
                                      <p:tavLst>
                                        <p:tav tm="0">
                                          <p:val>
                                            <p:strVal val="#ppt_x"/>
                                          </p:val>
                                        </p:tav>
                                        <p:tav tm="100000">
                                          <p:val>
                                            <p:strVal val="#ppt_x"/>
                                          </p:val>
                                        </p:tav>
                                      </p:tavLst>
                                    </p:anim>
                                    <p:anim calcmode="lin" valueType="num">
                                      <p:cBhvr>
                                        <p:cTn id="68" dur="900" decel="100000" fill="hold"/>
                                        <p:tgtEl>
                                          <p:spTgt spid="15"/>
                                        </p:tgtEl>
                                        <p:attrNameLst>
                                          <p:attrName>ppt_y</p:attrName>
                                        </p:attrNameLst>
                                      </p:cBhvr>
                                      <p:tavLst>
                                        <p:tav tm="0">
                                          <p:val>
                                            <p:strVal val="#ppt_y+1"/>
                                          </p:val>
                                        </p:tav>
                                        <p:tav tm="100000">
                                          <p:val>
                                            <p:strVal val="#ppt_y-.03"/>
                                          </p:val>
                                        </p:tav>
                                      </p:tavLst>
                                    </p:anim>
                                    <p:anim calcmode="lin" valueType="num">
                                      <p:cBhvr>
                                        <p:cTn id="69"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2" grpId="0"/>
      <p:bldP spid="13" grpId="0"/>
      <p:bldP spid="14" grpId="0"/>
      <p:bldP spid="15" grpId="0"/>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719572" y="309885"/>
            <a:ext cx="2628292" cy="461665"/>
          </a:xfrm>
          <a:prstGeom prst="rect">
            <a:avLst/>
          </a:prstGeom>
          <a:noFill/>
        </p:spPr>
        <p:txBody>
          <a:bodyPr wrap="square" rtlCol="0">
            <a:spAutoFit/>
          </a:bodyPr>
          <a:lstStyle/>
          <a:p>
            <a:r>
              <a:rPr lang="zh-CN" altLang="en-US" sz="2400" b="1" dirty="0" smtClean="0">
                <a:latin typeface="微软雅黑" panose="020B0503020204020204" pitchFamily="34" charset="-122"/>
                <a:ea typeface="微软雅黑" panose="020B0503020204020204" pitchFamily="34" charset="-122"/>
              </a:rPr>
              <a:t>目  录</a:t>
            </a:r>
            <a:r>
              <a:rPr lang="en-US" altLang="zh-CN" sz="1600" b="1" dirty="0" smtClean="0">
                <a:latin typeface="微软雅黑" panose="020B0503020204020204" pitchFamily="34" charset="-122"/>
                <a:ea typeface="微软雅黑" panose="020B0503020204020204" pitchFamily="34" charset="-122"/>
              </a:rPr>
              <a:t>CONTENTS</a:t>
            </a:r>
            <a:endParaRPr lang="en-US" altLang="zh-CN" sz="1600" b="1" dirty="0" smtClean="0">
              <a:latin typeface="微软雅黑" panose="020B0503020204020204" pitchFamily="34" charset="-122"/>
              <a:ea typeface="微软雅黑" panose="020B0503020204020204" pitchFamily="34" charset="-122"/>
            </a:endParaRPr>
          </a:p>
        </p:txBody>
      </p:sp>
      <p:grpSp>
        <p:nvGrpSpPr>
          <p:cNvPr id="37" name="组合 36"/>
          <p:cNvGrpSpPr/>
          <p:nvPr/>
        </p:nvGrpSpPr>
        <p:grpSpPr>
          <a:xfrm>
            <a:off x="3563888" y="2021145"/>
            <a:ext cx="1728192" cy="1733089"/>
            <a:chOff x="3372819" y="1910157"/>
            <a:chExt cx="1728192" cy="1733089"/>
          </a:xfrm>
        </p:grpSpPr>
        <p:sp>
          <p:nvSpPr>
            <p:cNvPr id="38" name="椭圆 37"/>
            <p:cNvSpPr/>
            <p:nvPr/>
          </p:nvSpPr>
          <p:spPr>
            <a:xfrm>
              <a:off x="3372819" y="1910157"/>
              <a:ext cx="1728192" cy="1733089"/>
            </a:xfrm>
            <a:prstGeom prst="ellips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Box 38"/>
            <p:cNvSpPr txBox="1"/>
            <p:nvPr/>
          </p:nvSpPr>
          <p:spPr>
            <a:xfrm>
              <a:off x="3394394" y="2361203"/>
              <a:ext cx="1584176" cy="830997"/>
            </a:xfrm>
            <a:prstGeom prst="rect">
              <a:avLst/>
            </a:prstGeom>
            <a:noFill/>
          </p:spPr>
          <p:txBody>
            <a:bodyPr wrap="square" rtlCol="0">
              <a:spAutoFit/>
            </a:bodyPr>
            <a:lstStyle/>
            <a:p>
              <a:pPr algn="ctr"/>
              <a:r>
                <a:rPr lang="zh-CN" altLang="en-US" sz="3200" b="1" dirty="0" smtClean="0">
                  <a:solidFill>
                    <a:schemeClr val="bg1"/>
                  </a:solidFill>
                  <a:latin typeface="微软雅黑" panose="020B0503020204020204" pitchFamily="34" charset="-122"/>
                  <a:ea typeface="微软雅黑" panose="020B0503020204020204" pitchFamily="34" charset="-122"/>
                </a:rPr>
                <a:t>目  录</a:t>
              </a:r>
              <a:endParaRPr lang="en-US" altLang="zh-CN" sz="3200" b="1" dirty="0" smtClean="0">
                <a:solidFill>
                  <a:schemeClr val="bg1"/>
                </a:solidFill>
                <a:latin typeface="微软雅黑" panose="020B0503020204020204" pitchFamily="34" charset="-122"/>
                <a:ea typeface="微软雅黑" panose="020B0503020204020204" pitchFamily="34" charset="-122"/>
              </a:endParaRPr>
            </a:p>
            <a:p>
              <a:pPr algn="ctr"/>
              <a:r>
                <a:rPr lang="en-US" altLang="zh-CN" sz="1400" b="1" dirty="0" smtClean="0">
                  <a:solidFill>
                    <a:schemeClr val="bg1"/>
                  </a:solidFill>
                  <a:latin typeface="微软雅黑" panose="020B0503020204020204" pitchFamily="34" charset="-122"/>
                  <a:ea typeface="微软雅黑" panose="020B0503020204020204" pitchFamily="34" charset="-122"/>
                </a:rPr>
                <a:t>CONTENTS</a:t>
              </a:r>
              <a:endParaRPr lang="en-US" altLang="zh-CN" sz="1400" b="1" dirty="0" smtClean="0">
                <a:solidFill>
                  <a:schemeClr val="bg1"/>
                </a:solidFill>
                <a:latin typeface="微软雅黑" panose="020B0503020204020204" pitchFamily="34" charset="-122"/>
                <a:ea typeface="微软雅黑" panose="020B0503020204020204" pitchFamily="34" charset="-122"/>
              </a:endParaRPr>
            </a:p>
          </p:txBody>
        </p:sp>
      </p:grpSp>
      <p:sp>
        <p:nvSpPr>
          <p:cNvPr id="40" name="椭圆 39"/>
          <p:cNvSpPr/>
          <p:nvPr/>
        </p:nvSpPr>
        <p:spPr>
          <a:xfrm>
            <a:off x="3452760" y="1206574"/>
            <a:ext cx="489852" cy="489852"/>
          </a:xfrm>
          <a:prstGeom prst="ellips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Arial" panose="020B0604020202020204" pitchFamily="34" charset="0"/>
                <a:cs typeface="Arial" panose="020B0604020202020204" pitchFamily="34" charset="0"/>
              </a:rPr>
              <a:t>1</a:t>
            </a:r>
            <a:endParaRPr lang="zh-CN" altLang="en-US" sz="2400" dirty="0">
              <a:latin typeface="Arial" panose="020B0604020202020204" pitchFamily="34" charset="0"/>
              <a:cs typeface="Arial" panose="020B0604020202020204" pitchFamily="34" charset="0"/>
            </a:endParaRPr>
          </a:p>
        </p:txBody>
      </p:sp>
      <p:sp>
        <p:nvSpPr>
          <p:cNvPr id="41" name="椭圆 40"/>
          <p:cNvSpPr/>
          <p:nvPr/>
        </p:nvSpPr>
        <p:spPr>
          <a:xfrm>
            <a:off x="3848247" y="1818478"/>
            <a:ext cx="489852" cy="489852"/>
          </a:xfrm>
          <a:prstGeom prst="ellipse">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Arial" panose="020B0604020202020204" pitchFamily="34" charset="0"/>
                <a:cs typeface="Arial" panose="020B0604020202020204" pitchFamily="34" charset="0"/>
              </a:rPr>
              <a:t>2</a:t>
            </a:r>
            <a:endParaRPr lang="zh-CN" altLang="en-US" sz="2400" dirty="0">
              <a:latin typeface="Arial" panose="020B0604020202020204" pitchFamily="34" charset="0"/>
              <a:cs typeface="Arial" panose="020B0604020202020204" pitchFamily="34" charset="0"/>
            </a:endParaRPr>
          </a:p>
        </p:txBody>
      </p:sp>
      <p:sp>
        <p:nvSpPr>
          <p:cNvPr id="42" name="椭圆 41"/>
          <p:cNvSpPr/>
          <p:nvPr/>
        </p:nvSpPr>
        <p:spPr>
          <a:xfrm>
            <a:off x="3941556" y="2621958"/>
            <a:ext cx="489852" cy="489852"/>
          </a:xfrm>
          <a:prstGeom prst="ellipse">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Arial" panose="020B0604020202020204" pitchFamily="34" charset="0"/>
                <a:cs typeface="Arial" panose="020B0604020202020204" pitchFamily="34" charset="0"/>
              </a:rPr>
              <a:t>3</a:t>
            </a:r>
            <a:endParaRPr lang="zh-CN" altLang="en-US" sz="2400" dirty="0">
              <a:latin typeface="Arial" panose="020B0604020202020204" pitchFamily="34" charset="0"/>
              <a:cs typeface="Arial" panose="020B0604020202020204" pitchFamily="34" charset="0"/>
            </a:endParaRPr>
          </a:p>
        </p:txBody>
      </p:sp>
      <p:sp>
        <p:nvSpPr>
          <p:cNvPr id="43" name="椭圆 42"/>
          <p:cNvSpPr/>
          <p:nvPr/>
        </p:nvSpPr>
        <p:spPr>
          <a:xfrm>
            <a:off x="3848247" y="3503788"/>
            <a:ext cx="489852" cy="489852"/>
          </a:xfrm>
          <a:prstGeom prst="ellips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Arial" panose="020B0604020202020204" pitchFamily="34" charset="0"/>
                <a:cs typeface="Arial" panose="020B0604020202020204" pitchFamily="34" charset="0"/>
              </a:rPr>
              <a:t>4</a:t>
            </a:r>
            <a:endParaRPr lang="zh-CN" altLang="en-US" sz="2400" dirty="0">
              <a:latin typeface="Arial" panose="020B0604020202020204" pitchFamily="34" charset="0"/>
              <a:cs typeface="Arial" panose="020B0604020202020204" pitchFamily="34" charset="0"/>
            </a:endParaRPr>
          </a:p>
        </p:txBody>
      </p:sp>
      <p:sp>
        <p:nvSpPr>
          <p:cNvPr id="44" name="TextBox 43"/>
          <p:cNvSpPr txBox="1"/>
          <p:nvPr/>
        </p:nvSpPr>
        <p:spPr>
          <a:xfrm>
            <a:off x="4031684" y="1212465"/>
            <a:ext cx="4379088" cy="400110"/>
          </a:xfrm>
          <a:prstGeom prst="rect">
            <a:avLst/>
          </a:prstGeom>
          <a:noFill/>
        </p:spPr>
        <p:txBody>
          <a:bodyPr wrap="square" rtlCol="0">
            <a:spAutoFit/>
          </a:bodyPr>
          <a:lstStyle/>
          <a:p>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年终工作概述  </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（此处添加说明文字）</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4402285" y="1918745"/>
            <a:ext cx="4379088" cy="400110"/>
          </a:xfrm>
          <a:prstGeom prst="rect">
            <a:avLst/>
          </a:prstGeom>
          <a:noFill/>
        </p:spPr>
        <p:txBody>
          <a:bodyPr wrap="square" rtlCol="0">
            <a:spAutoFit/>
          </a:bodyPr>
          <a:lstStyle/>
          <a:p>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工作完成情况</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（此处添加说明文字）</a:t>
            </a:r>
            <a:endPar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4450292" y="2687635"/>
            <a:ext cx="4379088" cy="400110"/>
          </a:xfrm>
          <a:prstGeom prst="rect">
            <a:avLst/>
          </a:prstGeom>
          <a:noFill/>
        </p:spPr>
        <p:txBody>
          <a:bodyPr wrap="square" rtlCol="0">
            <a:spAutoFit/>
          </a:bodyPr>
          <a:lstStyle/>
          <a:p>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成功项目展示</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（此处添加说明文字）</a:t>
            </a:r>
            <a:endPar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4354238" y="3503788"/>
            <a:ext cx="4379088" cy="400110"/>
          </a:xfrm>
          <a:prstGeom prst="rect">
            <a:avLst/>
          </a:prstGeom>
          <a:noFill/>
        </p:spPr>
        <p:txBody>
          <a:bodyPr wrap="square" rtlCol="0">
            <a:spAutoFit/>
          </a:bodyPr>
          <a:lstStyle/>
          <a:p>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工作不足之处</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（此处添加说明文字）</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椭圆 47"/>
          <p:cNvSpPr/>
          <p:nvPr/>
        </p:nvSpPr>
        <p:spPr>
          <a:xfrm>
            <a:off x="3452760" y="4084002"/>
            <a:ext cx="489852" cy="489852"/>
          </a:xfrm>
          <a:prstGeom prst="ellipse">
            <a:avLst/>
          </a:prstGeom>
          <a:solidFill>
            <a:schemeClr val="accent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Arial" panose="020B0604020202020204" pitchFamily="34" charset="0"/>
                <a:cs typeface="Arial" panose="020B0604020202020204" pitchFamily="34" charset="0"/>
              </a:rPr>
              <a:t>5</a:t>
            </a:r>
            <a:endParaRPr lang="zh-CN" altLang="en-US" sz="2400" dirty="0">
              <a:latin typeface="Arial" panose="020B0604020202020204" pitchFamily="34" charset="0"/>
              <a:cs typeface="Arial" panose="020B0604020202020204" pitchFamily="34" charset="0"/>
            </a:endParaRPr>
          </a:p>
        </p:txBody>
      </p:sp>
      <p:sp>
        <p:nvSpPr>
          <p:cNvPr id="49" name="TextBox 48"/>
          <p:cNvSpPr txBox="1"/>
          <p:nvPr/>
        </p:nvSpPr>
        <p:spPr>
          <a:xfrm>
            <a:off x="4011619" y="4187864"/>
            <a:ext cx="4379088" cy="400110"/>
          </a:xfrm>
          <a:prstGeom prst="rect">
            <a:avLst/>
          </a:prstGeom>
          <a:noFill/>
        </p:spPr>
        <p:txBody>
          <a:bodyPr wrap="square" rtlCol="0">
            <a:spAutoFit/>
          </a:bodyPr>
          <a:lstStyle/>
          <a:p>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明年工作计划</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（此处添加说明文字）</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3697686" y="2394706"/>
            <a:ext cx="1162346" cy="369332"/>
          </a:xfrm>
          <a:prstGeom prst="rect">
            <a:avLst/>
          </a:prstGeom>
          <a:noFill/>
        </p:spPr>
        <p:txBody>
          <a:bodyPr wrap="square" rtlCol="0">
            <a:spAutoFit/>
          </a:bodyPr>
          <a:lstStyle/>
          <a:p>
            <a:endParaRPr lang="zh-CN" altLang="en-US" dirty="0"/>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par>
                                <p:cTn id="8" presetID="53" presetClass="entr" presetSubtype="16"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 calcmode="lin" valueType="num">
                                      <p:cBhvr>
                                        <p:cTn id="10" dur="500" fill="hold"/>
                                        <p:tgtEl>
                                          <p:spTgt spid="37"/>
                                        </p:tgtEl>
                                        <p:attrNameLst>
                                          <p:attrName>ppt_w</p:attrName>
                                        </p:attrNameLst>
                                      </p:cBhvr>
                                      <p:tavLst>
                                        <p:tav tm="0">
                                          <p:val>
                                            <p:fltVal val="0"/>
                                          </p:val>
                                        </p:tav>
                                        <p:tav tm="100000">
                                          <p:val>
                                            <p:strVal val="#ppt_w"/>
                                          </p:val>
                                        </p:tav>
                                      </p:tavLst>
                                    </p:anim>
                                    <p:anim calcmode="lin" valueType="num">
                                      <p:cBhvr>
                                        <p:cTn id="11" dur="500" fill="hold"/>
                                        <p:tgtEl>
                                          <p:spTgt spid="37"/>
                                        </p:tgtEl>
                                        <p:attrNameLst>
                                          <p:attrName>ppt_h</p:attrName>
                                        </p:attrNameLst>
                                      </p:cBhvr>
                                      <p:tavLst>
                                        <p:tav tm="0">
                                          <p:val>
                                            <p:fltVal val="0"/>
                                          </p:val>
                                        </p:tav>
                                        <p:tav tm="100000">
                                          <p:val>
                                            <p:strVal val="#ppt_h"/>
                                          </p:val>
                                        </p:tav>
                                      </p:tavLst>
                                    </p:anim>
                                    <p:animEffect transition="in" filter="fade">
                                      <p:cBhvr>
                                        <p:cTn id="12" dur="500"/>
                                        <p:tgtEl>
                                          <p:spTgt spid="37"/>
                                        </p:tgtEl>
                                      </p:cBhvr>
                                    </p:animEffect>
                                  </p:childTnLst>
                                </p:cTn>
                              </p:par>
                            </p:childTnLst>
                          </p:cTn>
                        </p:par>
                        <p:par>
                          <p:cTn id="13" fill="hold">
                            <p:stCondLst>
                              <p:cond delay="500"/>
                            </p:stCondLst>
                            <p:childTnLst>
                              <p:par>
                                <p:cTn id="14" presetID="35" presetClass="path" presetSubtype="0" accel="50000" decel="50000" fill="hold" nodeType="afterEffect">
                                  <p:stCondLst>
                                    <p:cond delay="0"/>
                                  </p:stCondLst>
                                  <p:childTnLst>
                                    <p:animMotion origin="layout" path="M 0 0 L -0.25 0 E" pathEditMode="relative" ptsTypes="">
                                      <p:cBhvr>
                                        <p:cTn id="15" dur="2000" fill="hold"/>
                                        <p:tgtEl>
                                          <p:spTgt spid="37"/>
                                        </p:tgtEl>
                                        <p:attrNameLst>
                                          <p:attrName>ppt_x</p:attrName>
                                          <p:attrName>ppt_y</p:attrName>
                                        </p:attrNameLst>
                                      </p:cBhvr>
                                    </p:animMotion>
                                  </p:childTnLst>
                                </p:cTn>
                              </p:par>
                            </p:childTnLst>
                          </p:cTn>
                        </p:par>
                        <p:par>
                          <p:cTn id="16" fill="hold">
                            <p:stCondLst>
                              <p:cond delay="2500"/>
                            </p:stCondLst>
                            <p:childTnLst>
                              <p:par>
                                <p:cTn id="17" presetID="53" presetClass="entr" presetSubtype="16"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41"/>
                                        </p:tgtEl>
                                        <p:attrNameLst>
                                          <p:attrName>style.visibility</p:attrName>
                                        </p:attrNameLst>
                                      </p:cBhvr>
                                      <p:to>
                                        <p:strVal val="visible"/>
                                      </p:to>
                                    </p:set>
                                    <p:anim calcmode="lin" valueType="num">
                                      <p:cBhvr>
                                        <p:cTn id="24" dur="500" fill="hold"/>
                                        <p:tgtEl>
                                          <p:spTgt spid="41"/>
                                        </p:tgtEl>
                                        <p:attrNameLst>
                                          <p:attrName>ppt_w</p:attrName>
                                        </p:attrNameLst>
                                      </p:cBhvr>
                                      <p:tavLst>
                                        <p:tav tm="0">
                                          <p:val>
                                            <p:fltVal val="0"/>
                                          </p:val>
                                        </p:tav>
                                        <p:tav tm="100000">
                                          <p:val>
                                            <p:strVal val="#ppt_w"/>
                                          </p:val>
                                        </p:tav>
                                      </p:tavLst>
                                    </p:anim>
                                    <p:anim calcmode="lin" valueType="num">
                                      <p:cBhvr>
                                        <p:cTn id="25" dur="500" fill="hold"/>
                                        <p:tgtEl>
                                          <p:spTgt spid="41"/>
                                        </p:tgtEl>
                                        <p:attrNameLst>
                                          <p:attrName>ppt_h</p:attrName>
                                        </p:attrNameLst>
                                      </p:cBhvr>
                                      <p:tavLst>
                                        <p:tav tm="0">
                                          <p:val>
                                            <p:fltVal val="0"/>
                                          </p:val>
                                        </p:tav>
                                        <p:tav tm="100000">
                                          <p:val>
                                            <p:strVal val="#ppt_h"/>
                                          </p:val>
                                        </p:tav>
                                      </p:tavLst>
                                    </p:anim>
                                    <p:animEffect transition="in" filter="fade">
                                      <p:cBhvr>
                                        <p:cTn id="26" dur="500"/>
                                        <p:tgtEl>
                                          <p:spTgt spid="41"/>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p:cTn id="29" dur="500" fill="hold"/>
                                        <p:tgtEl>
                                          <p:spTgt spid="42"/>
                                        </p:tgtEl>
                                        <p:attrNameLst>
                                          <p:attrName>ppt_w</p:attrName>
                                        </p:attrNameLst>
                                      </p:cBhvr>
                                      <p:tavLst>
                                        <p:tav tm="0">
                                          <p:val>
                                            <p:fltVal val="0"/>
                                          </p:val>
                                        </p:tav>
                                        <p:tav tm="100000">
                                          <p:val>
                                            <p:strVal val="#ppt_w"/>
                                          </p:val>
                                        </p:tav>
                                      </p:tavLst>
                                    </p:anim>
                                    <p:anim calcmode="lin" valueType="num">
                                      <p:cBhvr>
                                        <p:cTn id="30" dur="500" fill="hold"/>
                                        <p:tgtEl>
                                          <p:spTgt spid="42"/>
                                        </p:tgtEl>
                                        <p:attrNameLst>
                                          <p:attrName>ppt_h</p:attrName>
                                        </p:attrNameLst>
                                      </p:cBhvr>
                                      <p:tavLst>
                                        <p:tav tm="0">
                                          <p:val>
                                            <p:fltVal val="0"/>
                                          </p:val>
                                        </p:tav>
                                        <p:tav tm="100000">
                                          <p:val>
                                            <p:strVal val="#ppt_h"/>
                                          </p:val>
                                        </p:tav>
                                      </p:tavLst>
                                    </p:anim>
                                    <p:animEffect transition="in" filter="fade">
                                      <p:cBhvr>
                                        <p:cTn id="31" dur="500"/>
                                        <p:tgtEl>
                                          <p:spTgt spid="42"/>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p:cTn id="34" dur="500" fill="hold"/>
                                        <p:tgtEl>
                                          <p:spTgt spid="43"/>
                                        </p:tgtEl>
                                        <p:attrNameLst>
                                          <p:attrName>ppt_w</p:attrName>
                                        </p:attrNameLst>
                                      </p:cBhvr>
                                      <p:tavLst>
                                        <p:tav tm="0">
                                          <p:val>
                                            <p:fltVal val="0"/>
                                          </p:val>
                                        </p:tav>
                                        <p:tav tm="100000">
                                          <p:val>
                                            <p:strVal val="#ppt_w"/>
                                          </p:val>
                                        </p:tav>
                                      </p:tavLst>
                                    </p:anim>
                                    <p:anim calcmode="lin" valueType="num">
                                      <p:cBhvr>
                                        <p:cTn id="35" dur="500" fill="hold"/>
                                        <p:tgtEl>
                                          <p:spTgt spid="43"/>
                                        </p:tgtEl>
                                        <p:attrNameLst>
                                          <p:attrName>ppt_h</p:attrName>
                                        </p:attrNameLst>
                                      </p:cBhvr>
                                      <p:tavLst>
                                        <p:tav tm="0">
                                          <p:val>
                                            <p:fltVal val="0"/>
                                          </p:val>
                                        </p:tav>
                                        <p:tav tm="100000">
                                          <p:val>
                                            <p:strVal val="#ppt_h"/>
                                          </p:val>
                                        </p:tav>
                                      </p:tavLst>
                                    </p:anim>
                                    <p:animEffect transition="in" filter="fade">
                                      <p:cBhvr>
                                        <p:cTn id="36" dur="500"/>
                                        <p:tgtEl>
                                          <p:spTgt spid="43"/>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p:cTn id="39" dur="500" fill="hold"/>
                                        <p:tgtEl>
                                          <p:spTgt spid="48"/>
                                        </p:tgtEl>
                                        <p:attrNameLst>
                                          <p:attrName>ppt_w</p:attrName>
                                        </p:attrNameLst>
                                      </p:cBhvr>
                                      <p:tavLst>
                                        <p:tav tm="0">
                                          <p:val>
                                            <p:fltVal val="0"/>
                                          </p:val>
                                        </p:tav>
                                        <p:tav tm="100000">
                                          <p:val>
                                            <p:strVal val="#ppt_w"/>
                                          </p:val>
                                        </p:tav>
                                      </p:tavLst>
                                    </p:anim>
                                    <p:anim calcmode="lin" valueType="num">
                                      <p:cBhvr>
                                        <p:cTn id="40" dur="500" fill="hold"/>
                                        <p:tgtEl>
                                          <p:spTgt spid="48"/>
                                        </p:tgtEl>
                                        <p:attrNameLst>
                                          <p:attrName>ppt_h</p:attrName>
                                        </p:attrNameLst>
                                      </p:cBhvr>
                                      <p:tavLst>
                                        <p:tav tm="0">
                                          <p:val>
                                            <p:fltVal val="0"/>
                                          </p:val>
                                        </p:tav>
                                        <p:tav tm="100000">
                                          <p:val>
                                            <p:strVal val="#ppt_h"/>
                                          </p:val>
                                        </p:tav>
                                      </p:tavLst>
                                    </p:anim>
                                    <p:animEffect transition="in" filter="fade">
                                      <p:cBhvr>
                                        <p:cTn id="41" dur="500"/>
                                        <p:tgtEl>
                                          <p:spTgt spid="48"/>
                                        </p:tgtEl>
                                      </p:cBhvr>
                                    </p:animEffect>
                                  </p:childTnLst>
                                </p:cTn>
                              </p:par>
                              <p:par>
                                <p:cTn id="42" presetID="42" presetClass="path" presetSubtype="0" accel="50000" decel="50000" fill="hold" grpId="1" nodeType="withEffect">
                                  <p:stCondLst>
                                    <p:cond delay="0"/>
                                  </p:stCondLst>
                                  <p:childTnLst>
                                    <p:animMotion origin="layout" path="M -0.18437 0.2713 L -0.00225 0.01512 " pathEditMode="relative" rAng="0" ptsTypes="AA">
                                      <p:cBhvr>
                                        <p:cTn id="43" dur="1000" fill="hold"/>
                                        <p:tgtEl>
                                          <p:spTgt spid="40"/>
                                        </p:tgtEl>
                                        <p:attrNameLst>
                                          <p:attrName>ppt_x</p:attrName>
                                          <p:attrName>ppt_y</p:attrName>
                                        </p:attrNameLst>
                                      </p:cBhvr>
                                      <p:rCtr x="9097" y="-12809"/>
                                    </p:animMotion>
                                  </p:childTnLst>
                                </p:cTn>
                              </p:par>
                              <p:par>
                                <p:cTn id="44" presetID="42" presetClass="path" presetSubtype="0" accel="50000" decel="50000" fill="hold" grpId="1" nodeType="withEffect">
                                  <p:stCondLst>
                                    <p:cond delay="0"/>
                                  </p:stCondLst>
                                  <p:childTnLst>
                                    <p:animMotion origin="layout" path="M -0.22761 0.15247 L -0.01545 0.02191 " pathEditMode="relative" rAng="0" ptsTypes="AA">
                                      <p:cBhvr>
                                        <p:cTn id="45" dur="1000" fill="hold"/>
                                        <p:tgtEl>
                                          <p:spTgt spid="41"/>
                                        </p:tgtEl>
                                        <p:attrNameLst>
                                          <p:attrName>ppt_x</p:attrName>
                                          <p:attrName>ppt_y</p:attrName>
                                        </p:attrNameLst>
                                      </p:cBhvr>
                                      <p:rCtr x="10608" y="-6543"/>
                                    </p:animMotion>
                                  </p:childTnLst>
                                </p:cTn>
                              </p:par>
                              <p:par>
                                <p:cTn id="46" presetID="42" presetClass="path" presetSubtype="0" accel="50000" decel="50000" fill="hold" grpId="1" nodeType="withEffect">
                                  <p:stCondLst>
                                    <p:cond delay="0"/>
                                  </p:stCondLst>
                                  <p:childTnLst>
                                    <p:animMotion origin="layout" path="M -0.23784 -0.00401 L -0.01944 0.01821 " pathEditMode="relative" rAng="0" ptsTypes="AA">
                                      <p:cBhvr>
                                        <p:cTn id="47" dur="1000" fill="hold"/>
                                        <p:tgtEl>
                                          <p:spTgt spid="42"/>
                                        </p:tgtEl>
                                        <p:attrNameLst>
                                          <p:attrName>ppt_x</p:attrName>
                                          <p:attrName>ppt_y</p:attrName>
                                        </p:attrNameLst>
                                      </p:cBhvr>
                                      <p:rCtr x="10920" y="1111"/>
                                    </p:animMotion>
                                  </p:childTnLst>
                                </p:cTn>
                              </p:par>
                              <p:par>
                                <p:cTn id="48" presetID="42" presetClass="path" presetSubtype="0" accel="50000" decel="50000" fill="hold" grpId="1" nodeType="withEffect">
                                  <p:stCondLst>
                                    <p:cond delay="0"/>
                                  </p:stCondLst>
                                  <p:childTnLst>
                                    <p:animMotion origin="layout" path="M -0.21805 -0.19259 L -0.01284 -0.00803 " pathEditMode="relative" rAng="0" ptsTypes="AA">
                                      <p:cBhvr>
                                        <p:cTn id="49" dur="1000" fill="hold"/>
                                        <p:tgtEl>
                                          <p:spTgt spid="43"/>
                                        </p:tgtEl>
                                        <p:attrNameLst>
                                          <p:attrName>ppt_x</p:attrName>
                                          <p:attrName>ppt_y</p:attrName>
                                        </p:attrNameLst>
                                      </p:cBhvr>
                                      <p:rCtr x="10260" y="9228"/>
                                    </p:animMotion>
                                  </p:childTnLst>
                                </p:cTn>
                              </p:par>
                              <p:par>
                                <p:cTn id="50" presetID="42" presetClass="path" presetSubtype="0" accel="50000" decel="50000" fill="hold" grpId="1" nodeType="withEffect">
                                  <p:stCondLst>
                                    <p:cond delay="0"/>
                                  </p:stCondLst>
                                  <p:childTnLst>
                                    <p:animMotion origin="layout" path="M -0.15069 -0.28766 L -0.01354 0.0037 " pathEditMode="relative" rAng="0" ptsTypes="AA">
                                      <p:cBhvr>
                                        <p:cTn id="51" dur="1000" fill="hold"/>
                                        <p:tgtEl>
                                          <p:spTgt spid="48"/>
                                        </p:tgtEl>
                                        <p:attrNameLst>
                                          <p:attrName>ppt_x</p:attrName>
                                          <p:attrName>ppt_y</p:attrName>
                                        </p:attrNameLst>
                                      </p:cBhvr>
                                      <p:rCtr x="6858" y="14568"/>
                                    </p:animMotion>
                                  </p:childTnLst>
                                </p:cTn>
                              </p:par>
                            </p:childTnLst>
                          </p:cTn>
                        </p:par>
                        <p:par>
                          <p:cTn id="52" fill="hold">
                            <p:stCondLst>
                              <p:cond delay="3000"/>
                            </p:stCondLst>
                            <p:childTnLst>
                              <p:par>
                                <p:cTn id="53" presetID="10" presetClass="entr" presetSubtype="0" fill="hold" grpId="0"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fade">
                                      <p:cBhvr>
                                        <p:cTn id="55" dur="1000"/>
                                        <p:tgtEl>
                                          <p:spTgt spid="4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fade">
                                      <p:cBhvr>
                                        <p:cTn id="58" dur="1000"/>
                                        <p:tgtEl>
                                          <p:spTgt spid="4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6"/>
                                        </p:tgtEl>
                                        <p:attrNameLst>
                                          <p:attrName>style.visibility</p:attrName>
                                        </p:attrNameLst>
                                      </p:cBhvr>
                                      <p:to>
                                        <p:strVal val="visible"/>
                                      </p:to>
                                    </p:set>
                                    <p:animEffect transition="in" filter="fade">
                                      <p:cBhvr>
                                        <p:cTn id="61" dur="1000"/>
                                        <p:tgtEl>
                                          <p:spTgt spid="4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fade">
                                      <p:cBhvr>
                                        <p:cTn id="64" dur="1000"/>
                                        <p:tgtEl>
                                          <p:spTgt spid="4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1000"/>
                                        <p:tgtEl>
                                          <p:spTgt spid="49"/>
                                        </p:tgtEl>
                                      </p:cBhvr>
                                    </p:animEffect>
                                  </p:childTnLst>
                                </p:cTn>
                              </p:par>
                            </p:childTnLst>
                          </p:cTn>
                        </p:par>
                        <p:par>
                          <p:cTn id="68" fill="hold">
                            <p:stCondLst>
                              <p:cond delay="4000"/>
                            </p:stCondLst>
                            <p:childTnLst>
                              <p:par>
                                <p:cTn id="69" presetID="26" presetClass="emph" presetSubtype="0" fill="hold" grpId="2" nodeType="afterEffect">
                                  <p:stCondLst>
                                    <p:cond delay="0"/>
                                  </p:stCondLst>
                                  <p:childTnLst>
                                    <p:animEffect transition="out" filter="fade">
                                      <p:cBhvr>
                                        <p:cTn id="70" dur="500" tmFilter="0, 0; .2, .5; .8, .5; 1, 0"/>
                                        <p:tgtEl>
                                          <p:spTgt spid="40"/>
                                        </p:tgtEl>
                                      </p:cBhvr>
                                    </p:animEffect>
                                    <p:animScale>
                                      <p:cBhvr>
                                        <p:cTn id="71" dur="250" autoRev="1" fill="hold"/>
                                        <p:tgtEl>
                                          <p:spTgt spid="40"/>
                                        </p:tgtEl>
                                      </p:cBhvr>
                                      <p:by x="105000" y="105000"/>
                                    </p:animScale>
                                  </p:childTnLst>
                                </p:cTn>
                              </p:par>
                              <p:par>
                                <p:cTn id="72" presetID="26" presetClass="emph" presetSubtype="0" fill="hold" grpId="1" nodeType="withEffect">
                                  <p:stCondLst>
                                    <p:cond delay="0"/>
                                  </p:stCondLst>
                                  <p:childTnLst>
                                    <p:animEffect transition="out" filter="fade">
                                      <p:cBhvr>
                                        <p:cTn id="73" dur="500" tmFilter="0, 0; .2, .5; .8, .5; 1, 0"/>
                                        <p:tgtEl>
                                          <p:spTgt spid="44"/>
                                        </p:tgtEl>
                                      </p:cBhvr>
                                    </p:animEffect>
                                    <p:animScale>
                                      <p:cBhvr>
                                        <p:cTn id="74" dur="250" autoRev="1" fill="hold"/>
                                        <p:tgtEl>
                                          <p:spTgt spid="44"/>
                                        </p:tgtEl>
                                      </p:cBhvr>
                                      <p:by x="105000" y="105000"/>
                                    </p:animScale>
                                  </p:childTnLst>
                                </p:cTn>
                              </p:par>
                            </p:childTnLst>
                          </p:cTn>
                        </p:par>
                        <p:par>
                          <p:cTn id="75" fill="hold">
                            <p:stCondLst>
                              <p:cond delay="4500"/>
                            </p:stCondLst>
                            <p:childTnLst>
                              <p:par>
                                <p:cTn id="76" presetID="26" presetClass="emph" presetSubtype="0" fill="hold" grpId="2" nodeType="afterEffect">
                                  <p:stCondLst>
                                    <p:cond delay="0"/>
                                  </p:stCondLst>
                                  <p:childTnLst>
                                    <p:animEffect transition="out" filter="fade">
                                      <p:cBhvr>
                                        <p:cTn id="77" dur="500" tmFilter="0, 0; .2, .5; .8, .5; 1, 0"/>
                                        <p:tgtEl>
                                          <p:spTgt spid="41"/>
                                        </p:tgtEl>
                                      </p:cBhvr>
                                    </p:animEffect>
                                    <p:animScale>
                                      <p:cBhvr>
                                        <p:cTn id="78" dur="250" autoRev="1" fill="hold"/>
                                        <p:tgtEl>
                                          <p:spTgt spid="41"/>
                                        </p:tgtEl>
                                      </p:cBhvr>
                                      <p:by x="105000" y="105000"/>
                                    </p:animScale>
                                  </p:childTnLst>
                                </p:cTn>
                              </p:par>
                              <p:par>
                                <p:cTn id="79" presetID="26" presetClass="emph" presetSubtype="0" fill="hold" grpId="1" nodeType="withEffect">
                                  <p:stCondLst>
                                    <p:cond delay="0"/>
                                  </p:stCondLst>
                                  <p:childTnLst>
                                    <p:animEffect transition="out" filter="fade">
                                      <p:cBhvr>
                                        <p:cTn id="80" dur="500" tmFilter="0, 0; .2, .5; .8, .5; 1, 0"/>
                                        <p:tgtEl>
                                          <p:spTgt spid="45"/>
                                        </p:tgtEl>
                                      </p:cBhvr>
                                    </p:animEffect>
                                    <p:animScale>
                                      <p:cBhvr>
                                        <p:cTn id="81" dur="250" autoRev="1" fill="hold"/>
                                        <p:tgtEl>
                                          <p:spTgt spid="45"/>
                                        </p:tgtEl>
                                      </p:cBhvr>
                                      <p:by x="105000" y="105000"/>
                                    </p:animScale>
                                  </p:childTnLst>
                                </p:cTn>
                              </p:par>
                            </p:childTnLst>
                          </p:cTn>
                        </p:par>
                        <p:par>
                          <p:cTn id="82" fill="hold">
                            <p:stCondLst>
                              <p:cond delay="5000"/>
                            </p:stCondLst>
                            <p:childTnLst>
                              <p:par>
                                <p:cTn id="83" presetID="26" presetClass="emph" presetSubtype="0" fill="hold" grpId="2" nodeType="afterEffect">
                                  <p:stCondLst>
                                    <p:cond delay="0"/>
                                  </p:stCondLst>
                                  <p:childTnLst>
                                    <p:animEffect transition="out" filter="fade">
                                      <p:cBhvr>
                                        <p:cTn id="84" dur="500" tmFilter="0, 0; .2, .5; .8, .5; 1, 0"/>
                                        <p:tgtEl>
                                          <p:spTgt spid="42"/>
                                        </p:tgtEl>
                                      </p:cBhvr>
                                    </p:animEffect>
                                    <p:animScale>
                                      <p:cBhvr>
                                        <p:cTn id="85" dur="250" autoRev="1" fill="hold"/>
                                        <p:tgtEl>
                                          <p:spTgt spid="42"/>
                                        </p:tgtEl>
                                      </p:cBhvr>
                                      <p:by x="105000" y="105000"/>
                                    </p:animScale>
                                  </p:childTnLst>
                                </p:cTn>
                              </p:par>
                              <p:par>
                                <p:cTn id="86" presetID="26" presetClass="emph" presetSubtype="0" fill="hold" grpId="1" nodeType="withEffect">
                                  <p:stCondLst>
                                    <p:cond delay="0"/>
                                  </p:stCondLst>
                                  <p:childTnLst>
                                    <p:animEffect transition="out" filter="fade">
                                      <p:cBhvr>
                                        <p:cTn id="87" dur="500" tmFilter="0, 0; .2, .5; .8, .5; 1, 0"/>
                                        <p:tgtEl>
                                          <p:spTgt spid="46"/>
                                        </p:tgtEl>
                                      </p:cBhvr>
                                    </p:animEffect>
                                    <p:animScale>
                                      <p:cBhvr>
                                        <p:cTn id="88" dur="250" autoRev="1" fill="hold"/>
                                        <p:tgtEl>
                                          <p:spTgt spid="46"/>
                                        </p:tgtEl>
                                      </p:cBhvr>
                                      <p:by x="105000" y="105000"/>
                                    </p:animScale>
                                  </p:childTnLst>
                                </p:cTn>
                              </p:par>
                            </p:childTnLst>
                          </p:cTn>
                        </p:par>
                        <p:par>
                          <p:cTn id="89" fill="hold">
                            <p:stCondLst>
                              <p:cond delay="5500"/>
                            </p:stCondLst>
                            <p:childTnLst>
                              <p:par>
                                <p:cTn id="90" presetID="26" presetClass="emph" presetSubtype="0" fill="hold" grpId="2" nodeType="afterEffect">
                                  <p:stCondLst>
                                    <p:cond delay="0"/>
                                  </p:stCondLst>
                                  <p:childTnLst>
                                    <p:animEffect transition="out" filter="fade">
                                      <p:cBhvr>
                                        <p:cTn id="91" dur="500" tmFilter="0, 0; .2, .5; .8, .5; 1, 0"/>
                                        <p:tgtEl>
                                          <p:spTgt spid="43"/>
                                        </p:tgtEl>
                                      </p:cBhvr>
                                    </p:animEffect>
                                    <p:animScale>
                                      <p:cBhvr>
                                        <p:cTn id="92" dur="250" autoRev="1" fill="hold"/>
                                        <p:tgtEl>
                                          <p:spTgt spid="43"/>
                                        </p:tgtEl>
                                      </p:cBhvr>
                                      <p:by x="105000" y="105000"/>
                                    </p:animScale>
                                  </p:childTnLst>
                                </p:cTn>
                              </p:par>
                              <p:par>
                                <p:cTn id="93" presetID="26" presetClass="emph" presetSubtype="0" fill="hold" grpId="1" nodeType="withEffect">
                                  <p:stCondLst>
                                    <p:cond delay="0"/>
                                  </p:stCondLst>
                                  <p:childTnLst>
                                    <p:animEffect transition="out" filter="fade">
                                      <p:cBhvr>
                                        <p:cTn id="94" dur="500" tmFilter="0, 0; .2, .5; .8, .5; 1, 0"/>
                                        <p:tgtEl>
                                          <p:spTgt spid="47"/>
                                        </p:tgtEl>
                                      </p:cBhvr>
                                    </p:animEffect>
                                    <p:animScale>
                                      <p:cBhvr>
                                        <p:cTn id="95" dur="250" autoRev="1" fill="hold"/>
                                        <p:tgtEl>
                                          <p:spTgt spid="47"/>
                                        </p:tgtEl>
                                      </p:cBhvr>
                                      <p:by x="105000" y="105000"/>
                                    </p:animScale>
                                  </p:childTnLst>
                                </p:cTn>
                              </p:par>
                            </p:childTnLst>
                          </p:cTn>
                        </p:par>
                        <p:par>
                          <p:cTn id="96" fill="hold">
                            <p:stCondLst>
                              <p:cond delay="6000"/>
                            </p:stCondLst>
                            <p:childTnLst>
                              <p:par>
                                <p:cTn id="97" presetID="26" presetClass="emph" presetSubtype="0" fill="hold" grpId="2" nodeType="afterEffect">
                                  <p:stCondLst>
                                    <p:cond delay="0"/>
                                  </p:stCondLst>
                                  <p:childTnLst>
                                    <p:animEffect transition="out" filter="fade">
                                      <p:cBhvr>
                                        <p:cTn id="98" dur="500" tmFilter="0, 0; .2, .5; .8, .5; 1, 0"/>
                                        <p:tgtEl>
                                          <p:spTgt spid="48"/>
                                        </p:tgtEl>
                                      </p:cBhvr>
                                    </p:animEffect>
                                    <p:animScale>
                                      <p:cBhvr>
                                        <p:cTn id="99" dur="250" autoRev="1" fill="hold"/>
                                        <p:tgtEl>
                                          <p:spTgt spid="48"/>
                                        </p:tgtEl>
                                      </p:cBhvr>
                                      <p:by x="105000" y="105000"/>
                                    </p:animScale>
                                  </p:childTnLst>
                                </p:cTn>
                              </p:par>
                              <p:par>
                                <p:cTn id="100" presetID="26" presetClass="emph" presetSubtype="0" fill="hold" grpId="1" nodeType="withEffect">
                                  <p:stCondLst>
                                    <p:cond delay="0"/>
                                  </p:stCondLst>
                                  <p:childTnLst>
                                    <p:animEffect transition="out" filter="fade">
                                      <p:cBhvr>
                                        <p:cTn id="101" dur="500" tmFilter="0, 0; .2, .5; .8, .5; 1, 0"/>
                                        <p:tgtEl>
                                          <p:spTgt spid="49"/>
                                        </p:tgtEl>
                                      </p:cBhvr>
                                    </p:animEffect>
                                    <p:animScale>
                                      <p:cBhvr>
                                        <p:cTn id="102" dur="250" autoRev="1" fill="hold"/>
                                        <p:tgtEl>
                                          <p:spTgt spid="4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0" grpId="0" animBg="1"/>
      <p:bldP spid="40" grpId="1" animBg="1"/>
      <p:bldP spid="40" grpId="2" animBg="1"/>
      <p:bldP spid="41" grpId="0" animBg="1"/>
      <p:bldP spid="41" grpId="1" animBg="1"/>
      <p:bldP spid="41" grpId="2" animBg="1"/>
      <p:bldP spid="42" grpId="0" animBg="1"/>
      <p:bldP spid="42" grpId="1" animBg="1"/>
      <p:bldP spid="42" grpId="2" animBg="1"/>
      <p:bldP spid="43" grpId="0" animBg="1"/>
      <p:bldP spid="43" grpId="1" animBg="1"/>
      <p:bldP spid="43" grpId="2" animBg="1"/>
      <p:bldP spid="44" grpId="0"/>
      <p:bldP spid="44" grpId="1"/>
      <p:bldP spid="45" grpId="0"/>
      <p:bldP spid="45" grpId="1"/>
      <p:bldP spid="46" grpId="0"/>
      <p:bldP spid="46" grpId="1"/>
      <p:bldP spid="47" grpId="0"/>
      <p:bldP spid="47" grpId="1"/>
      <p:bldP spid="48" grpId="0" animBg="1"/>
      <p:bldP spid="48" grpId="1" animBg="1"/>
      <p:bldP spid="48" grpId="2" animBg="1"/>
      <p:bldP spid="49" grpId="0"/>
      <p:bldP spid="49"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887676"/>
            <a:ext cx="9144000" cy="1368152"/>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1331640" y="1363873"/>
            <a:ext cx="2160240" cy="2287879"/>
            <a:chOff x="1331640" y="1363871"/>
            <a:chExt cx="2160240" cy="2287879"/>
          </a:xfrm>
        </p:grpSpPr>
        <p:sp>
          <p:nvSpPr>
            <p:cNvPr id="3" name="椭圆 2"/>
            <p:cNvSpPr/>
            <p:nvPr/>
          </p:nvSpPr>
          <p:spPr>
            <a:xfrm>
              <a:off x="1331640" y="1491750"/>
              <a:ext cx="2160240" cy="2160000"/>
            </a:xfrm>
            <a:prstGeom prst="ellipse">
              <a:avLst/>
            </a:prstGeom>
            <a:gradFill>
              <a:gsLst>
                <a:gs pos="0">
                  <a:schemeClr val="bg1"/>
                </a:gs>
                <a:gs pos="50000">
                  <a:schemeClr val="bg1"/>
                </a:gs>
                <a:gs pos="100000">
                  <a:schemeClr val="bg1">
                    <a:lumMod val="75000"/>
                  </a:schemeClr>
                </a:gs>
              </a:gsLst>
              <a:lin ang="18900000" scaled="0"/>
            </a:gradFill>
            <a:ln>
              <a:noFill/>
            </a:ln>
            <a:effectLst>
              <a:outerShdw blurRad="444500" dist="63500" dir="8100000" algn="ctr">
                <a:srgbClr val="000000">
                  <a:alpha val="5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511760" y="1671750"/>
              <a:ext cx="1800000" cy="1800000"/>
            </a:xfrm>
            <a:prstGeom prst="ellipse">
              <a:avLst/>
            </a:prstGeom>
            <a:solidFill>
              <a:schemeClr val="accent3"/>
            </a:solidFill>
            <a:ln>
              <a:noFill/>
            </a:ln>
            <a:effectLst>
              <a:innerShdw blurRad="254000" dir="2700000">
                <a:prstClr val="black">
                  <a:alpha val="9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1943708" y="1363871"/>
              <a:ext cx="936104" cy="2215991"/>
            </a:xfrm>
            <a:prstGeom prst="rect">
              <a:avLst/>
            </a:prstGeom>
            <a:noFill/>
          </p:spPr>
          <p:txBody>
            <a:bodyPr wrap="square" rtlCol="0">
              <a:spAutoFit/>
            </a:bodyPr>
            <a:lstStyle/>
            <a:p>
              <a:pPr algn="ctr"/>
              <a:r>
                <a:rPr lang="en-US" altLang="zh-CN" sz="13800" dirty="0" smtClean="0">
                  <a:solidFill>
                    <a:schemeClr val="bg1"/>
                  </a:solidFill>
                  <a:latin typeface="DFGothic-EB" pitchFamily="1" charset="-128"/>
                  <a:ea typeface="DFGothic-EB" pitchFamily="1" charset="-128"/>
                </a:rPr>
                <a:t>1</a:t>
              </a:r>
              <a:endParaRPr lang="zh-CN" altLang="en-US" sz="13800" dirty="0">
                <a:solidFill>
                  <a:schemeClr val="bg1"/>
                </a:solidFill>
                <a:latin typeface="DFGothic-EB" pitchFamily="1" charset="-128"/>
                <a:ea typeface="DFGothic-EB" pitchFamily="1" charset="-128"/>
              </a:endParaRPr>
            </a:p>
          </p:txBody>
        </p:sp>
      </p:grpSp>
      <p:sp>
        <p:nvSpPr>
          <p:cNvPr id="7" name="矩形 6"/>
          <p:cNvSpPr/>
          <p:nvPr/>
        </p:nvSpPr>
        <p:spPr>
          <a:xfrm>
            <a:off x="3707904" y="2279364"/>
            <a:ext cx="4673074" cy="584775"/>
          </a:xfrm>
          <a:prstGeom prst="rect">
            <a:avLst/>
          </a:prstGeom>
        </p:spPr>
        <p:txBody>
          <a:bodyPr wrap="none">
            <a:spAutoFit/>
          </a:bodyPr>
          <a:lstStyle/>
          <a:p>
            <a:pPr>
              <a:spcBef>
                <a:spcPct val="0"/>
              </a:spcBef>
            </a:pPr>
            <a:r>
              <a:rPr lang="zh-CN" altLang="en-US" sz="3200" b="1" dirty="0">
                <a:solidFill>
                  <a:schemeClr val="bg1"/>
                </a:solidFill>
                <a:latin typeface="微软雅黑" panose="020B0503020204020204" pitchFamily="34" charset="-122"/>
                <a:ea typeface="微软雅黑" panose="020B0503020204020204" pitchFamily="34" charset="-122"/>
              </a:rPr>
              <a:t>年度工作概述</a:t>
            </a:r>
            <a:r>
              <a:rPr lang="en-US" altLang="zh-CN" b="1" dirty="0">
                <a:solidFill>
                  <a:schemeClr val="bg1"/>
                </a:solidFill>
                <a:latin typeface="微软雅黑" panose="020B0503020204020204" pitchFamily="34" charset="-122"/>
                <a:ea typeface="微软雅黑" panose="020B0503020204020204" pitchFamily="34" charset="-122"/>
              </a:rPr>
              <a:t>(</a:t>
            </a:r>
            <a:r>
              <a:rPr lang="zh-CN" altLang="en-US" b="1" dirty="0">
                <a:solidFill>
                  <a:schemeClr val="bg1"/>
                </a:solidFill>
                <a:latin typeface="微软雅黑" panose="020B0503020204020204" pitchFamily="34" charset="-122"/>
                <a:ea typeface="微软雅黑" panose="020B0503020204020204" pitchFamily="34" charset="-122"/>
              </a:rPr>
              <a:t>此处添加文本内容</a:t>
            </a:r>
            <a:r>
              <a:rPr lang="en-US" altLang="zh-CN" b="1" dirty="0">
                <a:solidFill>
                  <a:schemeClr val="bg1"/>
                </a:solidFill>
                <a:latin typeface="微软雅黑" panose="020B0503020204020204" pitchFamily="34" charset="-122"/>
                <a:ea typeface="微软雅黑" panose="020B0503020204020204" pitchFamily="34" charset="-122"/>
              </a:rPr>
              <a:t>)</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3775475" y="1469204"/>
            <a:ext cx="343825" cy="309997"/>
            <a:chOff x="4634991" y="2138335"/>
            <a:chExt cx="428348" cy="386204"/>
          </a:xfrm>
        </p:grpSpPr>
        <p:sp>
          <p:nvSpPr>
            <p:cNvPr id="9" name="Freeform 5"/>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10" name="KSO_Shape"/>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grpSp>
      <p:grpSp>
        <p:nvGrpSpPr>
          <p:cNvPr id="11" name="组合 10"/>
          <p:cNvGrpSpPr/>
          <p:nvPr/>
        </p:nvGrpSpPr>
        <p:grpSpPr>
          <a:xfrm>
            <a:off x="5405071" y="1469204"/>
            <a:ext cx="343825" cy="309997"/>
            <a:chOff x="5076056" y="2138335"/>
            <a:chExt cx="428348" cy="386204"/>
          </a:xfrm>
        </p:grpSpPr>
        <p:sp>
          <p:nvSpPr>
            <p:cNvPr id="12" name="Freeform 5"/>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4"/>
            </a:solidFill>
            <a:ln w="9525" cap="flat">
              <a:noFill/>
              <a:prstDash val="solid"/>
              <a:miter lim="800000"/>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13" name="KSO_Shape"/>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grpSp>
      <p:grpSp>
        <p:nvGrpSpPr>
          <p:cNvPr id="14" name="组合 13"/>
          <p:cNvGrpSpPr/>
          <p:nvPr/>
        </p:nvGrpSpPr>
        <p:grpSpPr>
          <a:xfrm>
            <a:off x="4165484" y="1469178"/>
            <a:ext cx="343825" cy="309997"/>
            <a:chOff x="5557128" y="2138335"/>
            <a:chExt cx="428348" cy="386204"/>
          </a:xfrm>
        </p:grpSpPr>
        <p:sp>
          <p:nvSpPr>
            <p:cNvPr id="15" name="Freeform 5"/>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9525" cap="flat">
              <a:noFill/>
              <a:prstDash val="solid"/>
              <a:miter lim="800000"/>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16" name="KSO_Shape"/>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grpSp>
      <p:grpSp>
        <p:nvGrpSpPr>
          <p:cNvPr id="17" name="组合 16"/>
          <p:cNvGrpSpPr/>
          <p:nvPr/>
        </p:nvGrpSpPr>
        <p:grpSpPr>
          <a:xfrm>
            <a:off x="4969632" y="1469204"/>
            <a:ext cx="343825" cy="309997"/>
            <a:chOff x="6068610" y="2138335"/>
            <a:chExt cx="428348" cy="386204"/>
          </a:xfrm>
        </p:grpSpPr>
        <p:sp>
          <p:nvSpPr>
            <p:cNvPr id="18" name="Freeform 5"/>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6"/>
            </a:solidFill>
            <a:ln w="9525" cap="flat">
              <a:noFill/>
              <a:prstDash val="solid"/>
              <a:miter lim="800000"/>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19" name="KSO_Shape"/>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grpSp>
      <p:grpSp>
        <p:nvGrpSpPr>
          <p:cNvPr id="20" name="组合 19"/>
          <p:cNvGrpSpPr/>
          <p:nvPr/>
        </p:nvGrpSpPr>
        <p:grpSpPr>
          <a:xfrm>
            <a:off x="4572004" y="1465354"/>
            <a:ext cx="343825" cy="309997"/>
            <a:chOff x="6623914" y="2138335"/>
            <a:chExt cx="428348" cy="386204"/>
          </a:xfrm>
        </p:grpSpPr>
        <p:sp>
          <p:nvSpPr>
            <p:cNvPr id="21" name="Freeform 5"/>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cap="flat">
              <a:noFill/>
              <a:prstDash val="solid"/>
              <a:miter lim="800000"/>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22" name="KSO_Shape"/>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grpSp>
      <p:sp>
        <p:nvSpPr>
          <p:cNvPr id="23" name="TextBox 22"/>
          <p:cNvSpPr txBox="1"/>
          <p:nvPr/>
        </p:nvSpPr>
        <p:spPr>
          <a:xfrm>
            <a:off x="3707905" y="3363839"/>
            <a:ext cx="4104456" cy="738664"/>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单击此处添加文本内容    单击此处添加文本内容</a:t>
            </a:r>
            <a:endParaRPr lang="en-US" altLang="zh-CN" sz="1400" dirty="0" smtClean="0">
              <a:latin typeface="微软雅黑" panose="020B0503020204020204" pitchFamily="34" charset="-122"/>
              <a:ea typeface="微软雅黑" panose="020B0503020204020204" pitchFamily="34" charset="-122"/>
            </a:endParaRPr>
          </a:p>
          <a:p>
            <a:r>
              <a:rPr lang="zh-CN" altLang="en-US" sz="1400" dirty="0">
                <a:latin typeface="微软雅黑" panose="020B0503020204020204" pitchFamily="34" charset="-122"/>
                <a:ea typeface="微软雅黑" panose="020B0503020204020204" pitchFamily="34" charset="-122"/>
              </a:rPr>
              <a:t>单击此处添加文本</a:t>
            </a:r>
            <a:r>
              <a:rPr lang="zh-CN" altLang="en-US" sz="1400" dirty="0" smtClean="0">
                <a:latin typeface="微软雅黑" panose="020B0503020204020204" pitchFamily="34" charset="-122"/>
                <a:ea typeface="微软雅黑" panose="020B0503020204020204" pitchFamily="34" charset="-122"/>
              </a:rPr>
              <a:t>内容    单击此处添加文本内容</a:t>
            </a:r>
            <a:endParaRPr lang="en-US" altLang="zh-CN" sz="1400" dirty="0" smtClean="0">
              <a:latin typeface="微软雅黑" panose="020B0503020204020204" pitchFamily="34" charset="-122"/>
              <a:ea typeface="微软雅黑" panose="020B0503020204020204" pitchFamily="34" charset="-122"/>
            </a:endParaRPr>
          </a:p>
          <a:p>
            <a:r>
              <a:rPr lang="zh-CN" altLang="en-US" sz="1400" dirty="0" smtClean="0">
                <a:latin typeface="微软雅黑" panose="020B0503020204020204" pitchFamily="34" charset="-122"/>
                <a:ea typeface="微软雅黑" panose="020B0503020204020204" pitchFamily="34" charset="-122"/>
              </a:rPr>
              <a:t>单击此处添加文本内容    单击此处添加文本内容</a:t>
            </a:r>
            <a:endParaRPr lang="zh-CN" altLang="en-US" sz="1400" dirty="0" smtClean="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1500"/>
                            </p:stCondLst>
                            <p:childTnLst>
                              <p:par>
                                <p:cTn id="19" presetID="47"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3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60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par>
                                <p:cTn id="34" presetID="47" presetClass="entr" presetSubtype="0" fill="hold" nodeType="withEffect">
                                  <p:stCondLst>
                                    <p:cond delay="90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anim calcmode="lin" valueType="num">
                                      <p:cBhvr>
                                        <p:cTn id="37" dur="1000" fill="hold"/>
                                        <p:tgtEl>
                                          <p:spTgt spid="17"/>
                                        </p:tgtEl>
                                        <p:attrNameLst>
                                          <p:attrName>ppt_x</p:attrName>
                                        </p:attrNameLst>
                                      </p:cBhvr>
                                      <p:tavLst>
                                        <p:tav tm="0">
                                          <p:val>
                                            <p:strVal val="#ppt_x"/>
                                          </p:val>
                                        </p:tav>
                                        <p:tav tm="100000">
                                          <p:val>
                                            <p:strVal val="#ppt_x"/>
                                          </p:val>
                                        </p:tav>
                                      </p:tavLst>
                                    </p:anim>
                                    <p:anim calcmode="lin" valueType="num">
                                      <p:cBhvr>
                                        <p:cTn id="38" dur="1000" fill="hold"/>
                                        <p:tgtEl>
                                          <p:spTgt spid="17"/>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140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2500"/>
                            </p:stCondLst>
                            <p:childTnLst>
                              <p:par>
                                <p:cTn id="45" presetID="42" presetClass="entr" presetSubtype="0"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sp>
        <p:nvSpPr>
          <p:cNvPr id="3" name="Freeform 42"/>
          <p:cNvSpPr/>
          <p:nvPr/>
        </p:nvSpPr>
        <p:spPr bwMode="auto">
          <a:xfrm>
            <a:off x="1895728" y="1355996"/>
            <a:ext cx="2433560" cy="554703"/>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solidFill>
                <a:schemeClr val="tx1">
                  <a:lumMod val="75000"/>
                  <a:lumOff val="25000"/>
                </a:schemeClr>
              </a:solidFill>
            </a:endParaRPr>
          </a:p>
        </p:txBody>
      </p:sp>
      <p:sp>
        <p:nvSpPr>
          <p:cNvPr id="4" name="Freeform 42"/>
          <p:cNvSpPr/>
          <p:nvPr/>
        </p:nvSpPr>
        <p:spPr bwMode="auto">
          <a:xfrm flipH="1">
            <a:off x="4921583" y="1355996"/>
            <a:ext cx="2433561" cy="554703"/>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solidFill>
                <a:schemeClr val="tx1">
                  <a:lumMod val="75000"/>
                  <a:lumOff val="25000"/>
                </a:schemeClr>
              </a:solidFill>
            </a:endParaRPr>
          </a:p>
        </p:txBody>
      </p:sp>
      <p:sp>
        <p:nvSpPr>
          <p:cNvPr id="5" name="Freeform 42"/>
          <p:cNvSpPr/>
          <p:nvPr/>
        </p:nvSpPr>
        <p:spPr bwMode="auto">
          <a:xfrm flipV="1">
            <a:off x="1895728" y="3854539"/>
            <a:ext cx="2433560" cy="553512"/>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solidFill>
                <a:schemeClr val="tx1">
                  <a:lumMod val="75000"/>
                  <a:lumOff val="25000"/>
                </a:schemeClr>
              </a:solidFill>
            </a:endParaRPr>
          </a:p>
        </p:txBody>
      </p:sp>
      <p:sp>
        <p:nvSpPr>
          <p:cNvPr id="6" name="Freeform 42"/>
          <p:cNvSpPr/>
          <p:nvPr/>
        </p:nvSpPr>
        <p:spPr bwMode="auto">
          <a:xfrm flipH="1" flipV="1">
            <a:off x="4921583" y="3854539"/>
            <a:ext cx="2433561" cy="553512"/>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solidFill>
                <a:schemeClr val="tx1">
                  <a:lumMod val="75000"/>
                  <a:lumOff val="25000"/>
                </a:schemeClr>
              </a:solidFill>
            </a:endParaRPr>
          </a:p>
        </p:txBody>
      </p:sp>
      <p:sp>
        <p:nvSpPr>
          <p:cNvPr id="7" name="TextBox 33"/>
          <p:cNvSpPr txBox="1">
            <a:spLocks noChangeArrowheads="1"/>
          </p:cNvSpPr>
          <p:nvPr/>
        </p:nvSpPr>
        <p:spPr bwMode="auto">
          <a:xfrm>
            <a:off x="3045530" y="2763078"/>
            <a:ext cx="3217794" cy="346212"/>
          </a:xfrm>
          <a:prstGeom prst="rect">
            <a:avLst/>
          </a:prstGeom>
          <a:noFill/>
          <a:ln>
            <a:noFill/>
          </a:ln>
        </p:spPr>
        <p:txBody>
          <a:bodyPr wrap="none"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en-US" altLang="zh-CN" sz="1800" b="1" dirty="0">
                <a:solidFill>
                  <a:schemeClr val="tx1">
                    <a:lumMod val="75000"/>
                    <a:lumOff val="25000"/>
                  </a:schemeClr>
                </a:solidFill>
                <a:latin typeface="微软雅黑" panose="020B0503020204020204" pitchFamily="34" charset="-122"/>
              </a:rPr>
              <a:t>20XX</a:t>
            </a:r>
            <a:r>
              <a:rPr lang="zh-CN" altLang="en-US" sz="1800" b="1" dirty="0">
                <a:solidFill>
                  <a:schemeClr val="tx1">
                    <a:lumMod val="75000"/>
                    <a:lumOff val="25000"/>
                  </a:schemeClr>
                </a:solidFill>
                <a:latin typeface="微软雅黑" panose="020B0503020204020204" pitchFamily="34" charset="-122"/>
              </a:rPr>
              <a:t>年</a:t>
            </a:r>
            <a:r>
              <a:rPr lang="en-US" altLang="zh-CN" sz="1800" b="1" dirty="0">
                <a:solidFill>
                  <a:schemeClr val="tx1">
                    <a:lumMod val="75000"/>
                    <a:lumOff val="25000"/>
                  </a:schemeClr>
                </a:solidFill>
                <a:latin typeface="微软雅黑" panose="020B0503020204020204" pitchFamily="34" charset="-122"/>
              </a:rPr>
              <a:t>X</a:t>
            </a:r>
            <a:r>
              <a:rPr lang="zh-CN" altLang="en-US" sz="1800" b="1" dirty="0">
                <a:solidFill>
                  <a:schemeClr val="tx1">
                    <a:lumMod val="75000"/>
                    <a:lumOff val="25000"/>
                  </a:schemeClr>
                </a:solidFill>
                <a:latin typeface="微软雅黑" panose="020B0503020204020204" pitchFamily="34" charset="-122"/>
              </a:rPr>
              <a:t>月，我们的工作简述</a:t>
            </a:r>
            <a:endParaRPr lang="zh-CN" altLang="en-US" sz="1800" b="1" dirty="0">
              <a:solidFill>
                <a:schemeClr val="tx1">
                  <a:lumMod val="75000"/>
                  <a:lumOff val="25000"/>
                </a:schemeClr>
              </a:solidFill>
              <a:latin typeface="微软雅黑" panose="020B0503020204020204" pitchFamily="34" charset="-122"/>
            </a:endParaRPr>
          </a:p>
        </p:txBody>
      </p:sp>
      <p:grpSp>
        <p:nvGrpSpPr>
          <p:cNvPr id="8" name="组合 34"/>
          <p:cNvGrpSpPr/>
          <p:nvPr/>
        </p:nvGrpSpPr>
        <p:grpSpPr bwMode="auto">
          <a:xfrm>
            <a:off x="1475656" y="1857133"/>
            <a:ext cx="865134" cy="866574"/>
            <a:chOff x="0" y="0"/>
            <a:chExt cx="1154113" cy="1155699"/>
          </a:xfrm>
          <a:solidFill>
            <a:schemeClr val="bg1">
              <a:lumMod val="65000"/>
            </a:schemeClr>
          </a:solidFill>
        </p:grpSpPr>
        <p:sp>
          <p:nvSpPr>
            <p:cNvPr id="9" name="Oval 30"/>
            <p:cNvSpPr>
              <a:spLocks noChangeArrowheads="1"/>
            </p:cNvSpPr>
            <p:nvPr/>
          </p:nvSpPr>
          <p:spPr bwMode="auto">
            <a:xfrm>
              <a:off x="0" y="0"/>
              <a:ext cx="1154113" cy="1155699"/>
            </a:xfrm>
            <a:prstGeom prst="ellipse">
              <a:avLst/>
            </a:prstGeom>
            <a:solidFill>
              <a:schemeClr val="accent3"/>
            </a:solidFill>
            <a:ln>
              <a:noFill/>
            </a:ln>
            <a:effectLst/>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lumMod val="75000"/>
                    <a:lumOff val="25000"/>
                  </a:schemeClr>
                </a:solidFill>
                <a:ea typeface="宋体" panose="02010600030101010101" pitchFamily="2" charset="-122"/>
              </a:endParaRPr>
            </a:p>
          </p:txBody>
        </p:sp>
        <p:sp>
          <p:nvSpPr>
            <p:cNvPr id="10"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grpSp>
      <p:grpSp>
        <p:nvGrpSpPr>
          <p:cNvPr id="11" name="组合 37"/>
          <p:cNvGrpSpPr/>
          <p:nvPr/>
        </p:nvGrpSpPr>
        <p:grpSpPr bwMode="auto">
          <a:xfrm>
            <a:off x="1494696" y="3037959"/>
            <a:ext cx="865134" cy="866574"/>
            <a:chOff x="0" y="0"/>
            <a:chExt cx="1154113" cy="1155698"/>
          </a:xfrm>
          <a:solidFill>
            <a:schemeClr val="bg1">
              <a:lumMod val="65000"/>
            </a:schemeClr>
          </a:solidFill>
        </p:grpSpPr>
        <p:sp>
          <p:nvSpPr>
            <p:cNvPr id="12" name="Oval 31"/>
            <p:cNvSpPr>
              <a:spLocks noChangeArrowheads="1"/>
            </p:cNvSpPr>
            <p:nvPr/>
          </p:nvSpPr>
          <p:spPr bwMode="auto">
            <a:xfrm>
              <a:off x="0" y="0"/>
              <a:ext cx="1154113" cy="1155699"/>
            </a:xfrm>
            <a:prstGeom prst="ellipse">
              <a:avLst/>
            </a:prstGeom>
            <a:solidFill>
              <a:schemeClr val="accent6"/>
            </a:solidFill>
            <a:ln>
              <a:noFill/>
            </a:ln>
            <a:effectLst/>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lumMod val="75000"/>
                    <a:lumOff val="25000"/>
                  </a:schemeClr>
                </a:solidFill>
                <a:ea typeface="宋体" panose="02010600030101010101" pitchFamily="2" charset="-122"/>
              </a:endParaRPr>
            </a:p>
          </p:txBody>
        </p:sp>
        <p:sp>
          <p:nvSpPr>
            <p:cNvPr id="13"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grpSp>
      <p:grpSp>
        <p:nvGrpSpPr>
          <p:cNvPr id="14" name="组合 40"/>
          <p:cNvGrpSpPr/>
          <p:nvPr/>
        </p:nvGrpSpPr>
        <p:grpSpPr bwMode="auto">
          <a:xfrm>
            <a:off x="6887471" y="1880940"/>
            <a:ext cx="866324" cy="866574"/>
            <a:chOff x="0" y="0"/>
            <a:chExt cx="1155700" cy="1155698"/>
          </a:xfrm>
          <a:solidFill>
            <a:schemeClr val="bg1">
              <a:lumMod val="65000"/>
            </a:schemeClr>
          </a:solidFill>
        </p:grpSpPr>
        <p:sp>
          <p:nvSpPr>
            <p:cNvPr id="15" name="Oval 33"/>
            <p:cNvSpPr>
              <a:spLocks noChangeArrowheads="1"/>
            </p:cNvSpPr>
            <p:nvPr/>
          </p:nvSpPr>
          <p:spPr bwMode="auto">
            <a:xfrm>
              <a:off x="0" y="0"/>
              <a:ext cx="1155700" cy="1155698"/>
            </a:xfrm>
            <a:prstGeom prst="ellipse">
              <a:avLst/>
            </a:prstGeom>
            <a:solidFill>
              <a:schemeClr val="accent2"/>
            </a:solidFill>
            <a:ln>
              <a:noFill/>
            </a:ln>
            <a:effectLst/>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lumMod val="75000"/>
                    <a:lumOff val="25000"/>
                  </a:schemeClr>
                </a:solidFill>
                <a:ea typeface="宋体" panose="02010600030101010101" pitchFamily="2" charset="-122"/>
              </a:endParaRPr>
            </a:p>
          </p:txBody>
        </p:sp>
        <p:sp>
          <p:nvSpPr>
            <p:cNvPr id="16"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grpSp>
      <p:grpSp>
        <p:nvGrpSpPr>
          <p:cNvPr id="17" name="组合 43"/>
          <p:cNvGrpSpPr/>
          <p:nvPr/>
        </p:nvGrpSpPr>
        <p:grpSpPr bwMode="auto">
          <a:xfrm>
            <a:off x="6923171" y="3060576"/>
            <a:ext cx="865134" cy="866574"/>
            <a:chOff x="0" y="0"/>
            <a:chExt cx="1154113" cy="1155698"/>
          </a:xfrm>
          <a:solidFill>
            <a:schemeClr val="bg1">
              <a:lumMod val="65000"/>
            </a:schemeClr>
          </a:solidFill>
        </p:grpSpPr>
        <p:sp>
          <p:nvSpPr>
            <p:cNvPr id="18" name="Oval 32"/>
            <p:cNvSpPr>
              <a:spLocks noChangeArrowheads="1"/>
            </p:cNvSpPr>
            <p:nvPr/>
          </p:nvSpPr>
          <p:spPr bwMode="auto">
            <a:xfrm>
              <a:off x="0" y="0"/>
              <a:ext cx="1154113" cy="1155698"/>
            </a:xfrm>
            <a:prstGeom prst="ellipse">
              <a:avLst/>
            </a:prstGeom>
            <a:solidFill>
              <a:schemeClr val="accent1"/>
            </a:solidFill>
            <a:ln>
              <a:noFill/>
            </a:ln>
            <a:effectLst/>
            <a:extLst>
              <a:ext uri="{91240B29-F687-4F45-9708-019B960494DF}">
                <a14:hiddenLine xmlns:a14="http://schemas.microsoft.com/office/drawing/2010/main" w="9525">
                  <a:solidFill>
                    <a:srgbClr val="000000"/>
                  </a:solidFill>
                  <a:round/>
                </a14:hiddenLine>
              </a:ext>
            </a:extLst>
          </p:spPr>
          <p:txBody>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tx1">
                    <a:lumMod val="75000"/>
                    <a:lumOff val="25000"/>
                  </a:schemeClr>
                </a:solidFill>
                <a:ea typeface="宋体" panose="02010600030101010101" pitchFamily="2" charset="-122"/>
              </a:endParaRPr>
            </a:p>
          </p:txBody>
        </p:sp>
        <p:sp>
          <p:nvSpPr>
            <p:cNvPr id="19"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grpSp>
      <p:sp>
        <p:nvSpPr>
          <p:cNvPr id="20" name="TextBox 46"/>
          <p:cNvSpPr txBox="1">
            <a:spLocks noChangeArrowheads="1"/>
          </p:cNvSpPr>
          <p:nvPr/>
        </p:nvSpPr>
        <p:spPr bwMode="auto">
          <a:xfrm>
            <a:off x="2412189" y="1016748"/>
            <a:ext cx="1318526" cy="28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400" b="1" dirty="0">
                <a:solidFill>
                  <a:schemeClr val="tx1">
                    <a:lumMod val="75000"/>
                    <a:lumOff val="25000"/>
                  </a:schemeClr>
                </a:solidFill>
                <a:latin typeface="微软雅黑" panose="020B0503020204020204" pitchFamily="34" charset="-122"/>
              </a:rPr>
              <a:t>添加标题</a:t>
            </a:r>
            <a:endParaRPr lang="en-US" altLang="zh-CN" sz="1400" b="1" dirty="0">
              <a:solidFill>
                <a:schemeClr val="tx1">
                  <a:lumMod val="75000"/>
                  <a:lumOff val="25000"/>
                </a:schemeClr>
              </a:solidFill>
              <a:latin typeface="微软雅黑" panose="020B0503020204020204" pitchFamily="34" charset="-122"/>
            </a:endParaRPr>
          </a:p>
        </p:txBody>
      </p:sp>
      <p:sp>
        <p:nvSpPr>
          <p:cNvPr id="21" name="TextBox 47"/>
          <p:cNvSpPr txBox="1">
            <a:spLocks noChangeArrowheads="1"/>
          </p:cNvSpPr>
          <p:nvPr/>
        </p:nvSpPr>
        <p:spPr bwMode="auto">
          <a:xfrm>
            <a:off x="2355070" y="1403611"/>
            <a:ext cx="1943278"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200" dirty="0">
                <a:solidFill>
                  <a:schemeClr val="tx1">
                    <a:lumMod val="75000"/>
                    <a:lumOff val="25000"/>
                  </a:schemeClr>
                </a:solidFill>
                <a:latin typeface="微软雅黑" panose="020B0503020204020204" pitchFamily="34" charset="-122"/>
              </a:rPr>
              <a:t>这里可以添加主要内容这里可以添加主要内容这里可以添加主要内容这里可以添加主要内容</a:t>
            </a:r>
            <a:endParaRPr lang="zh-CN" altLang="en-US" sz="1200" dirty="0">
              <a:solidFill>
                <a:schemeClr val="tx1">
                  <a:lumMod val="75000"/>
                  <a:lumOff val="25000"/>
                </a:schemeClr>
              </a:solidFill>
              <a:latin typeface="微软雅黑" panose="020B0503020204020204" pitchFamily="34" charset="-122"/>
            </a:endParaRPr>
          </a:p>
        </p:txBody>
      </p:sp>
      <p:sp>
        <p:nvSpPr>
          <p:cNvPr id="22" name="TextBox 48"/>
          <p:cNvSpPr txBox="1">
            <a:spLocks noChangeArrowheads="1"/>
          </p:cNvSpPr>
          <p:nvPr/>
        </p:nvSpPr>
        <p:spPr bwMode="auto">
          <a:xfrm>
            <a:off x="5478505" y="1016748"/>
            <a:ext cx="1319716" cy="28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400" b="1">
                <a:solidFill>
                  <a:schemeClr val="tx1">
                    <a:lumMod val="75000"/>
                    <a:lumOff val="25000"/>
                  </a:schemeClr>
                </a:solidFill>
                <a:latin typeface="微软雅黑" panose="020B0503020204020204" pitchFamily="34" charset="-122"/>
              </a:rPr>
              <a:t>添加标题</a:t>
            </a:r>
            <a:endParaRPr lang="en-US" altLang="zh-CN" sz="1400" b="1">
              <a:solidFill>
                <a:schemeClr val="tx1">
                  <a:lumMod val="75000"/>
                  <a:lumOff val="25000"/>
                </a:schemeClr>
              </a:solidFill>
              <a:latin typeface="微软雅黑" panose="020B0503020204020204" pitchFamily="34" charset="-122"/>
            </a:endParaRPr>
          </a:p>
        </p:txBody>
      </p:sp>
      <p:sp>
        <p:nvSpPr>
          <p:cNvPr id="23" name="TextBox 49"/>
          <p:cNvSpPr txBox="1">
            <a:spLocks noChangeArrowheads="1"/>
          </p:cNvSpPr>
          <p:nvPr/>
        </p:nvSpPr>
        <p:spPr bwMode="auto">
          <a:xfrm>
            <a:off x="4926346" y="1403611"/>
            <a:ext cx="1943279"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200">
                <a:solidFill>
                  <a:schemeClr val="tx1">
                    <a:lumMod val="75000"/>
                    <a:lumOff val="25000"/>
                  </a:schemeClr>
                </a:solidFill>
                <a:latin typeface="微软雅黑" panose="020B0503020204020204" pitchFamily="34" charset="-122"/>
              </a:rPr>
              <a:t>这里可以添加主要内容这里可以添加主要内容这里可以添加主要内容这里可以添加主要内容</a:t>
            </a:r>
            <a:endParaRPr lang="zh-CN" altLang="en-US" sz="1200">
              <a:solidFill>
                <a:schemeClr val="tx1">
                  <a:lumMod val="75000"/>
                  <a:lumOff val="25000"/>
                </a:schemeClr>
              </a:solidFill>
              <a:latin typeface="微软雅黑" panose="020B0503020204020204" pitchFamily="34" charset="-122"/>
            </a:endParaRPr>
          </a:p>
        </p:txBody>
      </p:sp>
      <p:sp>
        <p:nvSpPr>
          <p:cNvPr id="24" name="TextBox 50"/>
          <p:cNvSpPr txBox="1">
            <a:spLocks noChangeArrowheads="1"/>
          </p:cNvSpPr>
          <p:nvPr/>
        </p:nvSpPr>
        <p:spPr bwMode="auto">
          <a:xfrm>
            <a:off x="2412189" y="4447335"/>
            <a:ext cx="1318526" cy="28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400" b="1">
                <a:solidFill>
                  <a:schemeClr val="tx1">
                    <a:lumMod val="75000"/>
                    <a:lumOff val="25000"/>
                  </a:schemeClr>
                </a:solidFill>
                <a:latin typeface="微软雅黑" panose="020B0503020204020204" pitchFamily="34" charset="-122"/>
              </a:rPr>
              <a:t>添加标题</a:t>
            </a:r>
            <a:endParaRPr lang="en-US" altLang="zh-CN" sz="1400" b="1">
              <a:solidFill>
                <a:schemeClr val="tx1">
                  <a:lumMod val="75000"/>
                  <a:lumOff val="25000"/>
                </a:schemeClr>
              </a:solidFill>
              <a:latin typeface="微软雅黑" panose="020B0503020204020204" pitchFamily="34" charset="-122"/>
            </a:endParaRPr>
          </a:p>
        </p:txBody>
      </p:sp>
      <p:sp>
        <p:nvSpPr>
          <p:cNvPr id="25" name="TextBox 51"/>
          <p:cNvSpPr txBox="1">
            <a:spLocks noChangeArrowheads="1"/>
          </p:cNvSpPr>
          <p:nvPr/>
        </p:nvSpPr>
        <p:spPr bwMode="auto">
          <a:xfrm>
            <a:off x="2355070" y="3493865"/>
            <a:ext cx="1943278"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200">
                <a:solidFill>
                  <a:schemeClr val="tx1">
                    <a:lumMod val="75000"/>
                    <a:lumOff val="25000"/>
                  </a:schemeClr>
                </a:solidFill>
                <a:latin typeface="微软雅黑" panose="020B0503020204020204" pitchFamily="34" charset="-122"/>
              </a:rPr>
              <a:t>这里可以添加主要内容这里可以添加主要内容这里可以添加主要内容这里可以添加主要内容</a:t>
            </a:r>
            <a:endParaRPr lang="zh-CN" altLang="en-US" sz="1200">
              <a:solidFill>
                <a:schemeClr val="tx1">
                  <a:lumMod val="75000"/>
                  <a:lumOff val="25000"/>
                </a:schemeClr>
              </a:solidFill>
              <a:latin typeface="微软雅黑" panose="020B0503020204020204" pitchFamily="34" charset="-122"/>
            </a:endParaRPr>
          </a:p>
        </p:txBody>
      </p:sp>
      <p:sp>
        <p:nvSpPr>
          <p:cNvPr id="26" name="TextBox 52"/>
          <p:cNvSpPr txBox="1">
            <a:spLocks noChangeArrowheads="1"/>
          </p:cNvSpPr>
          <p:nvPr/>
        </p:nvSpPr>
        <p:spPr bwMode="auto">
          <a:xfrm>
            <a:off x="5478505" y="4447335"/>
            <a:ext cx="1319716" cy="28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400" b="1">
                <a:solidFill>
                  <a:schemeClr val="tx1">
                    <a:lumMod val="75000"/>
                    <a:lumOff val="25000"/>
                  </a:schemeClr>
                </a:solidFill>
                <a:latin typeface="微软雅黑" panose="020B0503020204020204" pitchFamily="34" charset="-122"/>
              </a:rPr>
              <a:t>添加标题</a:t>
            </a:r>
            <a:endParaRPr lang="en-US" altLang="zh-CN" sz="1400" b="1">
              <a:solidFill>
                <a:schemeClr val="tx1">
                  <a:lumMod val="75000"/>
                  <a:lumOff val="25000"/>
                </a:schemeClr>
              </a:solidFill>
              <a:latin typeface="微软雅黑" panose="020B0503020204020204" pitchFamily="34" charset="-122"/>
            </a:endParaRPr>
          </a:p>
        </p:txBody>
      </p:sp>
      <p:sp>
        <p:nvSpPr>
          <p:cNvPr id="27" name="TextBox 53"/>
          <p:cNvSpPr txBox="1">
            <a:spLocks noChangeArrowheads="1"/>
          </p:cNvSpPr>
          <p:nvPr/>
        </p:nvSpPr>
        <p:spPr bwMode="auto">
          <a:xfrm>
            <a:off x="4926346" y="3493865"/>
            <a:ext cx="1943279"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sz="1200">
                <a:solidFill>
                  <a:schemeClr val="tx1">
                    <a:lumMod val="75000"/>
                    <a:lumOff val="25000"/>
                  </a:schemeClr>
                </a:solidFill>
                <a:latin typeface="微软雅黑" panose="020B0503020204020204" pitchFamily="34" charset="-122"/>
              </a:rPr>
              <a:t>这里可以添加主要内容这里可以添加主要内容这里可以添加主要内容这里可以添加主要内容</a:t>
            </a:r>
            <a:endParaRPr lang="zh-CN" altLang="en-US" sz="1200">
              <a:solidFill>
                <a:schemeClr val="tx1">
                  <a:lumMod val="75000"/>
                  <a:lumOff val="25000"/>
                </a:schemeClr>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7"/>
                                        </p:tgtEl>
                                        <p:attrNameLst>
                                          <p:attrName>ppt_y</p:attrName>
                                        </p:attrNameLst>
                                      </p:cBhvr>
                                      <p:tavLst>
                                        <p:tav tm="0">
                                          <p:val>
                                            <p:strVal val="#ppt_y"/>
                                          </p:val>
                                        </p:tav>
                                        <p:tav tm="100000">
                                          <p:val>
                                            <p:strVal val="#ppt_y"/>
                                          </p:val>
                                        </p:tav>
                                      </p:tavLst>
                                    </p:anim>
                                    <p:anim calcmode="lin" valueType="num">
                                      <p:cBhvr>
                                        <p:cTn id="13"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7"/>
                                        </p:tgtEl>
                                      </p:cBhvr>
                                    </p:animEffect>
                                  </p:childTnLst>
                                </p:cTn>
                              </p:par>
                            </p:childTnLst>
                          </p:cTn>
                        </p:par>
                        <p:par>
                          <p:cTn id="16" fill="hold">
                            <p:stCondLst>
                              <p:cond delay="1700"/>
                            </p:stCondLst>
                            <p:childTnLst>
                              <p:par>
                                <p:cTn id="17" presetID="1"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17"/>
                                        </p:tgtEl>
                                        <p:attrNameLst>
                                          <p:attrName>ppt_x</p:attrName>
                                          <p:attrName>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8"/>
                                        </p:tgtEl>
                                        <p:attrNameLst>
                                          <p:attrName>ppt_x</p:attrName>
                                          <p:attrName>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11"/>
                                        </p:tgtEl>
                                        <p:attrNameLst>
                                          <p:attrName>ppt_x</p:attrName>
                                          <p:attrName>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14"/>
                                        </p:tgtEl>
                                        <p:attrNameLst>
                                          <p:attrName>ppt_x</p:attrName>
                                          <p:attrName>ppt_y</p:attrName>
                                        </p:attrNameLst>
                                      </p:cBhvr>
                                      <p:rCtr x="-15400" y="6000"/>
                                    </p:animMotion>
                                  </p:childTnLst>
                                </p:cTn>
                              </p:par>
                            </p:childTnLst>
                          </p:cTn>
                        </p:par>
                        <p:par>
                          <p:cTn id="33" fill="hold">
                            <p:stCondLst>
                              <p:cond delay="1700"/>
                            </p:stCondLst>
                            <p:childTnLst>
                              <p:par>
                                <p:cTn id="34" presetID="22" presetClass="entr" presetSubtype="8" fill="hold" grpId="0"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500"/>
                                        <p:tgtEl>
                                          <p:spTgt spid="3"/>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right)">
                                      <p:cBhvr>
                                        <p:cTn id="39" dur="500"/>
                                        <p:tgtEl>
                                          <p:spTgt spid="4"/>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right)">
                                      <p:cBhvr>
                                        <p:cTn id="42" dur="500"/>
                                        <p:tgtEl>
                                          <p:spTgt spid="6"/>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500"/>
                                        <p:tgtEl>
                                          <p:spTgt spid="5"/>
                                        </p:tgtEl>
                                      </p:cBhvr>
                                    </p:animEffect>
                                  </p:childTnLst>
                                </p:cTn>
                              </p:par>
                            </p:childTnLst>
                          </p:cTn>
                        </p:par>
                        <p:par>
                          <p:cTn id="46" fill="hold">
                            <p:stCondLst>
                              <p:cond delay="2200"/>
                            </p:stCondLst>
                            <p:childTnLst>
                              <p:par>
                                <p:cTn id="47" presetID="47"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1000"/>
                                        <p:tgtEl>
                                          <p:spTgt spid="20"/>
                                        </p:tgtEl>
                                      </p:cBhvr>
                                    </p:animEffect>
                                    <p:anim calcmode="lin" valueType="num">
                                      <p:cBhvr>
                                        <p:cTn id="50" dur="1000" fill="hold"/>
                                        <p:tgtEl>
                                          <p:spTgt spid="20"/>
                                        </p:tgtEl>
                                        <p:attrNameLst>
                                          <p:attrName>ppt_x</p:attrName>
                                        </p:attrNameLst>
                                      </p:cBhvr>
                                      <p:tavLst>
                                        <p:tav tm="0">
                                          <p:val>
                                            <p:strVal val="#ppt_x"/>
                                          </p:val>
                                        </p:tav>
                                        <p:tav tm="100000">
                                          <p:val>
                                            <p:strVal val="#ppt_x"/>
                                          </p:val>
                                        </p:tav>
                                      </p:tavLst>
                                    </p:anim>
                                    <p:anim calcmode="lin" valueType="num">
                                      <p:cBhvr>
                                        <p:cTn id="51" dur="1000" fill="hold"/>
                                        <p:tgtEl>
                                          <p:spTgt spid="20"/>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1000"/>
                                        <p:tgtEl>
                                          <p:spTgt spid="22"/>
                                        </p:tgtEl>
                                      </p:cBhvr>
                                    </p:animEffect>
                                    <p:anim calcmode="lin" valueType="num">
                                      <p:cBhvr>
                                        <p:cTn id="55" dur="1000" fill="hold"/>
                                        <p:tgtEl>
                                          <p:spTgt spid="22"/>
                                        </p:tgtEl>
                                        <p:attrNameLst>
                                          <p:attrName>ppt_x</p:attrName>
                                        </p:attrNameLst>
                                      </p:cBhvr>
                                      <p:tavLst>
                                        <p:tav tm="0">
                                          <p:val>
                                            <p:strVal val="#ppt_x"/>
                                          </p:val>
                                        </p:tav>
                                        <p:tav tm="100000">
                                          <p:val>
                                            <p:strVal val="#ppt_x"/>
                                          </p:val>
                                        </p:tav>
                                      </p:tavLst>
                                    </p:anim>
                                    <p:anim calcmode="lin" valueType="num">
                                      <p:cBhvr>
                                        <p:cTn id="56" dur="1000" fill="hold"/>
                                        <p:tgtEl>
                                          <p:spTgt spid="2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1000"/>
                                        <p:tgtEl>
                                          <p:spTgt spid="26"/>
                                        </p:tgtEl>
                                      </p:cBhvr>
                                    </p:animEffect>
                                    <p:anim calcmode="lin" valueType="num">
                                      <p:cBhvr>
                                        <p:cTn id="60" dur="1000" fill="hold"/>
                                        <p:tgtEl>
                                          <p:spTgt spid="26"/>
                                        </p:tgtEl>
                                        <p:attrNameLst>
                                          <p:attrName>ppt_x</p:attrName>
                                        </p:attrNameLst>
                                      </p:cBhvr>
                                      <p:tavLst>
                                        <p:tav tm="0">
                                          <p:val>
                                            <p:strVal val="#ppt_x"/>
                                          </p:val>
                                        </p:tav>
                                        <p:tav tm="100000">
                                          <p:val>
                                            <p:strVal val="#ppt_x"/>
                                          </p:val>
                                        </p:tav>
                                      </p:tavLst>
                                    </p:anim>
                                    <p:anim calcmode="lin" valueType="num">
                                      <p:cBhvr>
                                        <p:cTn id="61" dur="1000" fill="hold"/>
                                        <p:tgtEl>
                                          <p:spTgt spid="26"/>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1000"/>
                                        <p:tgtEl>
                                          <p:spTgt spid="24"/>
                                        </p:tgtEl>
                                      </p:cBhvr>
                                    </p:animEffect>
                                    <p:anim calcmode="lin" valueType="num">
                                      <p:cBhvr>
                                        <p:cTn id="65" dur="1000" fill="hold"/>
                                        <p:tgtEl>
                                          <p:spTgt spid="24"/>
                                        </p:tgtEl>
                                        <p:attrNameLst>
                                          <p:attrName>ppt_x</p:attrName>
                                        </p:attrNameLst>
                                      </p:cBhvr>
                                      <p:tavLst>
                                        <p:tav tm="0">
                                          <p:val>
                                            <p:strVal val="#ppt_x"/>
                                          </p:val>
                                        </p:tav>
                                        <p:tav tm="100000">
                                          <p:val>
                                            <p:strVal val="#ppt_x"/>
                                          </p:val>
                                        </p:tav>
                                      </p:tavLst>
                                    </p:anim>
                                    <p:anim calcmode="lin" valueType="num">
                                      <p:cBhvr>
                                        <p:cTn id="66" dur="1000" fill="hold"/>
                                        <p:tgtEl>
                                          <p:spTgt spid="24"/>
                                        </p:tgtEl>
                                        <p:attrNameLst>
                                          <p:attrName>ppt_y</p:attrName>
                                        </p:attrNameLst>
                                      </p:cBhvr>
                                      <p:tavLst>
                                        <p:tav tm="0">
                                          <p:val>
                                            <p:strVal val="#ppt_y+.1"/>
                                          </p:val>
                                        </p:tav>
                                        <p:tav tm="100000">
                                          <p:val>
                                            <p:strVal val="#ppt_y"/>
                                          </p:val>
                                        </p:tav>
                                      </p:tavLst>
                                    </p:anim>
                                  </p:childTnLst>
                                </p:cTn>
                              </p:par>
                            </p:childTnLst>
                          </p:cTn>
                        </p:par>
                        <p:par>
                          <p:cTn id="67" fill="hold">
                            <p:stCondLst>
                              <p:cond delay="3200"/>
                            </p:stCondLst>
                            <p:childTnLst>
                              <p:par>
                                <p:cTn id="68" presetID="22" presetClass="entr" presetSubtype="1" fill="hold" grpId="0" nodeType="after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wipe(up)">
                                      <p:cBhvr>
                                        <p:cTn id="70" dur="500"/>
                                        <p:tgtEl>
                                          <p:spTgt spid="21"/>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up)">
                                      <p:cBhvr>
                                        <p:cTn id="73" dur="500"/>
                                        <p:tgtEl>
                                          <p:spTgt spid="23"/>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wipe(down)">
                                      <p:cBhvr>
                                        <p:cTn id="76" dur="500"/>
                                        <p:tgtEl>
                                          <p:spTgt spid="25"/>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wipe(down)">
                                      <p:cBhvr>
                                        <p:cTn id="7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p:bldP spid="20" grpId="0" autoUpdateAnimBg="0"/>
      <p:bldP spid="21" grpId="0" autoUpdateAnimBg="0"/>
      <p:bldP spid="22" grpId="0" autoUpdateAnimBg="0"/>
      <p:bldP spid="23" grpId="0" autoUpdateAnimBg="0"/>
      <p:bldP spid="24" grpId="0" autoUpdateAnimBg="0"/>
      <p:bldP spid="25" grpId="0" autoUpdateAnimBg="0"/>
      <p:bldP spid="26" grpId="0" autoUpdateAnimBg="0"/>
      <p:bldP spid="27"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grpSp>
        <p:nvGrpSpPr>
          <p:cNvPr id="24" name="组合 23"/>
          <p:cNvGrpSpPr/>
          <p:nvPr/>
        </p:nvGrpSpPr>
        <p:grpSpPr>
          <a:xfrm>
            <a:off x="251520" y="2992672"/>
            <a:ext cx="8712968" cy="328532"/>
            <a:chOff x="534438" y="3368953"/>
            <a:chExt cx="10944224" cy="438144"/>
          </a:xfrm>
          <a:solidFill>
            <a:schemeClr val="bg1">
              <a:lumMod val="65000"/>
            </a:schemeClr>
          </a:solidFill>
        </p:grpSpPr>
        <p:sp>
          <p:nvSpPr>
            <p:cNvPr id="25" name="矩形 24"/>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grpSp>
          <p:nvGrpSpPr>
            <p:cNvPr id="26" name="组合 25"/>
            <p:cNvGrpSpPr/>
            <p:nvPr/>
          </p:nvGrpSpPr>
          <p:grpSpPr>
            <a:xfrm>
              <a:off x="534438" y="3368953"/>
              <a:ext cx="10944224" cy="438144"/>
              <a:chOff x="623889" y="3209929"/>
              <a:chExt cx="10944224" cy="438144"/>
            </a:xfrm>
            <a:grpFill/>
          </p:grpSpPr>
          <p:sp>
            <p:nvSpPr>
              <p:cNvPr id="27" name="矩形 26"/>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28" name="矩形 27"/>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29" name="矩形 28"/>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30" name="矩形 29"/>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31" name="矩形 30"/>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32" name="矩形 31"/>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33" name="等腰三角形 32"/>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grpSp>
      </p:grpSp>
      <p:cxnSp>
        <p:nvCxnSpPr>
          <p:cNvPr id="34" name="肘形连接符 33"/>
          <p:cNvCxnSpPr>
            <a:stCxn id="36" idx="3"/>
            <a:endCxn id="39" idx="1"/>
          </p:cNvCxnSpPr>
          <p:nvPr/>
        </p:nvCxnSpPr>
        <p:spPr>
          <a:xfrm rot="5400000" flipH="1" flipV="1">
            <a:off x="841239" y="2472271"/>
            <a:ext cx="646842" cy="218546"/>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836839" y="2904964"/>
            <a:ext cx="437094" cy="507177"/>
            <a:chOff x="1109756" y="3090803"/>
            <a:chExt cx="583096" cy="676392"/>
          </a:xfrm>
          <a:solidFill>
            <a:schemeClr val="accent2"/>
          </a:solidFill>
        </p:grpSpPr>
        <p:sp>
          <p:nvSpPr>
            <p:cNvPr id="36" name="六边形 35"/>
            <p:cNvSpPr/>
            <p:nvPr/>
          </p:nvSpPr>
          <p:spPr>
            <a:xfrm rot="5400000">
              <a:off x="1063108" y="3137451"/>
              <a:ext cx="676392" cy="583096"/>
            </a:xfrm>
            <a:prstGeom prst="hexagon">
              <a:avLst/>
            </a:pr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latin typeface="+mn-ea"/>
              </a:endParaRPr>
            </a:p>
          </p:txBody>
        </p:sp>
        <p:sp>
          <p:nvSpPr>
            <p:cNvPr id="37" name="文本框 64"/>
            <p:cNvSpPr txBox="1"/>
            <p:nvPr/>
          </p:nvSpPr>
          <p:spPr>
            <a:xfrm>
              <a:off x="1115001" y="3231615"/>
              <a:ext cx="577851" cy="369417"/>
            </a:xfrm>
            <a:prstGeom prst="rect">
              <a:avLst/>
            </a:prstGeom>
            <a:noFill/>
          </p:spPr>
          <p:txBody>
            <a:bodyPr wrap="square" rtlCol="0">
              <a:spAutoFit/>
            </a:bodyPr>
            <a:lstStyle/>
            <a:p>
              <a:pPr algn="ctr"/>
              <a:r>
                <a:rPr lang="en-US" altLang="zh-CN" sz="1200" b="1" dirty="0">
                  <a:solidFill>
                    <a:schemeClr val="bg1"/>
                  </a:solidFill>
                  <a:latin typeface="+mn-ea"/>
                </a:rPr>
                <a:t>4</a:t>
              </a:r>
              <a:r>
                <a:rPr lang="zh-CN" altLang="en-US" sz="1200" b="1" dirty="0">
                  <a:solidFill>
                    <a:schemeClr val="bg1"/>
                  </a:solidFill>
                  <a:latin typeface="+mn-ea"/>
                </a:rPr>
                <a:t>月</a:t>
              </a:r>
              <a:endParaRPr lang="zh-CN" altLang="en-US" sz="1200" b="1" dirty="0">
                <a:solidFill>
                  <a:schemeClr val="bg1"/>
                </a:solidFill>
                <a:latin typeface="+mn-ea"/>
              </a:endParaRPr>
            </a:p>
          </p:txBody>
        </p:sp>
      </p:grpSp>
      <p:grpSp>
        <p:nvGrpSpPr>
          <p:cNvPr id="38" name="组合 37"/>
          <p:cNvGrpSpPr/>
          <p:nvPr/>
        </p:nvGrpSpPr>
        <p:grpSpPr>
          <a:xfrm>
            <a:off x="1273933" y="1929601"/>
            <a:ext cx="1059449" cy="864924"/>
            <a:chOff x="1853741" y="1952625"/>
            <a:chExt cx="1413335" cy="1153499"/>
          </a:xfrm>
          <a:solidFill>
            <a:schemeClr val="bg2"/>
          </a:solidFill>
        </p:grpSpPr>
        <p:sp>
          <p:nvSpPr>
            <p:cNvPr id="39" name="矩形 38"/>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lumMod val="75000"/>
                    <a:lumOff val="25000"/>
                  </a:schemeClr>
                </a:solidFill>
              </a:endParaRPr>
            </a:p>
          </p:txBody>
        </p:sp>
        <p:sp>
          <p:nvSpPr>
            <p:cNvPr id="40" name="文本框 66"/>
            <p:cNvSpPr txBox="1"/>
            <p:nvPr/>
          </p:nvSpPr>
          <p:spPr>
            <a:xfrm>
              <a:off x="1853742" y="1997871"/>
              <a:ext cx="1413334" cy="1108253"/>
            </a:xfrm>
            <a:prstGeom prst="rect">
              <a:avLst/>
            </a:prstGeom>
            <a:grpFill/>
          </p:spPr>
          <p:txBody>
            <a:bodyPr wrap="square" rtlCol="0">
              <a:spAutoFit/>
            </a:bodyPr>
            <a:lstStyle/>
            <a:p>
              <a:pPr algn="just"/>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在这里添加你的</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文字内容或者在此处插入图片</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cxnSp>
        <p:nvCxnSpPr>
          <p:cNvPr id="41" name="肘形连接符 40"/>
          <p:cNvCxnSpPr>
            <a:stCxn id="43" idx="3"/>
            <a:endCxn id="46" idx="1"/>
          </p:cNvCxnSpPr>
          <p:nvPr/>
        </p:nvCxnSpPr>
        <p:spPr>
          <a:xfrm rot="5400000" flipH="1" flipV="1">
            <a:off x="2775525" y="2472271"/>
            <a:ext cx="646842"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2" name="组合 41"/>
          <p:cNvGrpSpPr/>
          <p:nvPr/>
        </p:nvGrpSpPr>
        <p:grpSpPr>
          <a:xfrm>
            <a:off x="2771125" y="2904964"/>
            <a:ext cx="437094" cy="507177"/>
            <a:chOff x="1109756" y="3090803"/>
            <a:chExt cx="583096" cy="676392"/>
          </a:xfrm>
          <a:solidFill>
            <a:schemeClr val="accent2"/>
          </a:solidFill>
        </p:grpSpPr>
        <p:sp>
          <p:nvSpPr>
            <p:cNvPr id="43" name="六边形 42"/>
            <p:cNvSpPr/>
            <p:nvPr/>
          </p:nvSpPr>
          <p:spPr>
            <a:xfrm rot="5400000">
              <a:off x="1063108" y="3137451"/>
              <a:ext cx="676392" cy="583096"/>
            </a:xfrm>
            <a:prstGeom prst="hexagon">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latin typeface="+mn-ea"/>
              </a:endParaRPr>
            </a:p>
          </p:txBody>
        </p:sp>
        <p:sp>
          <p:nvSpPr>
            <p:cNvPr id="44" name="文本框 72"/>
            <p:cNvSpPr txBox="1"/>
            <p:nvPr/>
          </p:nvSpPr>
          <p:spPr>
            <a:xfrm>
              <a:off x="1115001" y="3231615"/>
              <a:ext cx="577851" cy="369417"/>
            </a:xfrm>
            <a:prstGeom prst="rect">
              <a:avLst/>
            </a:prstGeom>
            <a:noFill/>
          </p:spPr>
          <p:txBody>
            <a:bodyPr wrap="square" rtlCol="0">
              <a:spAutoFit/>
            </a:bodyPr>
            <a:lstStyle/>
            <a:p>
              <a:pPr algn="ctr"/>
              <a:r>
                <a:rPr lang="en-US" altLang="zh-CN" sz="1200" b="1" dirty="0">
                  <a:solidFill>
                    <a:schemeClr val="bg1"/>
                  </a:solidFill>
                  <a:latin typeface="+mn-ea"/>
                </a:rPr>
                <a:t>6</a:t>
              </a:r>
              <a:r>
                <a:rPr lang="zh-CN" altLang="en-US" sz="1200" b="1" dirty="0">
                  <a:solidFill>
                    <a:schemeClr val="bg1"/>
                  </a:solidFill>
                  <a:latin typeface="+mn-ea"/>
                </a:rPr>
                <a:t>月</a:t>
              </a:r>
              <a:endParaRPr lang="zh-CN" altLang="en-US" sz="1200" b="1" dirty="0">
                <a:solidFill>
                  <a:schemeClr val="bg1"/>
                </a:solidFill>
                <a:latin typeface="+mn-ea"/>
              </a:endParaRPr>
            </a:p>
          </p:txBody>
        </p:sp>
      </p:grpSp>
      <p:grpSp>
        <p:nvGrpSpPr>
          <p:cNvPr id="45" name="组合 44"/>
          <p:cNvGrpSpPr/>
          <p:nvPr/>
        </p:nvGrpSpPr>
        <p:grpSpPr>
          <a:xfrm>
            <a:off x="3208220" y="1929601"/>
            <a:ext cx="1059449" cy="864924"/>
            <a:chOff x="1853741" y="1952625"/>
            <a:chExt cx="1413335" cy="1153499"/>
          </a:xfrm>
          <a:solidFill>
            <a:schemeClr val="bg2"/>
          </a:solidFill>
        </p:grpSpPr>
        <p:sp>
          <p:nvSpPr>
            <p:cNvPr id="46" name="矩形 45"/>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lumMod val="75000"/>
                    <a:lumOff val="25000"/>
                  </a:schemeClr>
                </a:solidFill>
              </a:endParaRPr>
            </a:p>
          </p:txBody>
        </p:sp>
        <p:sp>
          <p:nvSpPr>
            <p:cNvPr id="47" name="文本框 75"/>
            <p:cNvSpPr txBox="1"/>
            <p:nvPr/>
          </p:nvSpPr>
          <p:spPr>
            <a:xfrm>
              <a:off x="1853742" y="1997871"/>
              <a:ext cx="1413334" cy="1108253"/>
            </a:xfrm>
            <a:prstGeom prst="rect">
              <a:avLst/>
            </a:prstGeom>
            <a:grp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在这里添加你的文字内容或者在此处插入图片</a:t>
              </a:r>
              <a:endParaRPr lang="zh-CN" altLang="en-US" dirty="0">
                <a:solidFill>
                  <a:schemeClr val="tx1">
                    <a:lumMod val="75000"/>
                    <a:lumOff val="25000"/>
                  </a:schemeClr>
                </a:solidFill>
              </a:endParaRPr>
            </a:p>
          </p:txBody>
        </p:sp>
      </p:grpSp>
      <p:cxnSp>
        <p:nvCxnSpPr>
          <p:cNvPr id="48" name="肘形连接符 47"/>
          <p:cNvCxnSpPr>
            <a:stCxn id="50" idx="3"/>
            <a:endCxn id="53" idx="1"/>
          </p:cNvCxnSpPr>
          <p:nvPr/>
        </p:nvCxnSpPr>
        <p:spPr>
          <a:xfrm rot="5400000" flipH="1" flipV="1">
            <a:off x="4709812" y="2472271"/>
            <a:ext cx="646842" cy="218546"/>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4705412" y="2904964"/>
            <a:ext cx="437094" cy="507177"/>
            <a:chOff x="1109756" y="3090803"/>
            <a:chExt cx="583096" cy="676392"/>
          </a:xfrm>
          <a:solidFill>
            <a:schemeClr val="accent2"/>
          </a:solidFill>
        </p:grpSpPr>
        <p:sp>
          <p:nvSpPr>
            <p:cNvPr id="50" name="六边形 49"/>
            <p:cNvSpPr/>
            <p:nvPr/>
          </p:nvSpPr>
          <p:spPr>
            <a:xfrm rot="5400000">
              <a:off x="1063108" y="3137451"/>
              <a:ext cx="676392" cy="583096"/>
            </a:xfrm>
            <a:prstGeom prst="hexagon">
              <a:avLst/>
            </a:pr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latin typeface="+mn-ea"/>
              </a:endParaRPr>
            </a:p>
          </p:txBody>
        </p:sp>
        <p:sp>
          <p:nvSpPr>
            <p:cNvPr id="51" name="文本框 79"/>
            <p:cNvSpPr txBox="1"/>
            <p:nvPr/>
          </p:nvSpPr>
          <p:spPr>
            <a:xfrm>
              <a:off x="1115001" y="3231615"/>
              <a:ext cx="577851" cy="369417"/>
            </a:xfrm>
            <a:prstGeom prst="rect">
              <a:avLst/>
            </a:prstGeom>
            <a:noFill/>
          </p:spPr>
          <p:txBody>
            <a:bodyPr wrap="square" rtlCol="0">
              <a:spAutoFit/>
            </a:bodyPr>
            <a:lstStyle/>
            <a:p>
              <a:pPr algn="ctr"/>
              <a:r>
                <a:rPr lang="en-US" altLang="zh-CN" sz="1200" b="1" dirty="0">
                  <a:solidFill>
                    <a:schemeClr val="bg1"/>
                  </a:solidFill>
                  <a:latin typeface="+mn-ea"/>
                </a:rPr>
                <a:t>8</a:t>
              </a:r>
              <a:r>
                <a:rPr lang="zh-CN" altLang="en-US" sz="1200" b="1" dirty="0">
                  <a:solidFill>
                    <a:schemeClr val="bg1"/>
                  </a:solidFill>
                  <a:latin typeface="+mn-ea"/>
                </a:rPr>
                <a:t>月</a:t>
              </a:r>
              <a:endParaRPr lang="zh-CN" altLang="en-US" sz="1200" b="1" dirty="0">
                <a:solidFill>
                  <a:schemeClr val="bg1"/>
                </a:solidFill>
                <a:latin typeface="+mn-ea"/>
              </a:endParaRPr>
            </a:p>
          </p:txBody>
        </p:sp>
      </p:grpSp>
      <p:grpSp>
        <p:nvGrpSpPr>
          <p:cNvPr id="52" name="组合 51"/>
          <p:cNvGrpSpPr/>
          <p:nvPr/>
        </p:nvGrpSpPr>
        <p:grpSpPr>
          <a:xfrm>
            <a:off x="5142506" y="1929601"/>
            <a:ext cx="1059449" cy="864924"/>
            <a:chOff x="1853741" y="1952625"/>
            <a:chExt cx="1413335" cy="1153499"/>
          </a:xfrm>
          <a:solidFill>
            <a:schemeClr val="bg2"/>
          </a:solidFill>
        </p:grpSpPr>
        <p:sp>
          <p:nvSpPr>
            <p:cNvPr id="53" name="矩形 52"/>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lumMod val="75000"/>
                    <a:lumOff val="25000"/>
                  </a:schemeClr>
                </a:solidFill>
              </a:endParaRPr>
            </a:p>
          </p:txBody>
        </p:sp>
        <p:sp>
          <p:nvSpPr>
            <p:cNvPr id="54" name="文本框 82"/>
            <p:cNvSpPr txBox="1"/>
            <p:nvPr/>
          </p:nvSpPr>
          <p:spPr>
            <a:xfrm>
              <a:off x="1853742" y="1997871"/>
              <a:ext cx="1413334" cy="1108253"/>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在这里添加你的文字内容或者在此处插入图片</a:t>
              </a:r>
              <a:endParaRPr lang="zh-CN" altLang="en-US" dirty="0">
                <a:solidFill>
                  <a:schemeClr val="tx1">
                    <a:lumMod val="75000"/>
                    <a:lumOff val="25000"/>
                  </a:schemeClr>
                </a:solidFill>
              </a:endParaRPr>
            </a:p>
          </p:txBody>
        </p:sp>
      </p:grpSp>
      <p:cxnSp>
        <p:nvCxnSpPr>
          <p:cNvPr id="55" name="肘形连接符 54"/>
          <p:cNvCxnSpPr>
            <a:stCxn id="57" idx="3"/>
            <a:endCxn id="60" idx="1"/>
          </p:cNvCxnSpPr>
          <p:nvPr/>
        </p:nvCxnSpPr>
        <p:spPr>
          <a:xfrm rot="5400000" flipH="1" flipV="1">
            <a:off x="6644099" y="2472271"/>
            <a:ext cx="646841"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6" name="组合 55"/>
          <p:cNvGrpSpPr/>
          <p:nvPr/>
        </p:nvGrpSpPr>
        <p:grpSpPr>
          <a:xfrm>
            <a:off x="6587212" y="2904964"/>
            <a:ext cx="539779" cy="507177"/>
            <a:chOff x="1039738" y="3090803"/>
            <a:chExt cx="720080" cy="676392"/>
          </a:xfrm>
          <a:solidFill>
            <a:schemeClr val="accent2"/>
          </a:solidFill>
        </p:grpSpPr>
        <p:sp>
          <p:nvSpPr>
            <p:cNvPr id="57" name="六边形 56"/>
            <p:cNvSpPr/>
            <p:nvPr/>
          </p:nvSpPr>
          <p:spPr>
            <a:xfrm rot="5400000">
              <a:off x="1063108" y="3137451"/>
              <a:ext cx="676392" cy="583096"/>
            </a:xfrm>
            <a:prstGeom prst="hexagon">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latin typeface="+mn-ea"/>
              </a:endParaRPr>
            </a:p>
          </p:txBody>
        </p:sp>
        <p:sp>
          <p:nvSpPr>
            <p:cNvPr id="58" name="文本框 86"/>
            <p:cNvSpPr txBox="1"/>
            <p:nvPr/>
          </p:nvSpPr>
          <p:spPr>
            <a:xfrm>
              <a:off x="1039738" y="3231615"/>
              <a:ext cx="720080" cy="369417"/>
            </a:xfrm>
            <a:prstGeom prst="rect">
              <a:avLst/>
            </a:prstGeom>
            <a:noFill/>
          </p:spPr>
          <p:txBody>
            <a:bodyPr wrap="square" rtlCol="0">
              <a:spAutoFit/>
            </a:bodyPr>
            <a:lstStyle/>
            <a:p>
              <a:pPr algn="ctr"/>
              <a:r>
                <a:rPr lang="en-US" altLang="zh-CN" sz="1200" b="1" dirty="0">
                  <a:solidFill>
                    <a:schemeClr val="bg1"/>
                  </a:solidFill>
                  <a:latin typeface="+mn-ea"/>
                </a:rPr>
                <a:t>10</a:t>
              </a:r>
              <a:r>
                <a:rPr lang="zh-CN" altLang="en-US" sz="1200" b="1" dirty="0">
                  <a:solidFill>
                    <a:schemeClr val="bg1"/>
                  </a:solidFill>
                  <a:latin typeface="+mn-ea"/>
                </a:rPr>
                <a:t>月</a:t>
              </a:r>
              <a:endParaRPr lang="zh-CN" altLang="en-US" sz="1200" b="1" dirty="0">
                <a:solidFill>
                  <a:schemeClr val="bg1"/>
                </a:solidFill>
                <a:latin typeface="+mn-ea"/>
              </a:endParaRPr>
            </a:p>
          </p:txBody>
        </p:sp>
      </p:grpSp>
      <p:grpSp>
        <p:nvGrpSpPr>
          <p:cNvPr id="59" name="组合 58"/>
          <p:cNvGrpSpPr/>
          <p:nvPr/>
        </p:nvGrpSpPr>
        <p:grpSpPr>
          <a:xfrm>
            <a:off x="7076793" y="1929601"/>
            <a:ext cx="1059449" cy="864924"/>
            <a:chOff x="1853741" y="1952625"/>
            <a:chExt cx="1413335" cy="1153499"/>
          </a:xfrm>
          <a:solidFill>
            <a:schemeClr val="bg2"/>
          </a:solidFill>
        </p:grpSpPr>
        <p:sp>
          <p:nvSpPr>
            <p:cNvPr id="60" name="矩形 59"/>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lumMod val="75000"/>
                    <a:lumOff val="25000"/>
                  </a:schemeClr>
                </a:solidFill>
              </a:endParaRPr>
            </a:p>
          </p:txBody>
        </p:sp>
        <p:sp>
          <p:nvSpPr>
            <p:cNvPr id="61" name="文本框 89"/>
            <p:cNvSpPr txBox="1"/>
            <p:nvPr/>
          </p:nvSpPr>
          <p:spPr>
            <a:xfrm>
              <a:off x="1853742" y="1997871"/>
              <a:ext cx="1413334" cy="1108253"/>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在这里添加你的文字内容或者在此处插入图片</a:t>
              </a:r>
              <a:endParaRPr lang="zh-CN" altLang="en-US" dirty="0">
                <a:solidFill>
                  <a:schemeClr val="tx1">
                    <a:lumMod val="75000"/>
                    <a:lumOff val="25000"/>
                  </a:schemeClr>
                </a:solidFill>
              </a:endParaRPr>
            </a:p>
          </p:txBody>
        </p:sp>
      </p:grpSp>
      <p:cxnSp>
        <p:nvCxnSpPr>
          <p:cNvPr id="62" name="肘形连接符 61"/>
          <p:cNvCxnSpPr>
            <a:stCxn id="64" idx="0"/>
            <a:endCxn id="67" idx="1"/>
          </p:cNvCxnSpPr>
          <p:nvPr/>
        </p:nvCxnSpPr>
        <p:spPr>
          <a:xfrm rot="16200000" flipH="1">
            <a:off x="1808713" y="3625958"/>
            <a:ext cx="646181"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3" name="组合 62"/>
          <p:cNvGrpSpPr/>
          <p:nvPr/>
        </p:nvGrpSpPr>
        <p:grpSpPr>
          <a:xfrm>
            <a:off x="1803982" y="2904964"/>
            <a:ext cx="437094" cy="507177"/>
            <a:chOff x="1109756" y="3090803"/>
            <a:chExt cx="583096" cy="676392"/>
          </a:xfrm>
          <a:solidFill>
            <a:schemeClr val="accent2"/>
          </a:solidFill>
        </p:grpSpPr>
        <p:sp>
          <p:nvSpPr>
            <p:cNvPr id="64" name="六边形 63"/>
            <p:cNvSpPr/>
            <p:nvPr/>
          </p:nvSpPr>
          <p:spPr>
            <a:xfrm rot="5400000">
              <a:off x="1063108" y="3137451"/>
              <a:ext cx="676392" cy="583096"/>
            </a:xfrm>
            <a:prstGeom prst="hexagon">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latin typeface="+mn-ea"/>
              </a:endParaRPr>
            </a:p>
          </p:txBody>
        </p:sp>
        <p:sp>
          <p:nvSpPr>
            <p:cNvPr id="65" name="文本框 93"/>
            <p:cNvSpPr txBox="1"/>
            <p:nvPr/>
          </p:nvSpPr>
          <p:spPr>
            <a:xfrm>
              <a:off x="1115001" y="3231615"/>
              <a:ext cx="577851" cy="369417"/>
            </a:xfrm>
            <a:prstGeom prst="rect">
              <a:avLst/>
            </a:prstGeom>
            <a:noFill/>
          </p:spPr>
          <p:txBody>
            <a:bodyPr wrap="square" rtlCol="0">
              <a:spAutoFit/>
            </a:bodyPr>
            <a:lstStyle/>
            <a:p>
              <a:pPr algn="ctr"/>
              <a:r>
                <a:rPr lang="en-US" altLang="zh-CN" sz="1200" b="1" dirty="0">
                  <a:solidFill>
                    <a:schemeClr val="bg1"/>
                  </a:solidFill>
                  <a:latin typeface="+mn-ea"/>
                </a:rPr>
                <a:t>5</a:t>
              </a:r>
              <a:r>
                <a:rPr lang="zh-CN" altLang="en-US" sz="1200" b="1" dirty="0">
                  <a:solidFill>
                    <a:schemeClr val="bg1"/>
                  </a:solidFill>
                  <a:latin typeface="+mn-ea"/>
                </a:rPr>
                <a:t>月</a:t>
              </a:r>
              <a:endParaRPr lang="zh-CN" altLang="en-US" sz="1200" b="1" dirty="0">
                <a:solidFill>
                  <a:schemeClr val="bg1"/>
                </a:solidFill>
                <a:latin typeface="+mn-ea"/>
              </a:endParaRPr>
            </a:p>
          </p:txBody>
        </p:sp>
      </p:grpSp>
      <p:grpSp>
        <p:nvGrpSpPr>
          <p:cNvPr id="66" name="组合 65"/>
          <p:cNvGrpSpPr/>
          <p:nvPr/>
        </p:nvGrpSpPr>
        <p:grpSpPr>
          <a:xfrm>
            <a:off x="2241077" y="3729801"/>
            <a:ext cx="1059449" cy="864924"/>
            <a:chOff x="1853741" y="1952625"/>
            <a:chExt cx="1413335" cy="1153499"/>
          </a:xfrm>
          <a:solidFill>
            <a:schemeClr val="bg2"/>
          </a:solidFill>
        </p:grpSpPr>
        <p:sp>
          <p:nvSpPr>
            <p:cNvPr id="67" name="矩形 66"/>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lumMod val="75000"/>
                    <a:lumOff val="25000"/>
                  </a:schemeClr>
                </a:solidFill>
              </a:endParaRPr>
            </a:p>
          </p:txBody>
        </p:sp>
        <p:sp>
          <p:nvSpPr>
            <p:cNvPr id="68" name="文本框 96"/>
            <p:cNvSpPr txBox="1"/>
            <p:nvPr/>
          </p:nvSpPr>
          <p:spPr>
            <a:xfrm>
              <a:off x="1853742" y="1997871"/>
              <a:ext cx="1413334" cy="1108253"/>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在这里添加你的文字内容或者在此处插入图片</a:t>
              </a:r>
              <a:endParaRPr lang="zh-CN" altLang="en-US" dirty="0">
                <a:solidFill>
                  <a:schemeClr val="tx1">
                    <a:lumMod val="75000"/>
                    <a:lumOff val="25000"/>
                  </a:schemeClr>
                </a:solidFill>
              </a:endParaRPr>
            </a:p>
          </p:txBody>
        </p:sp>
      </p:grpSp>
      <p:cxnSp>
        <p:nvCxnSpPr>
          <p:cNvPr id="69" name="肘形连接符 68"/>
          <p:cNvCxnSpPr>
            <a:stCxn id="71" idx="0"/>
            <a:endCxn id="74" idx="1"/>
          </p:cNvCxnSpPr>
          <p:nvPr/>
        </p:nvCxnSpPr>
        <p:spPr>
          <a:xfrm rot="16200000" flipH="1">
            <a:off x="3742999" y="3625958"/>
            <a:ext cx="646181"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70" name="组合 69"/>
          <p:cNvGrpSpPr/>
          <p:nvPr/>
        </p:nvGrpSpPr>
        <p:grpSpPr>
          <a:xfrm>
            <a:off x="3738268" y="2904964"/>
            <a:ext cx="437094" cy="507177"/>
            <a:chOff x="1109756" y="3090803"/>
            <a:chExt cx="583096" cy="676392"/>
          </a:xfrm>
          <a:solidFill>
            <a:schemeClr val="accent2"/>
          </a:solidFill>
        </p:grpSpPr>
        <p:sp>
          <p:nvSpPr>
            <p:cNvPr id="71" name="六边形 70"/>
            <p:cNvSpPr/>
            <p:nvPr/>
          </p:nvSpPr>
          <p:spPr>
            <a:xfrm rot="5400000">
              <a:off x="1063108" y="3137451"/>
              <a:ext cx="676392" cy="583096"/>
            </a:xfrm>
            <a:prstGeom prst="hexagon">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latin typeface="+mn-ea"/>
              </a:endParaRPr>
            </a:p>
          </p:txBody>
        </p:sp>
        <p:sp>
          <p:nvSpPr>
            <p:cNvPr id="72" name="文本框 101"/>
            <p:cNvSpPr txBox="1"/>
            <p:nvPr/>
          </p:nvSpPr>
          <p:spPr>
            <a:xfrm>
              <a:off x="1115001" y="3231615"/>
              <a:ext cx="577851" cy="369417"/>
            </a:xfrm>
            <a:prstGeom prst="rect">
              <a:avLst/>
            </a:prstGeom>
            <a:noFill/>
          </p:spPr>
          <p:txBody>
            <a:bodyPr wrap="square" rtlCol="0">
              <a:spAutoFit/>
            </a:bodyPr>
            <a:lstStyle/>
            <a:p>
              <a:pPr algn="ctr"/>
              <a:r>
                <a:rPr lang="en-US" altLang="zh-CN" sz="1200" b="1" dirty="0">
                  <a:solidFill>
                    <a:schemeClr val="bg1"/>
                  </a:solidFill>
                  <a:latin typeface="+mn-ea"/>
                </a:rPr>
                <a:t>7</a:t>
              </a:r>
              <a:r>
                <a:rPr lang="zh-CN" altLang="en-US" sz="1200" b="1" dirty="0">
                  <a:solidFill>
                    <a:schemeClr val="bg1"/>
                  </a:solidFill>
                  <a:latin typeface="+mn-ea"/>
                </a:rPr>
                <a:t>月</a:t>
              </a:r>
              <a:endParaRPr lang="zh-CN" altLang="en-US" sz="1200" b="1" dirty="0">
                <a:solidFill>
                  <a:schemeClr val="bg1"/>
                </a:solidFill>
                <a:latin typeface="+mn-ea"/>
              </a:endParaRPr>
            </a:p>
          </p:txBody>
        </p:sp>
      </p:grpSp>
      <p:grpSp>
        <p:nvGrpSpPr>
          <p:cNvPr id="73" name="组合 72"/>
          <p:cNvGrpSpPr/>
          <p:nvPr/>
        </p:nvGrpSpPr>
        <p:grpSpPr>
          <a:xfrm>
            <a:off x="4175363" y="3729801"/>
            <a:ext cx="1059449" cy="864924"/>
            <a:chOff x="1853741" y="1952625"/>
            <a:chExt cx="1413335" cy="1153499"/>
          </a:xfrm>
          <a:solidFill>
            <a:schemeClr val="bg2"/>
          </a:solidFill>
        </p:grpSpPr>
        <p:sp>
          <p:nvSpPr>
            <p:cNvPr id="74" name="矩形 73"/>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lumMod val="75000"/>
                    <a:lumOff val="25000"/>
                  </a:schemeClr>
                </a:solidFill>
              </a:endParaRPr>
            </a:p>
          </p:txBody>
        </p:sp>
        <p:sp>
          <p:nvSpPr>
            <p:cNvPr id="75" name="文本框 104"/>
            <p:cNvSpPr txBox="1"/>
            <p:nvPr/>
          </p:nvSpPr>
          <p:spPr>
            <a:xfrm>
              <a:off x="1853742" y="1997871"/>
              <a:ext cx="1413334" cy="1108253"/>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在这里添加你的文字内容或者在此处插入图片</a:t>
              </a:r>
              <a:endParaRPr lang="zh-CN" altLang="en-US" dirty="0">
                <a:solidFill>
                  <a:schemeClr val="tx1">
                    <a:lumMod val="75000"/>
                    <a:lumOff val="25000"/>
                  </a:schemeClr>
                </a:solidFill>
              </a:endParaRPr>
            </a:p>
          </p:txBody>
        </p:sp>
      </p:grpSp>
      <p:cxnSp>
        <p:nvCxnSpPr>
          <p:cNvPr id="76" name="肘形连接符 75"/>
          <p:cNvCxnSpPr>
            <a:stCxn id="78" idx="0"/>
            <a:endCxn id="81" idx="1"/>
          </p:cNvCxnSpPr>
          <p:nvPr/>
        </p:nvCxnSpPr>
        <p:spPr>
          <a:xfrm rot="16200000" flipH="1">
            <a:off x="5677286" y="3625958"/>
            <a:ext cx="646181" cy="218547"/>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5672555" y="2904964"/>
            <a:ext cx="437094" cy="507177"/>
            <a:chOff x="1109756" y="3090803"/>
            <a:chExt cx="583096" cy="676392"/>
          </a:xfrm>
          <a:solidFill>
            <a:schemeClr val="accent2"/>
          </a:solidFill>
        </p:grpSpPr>
        <p:sp>
          <p:nvSpPr>
            <p:cNvPr id="78" name="六边形 77"/>
            <p:cNvSpPr/>
            <p:nvPr/>
          </p:nvSpPr>
          <p:spPr>
            <a:xfrm rot="5400000">
              <a:off x="1063108" y="3137451"/>
              <a:ext cx="676392" cy="583096"/>
            </a:xfrm>
            <a:prstGeom prst="hexagon">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latin typeface="+mn-ea"/>
              </a:endParaRPr>
            </a:p>
          </p:txBody>
        </p:sp>
        <p:sp>
          <p:nvSpPr>
            <p:cNvPr id="79" name="文本框 108"/>
            <p:cNvSpPr txBox="1"/>
            <p:nvPr/>
          </p:nvSpPr>
          <p:spPr>
            <a:xfrm>
              <a:off x="1115001" y="3231615"/>
              <a:ext cx="577851" cy="369417"/>
            </a:xfrm>
            <a:prstGeom prst="rect">
              <a:avLst/>
            </a:prstGeom>
            <a:noFill/>
          </p:spPr>
          <p:txBody>
            <a:bodyPr wrap="square" rtlCol="0">
              <a:spAutoFit/>
            </a:bodyPr>
            <a:lstStyle/>
            <a:p>
              <a:pPr algn="ctr"/>
              <a:r>
                <a:rPr lang="en-US" altLang="zh-CN" sz="1200" b="1" dirty="0">
                  <a:solidFill>
                    <a:schemeClr val="bg1"/>
                  </a:solidFill>
                  <a:latin typeface="+mn-ea"/>
                </a:rPr>
                <a:t>9</a:t>
              </a:r>
              <a:r>
                <a:rPr lang="zh-CN" altLang="en-US" sz="1200" b="1" dirty="0">
                  <a:solidFill>
                    <a:schemeClr val="bg1"/>
                  </a:solidFill>
                  <a:latin typeface="+mn-ea"/>
                </a:rPr>
                <a:t>月</a:t>
              </a:r>
              <a:endParaRPr lang="zh-CN" altLang="en-US" sz="1200" b="1" dirty="0">
                <a:solidFill>
                  <a:schemeClr val="bg1"/>
                </a:solidFill>
                <a:latin typeface="+mn-ea"/>
              </a:endParaRPr>
            </a:p>
          </p:txBody>
        </p:sp>
      </p:grpSp>
      <p:grpSp>
        <p:nvGrpSpPr>
          <p:cNvPr id="80" name="组合 79"/>
          <p:cNvGrpSpPr/>
          <p:nvPr/>
        </p:nvGrpSpPr>
        <p:grpSpPr>
          <a:xfrm>
            <a:off x="6109650" y="3729801"/>
            <a:ext cx="1059449" cy="864924"/>
            <a:chOff x="1853741" y="1952625"/>
            <a:chExt cx="1413335" cy="1153499"/>
          </a:xfrm>
          <a:solidFill>
            <a:schemeClr val="bg2"/>
          </a:solidFill>
        </p:grpSpPr>
        <p:sp>
          <p:nvSpPr>
            <p:cNvPr id="81" name="矩形 80"/>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lumMod val="75000"/>
                    <a:lumOff val="25000"/>
                  </a:schemeClr>
                </a:solidFill>
              </a:endParaRPr>
            </a:p>
          </p:txBody>
        </p:sp>
        <p:sp>
          <p:nvSpPr>
            <p:cNvPr id="82" name="文本框 111"/>
            <p:cNvSpPr txBox="1"/>
            <p:nvPr/>
          </p:nvSpPr>
          <p:spPr>
            <a:xfrm>
              <a:off x="1853742" y="1997871"/>
              <a:ext cx="1413334" cy="1108253"/>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在这里添加你的文字内容或者在此处插入图片</a:t>
              </a:r>
              <a:endParaRPr lang="zh-CN" altLang="en-US" dirty="0">
                <a:solidFill>
                  <a:schemeClr val="tx1">
                    <a:lumMod val="75000"/>
                    <a:lumOff val="25000"/>
                  </a:schemeClr>
                </a:solidFill>
              </a:endParaRPr>
            </a:p>
          </p:txBody>
        </p:sp>
      </p:grpSp>
      <p:grpSp>
        <p:nvGrpSpPr>
          <p:cNvPr id="83" name="组合 82"/>
          <p:cNvGrpSpPr/>
          <p:nvPr/>
        </p:nvGrpSpPr>
        <p:grpSpPr>
          <a:xfrm>
            <a:off x="7541581" y="2904964"/>
            <a:ext cx="545841" cy="507177"/>
            <a:chOff x="1022698" y="3090803"/>
            <a:chExt cx="728167" cy="676392"/>
          </a:xfrm>
          <a:solidFill>
            <a:schemeClr val="accent2"/>
          </a:solidFill>
        </p:grpSpPr>
        <p:sp>
          <p:nvSpPr>
            <p:cNvPr id="84" name="六边形 83"/>
            <p:cNvSpPr/>
            <p:nvPr/>
          </p:nvSpPr>
          <p:spPr>
            <a:xfrm rot="5400000">
              <a:off x="1063108" y="3137451"/>
              <a:ext cx="676392" cy="583096"/>
            </a:xfrm>
            <a:prstGeom prst="hexagon">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latin typeface="+mn-ea"/>
              </a:endParaRPr>
            </a:p>
          </p:txBody>
        </p:sp>
        <p:sp>
          <p:nvSpPr>
            <p:cNvPr id="85" name="文本框 114"/>
            <p:cNvSpPr txBox="1"/>
            <p:nvPr/>
          </p:nvSpPr>
          <p:spPr>
            <a:xfrm>
              <a:off x="1022698" y="3231615"/>
              <a:ext cx="728167" cy="369417"/>
            </a:xfrm>
            <a:prstGeom prst="rect">
              <a:avLst/>
            </a:prstGeom>
            <a:noFill/>
          </p:spPr>
          <p:txBody>
            <a:bodyPr wrap="square" rtlCol="0">
              <a:spAutoFit/>
            </a:bodyPr>
            <a:lstStyle/>
            <a:p>
              <a:pPr algn="ctr"/>
              <a:r>
                <a:rPr lang="en-US" altLang="zh-CN" sz="1200" b="1" dirty="0">
                  <a:solidFill>
                    <a:schemeClr val="bg1"/>
                  </a:solidFill>
                  <a:latin typeface="+mn-ea"/>
                </a:rPr>
                <a:t>11</a:t>
              </a:r>
              <a:r>
                <a:rPr lang="zh-CN" altLang="en-US" sz="1200" b="1" dirty="0">
                  <a:solidFill>
                    <a:schemeClr val="bg1"/>
                  </a:solidFill>
                  <a:latin typeface="+mn-ea"/>
                </a:rPr>
                <a:t>月</a:t>
              </a:r>
              <a:endParaRPr lang="zh-CN" altLang="en-US" sz="1200" b="1" dirty="0">
                <a:solidFill>
                  <a:schemeClr val="bg1"/>
                </a:solidFill>
                <a:latin typeface="+mn-ea"/>
              </a:endParaRPr>
            </a:p>
          </p:txBody>
        </p:sp>
      </p:grpSp>
      <p:sp>
        <p:nvSpPr>
          <p:cNvPr id="86" name="矩形 85"/>
          <p:cNvSpPr/>
          <p:nvPr/>
        </p:nvSpPr>
        <p:spPr>
          <a:xfrm>
            <a:off x="3186605" y="1102712"/>
            <a:ext cx="2880301" cy="347663"/>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点击添加小标题</a:t>
            </a:r>
            <a:endParaRPr lang="zh-CN" altLang="en-US"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86"/>
                                        </p:tgtEl>
                                        <p:attrNameLst>
                                          <p:attrName>style.visibility</p:attrName>
                                        </p:attrNameLst>
                                      </p:cBhvr>
                                      <p:to>
                                        <p:strVal val="visible"/>
                                      </p:to>
                                    </p:set>
                                    <p:animEffect transition="in" filter="barn(outVertical)">
                                      <p:cBhvr>
                                        <p:cTn id="11" dur="500"/>
                                        <p:tgtEl>
                                          <p:spTgt spid="8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down)">
                                      <p:cBhvr>
                                        <p:cTn id="23" dur="500"/>
                                        <p:tgtEl>
                                          <p:spTgt spid="34"/>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left)">
                                      <p:cBhvr>
                                        <p:cTn id="27" dur="500"/>
                                        <p:tgtEl>
                                          <p:spTgt spid="3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500"/>
                                        <p:tgtEl>
                                          <p:spTgt spid="63"/>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wipe(up)">
                                      <p:cBhvr>
                                        <p:cTn id="35" dur="500"/>
                                        <p:tgtEl>
                                          <p:spTgt spid="62"/>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wipe(left)">
                                      <p:cBhvr>
                                        <p:cTn id="39" dur="500"/>
                                        <p:tgtEl>
                                          <p:spTgt spid="66"/>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500"/>
                                        <p:tgtEl>
                                          <p:spTgt spid="42"/>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down)">
                                      <p:cBhvr>
                                        <p:cTn id="47" dur="500"/>
                                        <p:tgtEl>
                                          <p:spTgt spid="41"/>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wipe(left)">
                                      <p:cBhvr>
                                        <p:cTn id="51" dur="500"/>
                                        <p:tgtEl>
                                          <p:spTgt spid="45"/>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70"/>
                                        </p:tgtEl>
                                        <p:attrNameLst>
                                          <p:attrName>style.visibility</p:attrName>
                                        </p:attrNameLst>
                                      </p:cBhvr>
                                      <p:to>
                                        <p:strVal val="visible"/>
                                      </p:to>
                                    </p:set>
                                    <p:animEffect transition="in" filter="fade">
                                      <p:cBhvr>
                                        <p:cTn id="55" dur="500"/>
                                        <p:tgtEl>
                                          <p:spTgt spid="70"/>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69"/>
                                        </p:tgtEl>
                                        <p:attrNameLst>
                                          <p:attrName>style.visibility</p:attrName>
                                        </p:attrNameLst>
                                      </p:cBhvr>
                                      <p:to>
                                        <p:strVal val="visible"/>
                                      </p:to>
                                    </p:set>
                                    <p:animEffect transition="in" filter="wipe(up)">
                                      <p:cBhvr>
                                        <p:cTn id="59" dur="500"/>
                                        <p:tgtEl>
                                          <p:spTgt spid="69"/>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73"/>
                                        </p:tgtEl>
                                        <p:attrNameLst>
                                          <p:attrName>style.visibility</p:attrName>
                                        </p:attrNameLst>
                                      </p:cBhvr>
                                      <p:to>
                                        <p:strVal val="visible"/>
                                      </p:to>
                                    </p:set>
                                    <p:animEffect transition="in" filter="wipe(left)">
                                      <p:cBhvr>
                                        <p:cTn id="63" dur="500"/>
                                        <p:tgtEl>
                                          <p:spTgt spid="73"/>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500"/>
                                        <p:tgtEl>
                                          <p:spTgt spid="49"/>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wipe(down)">
                                      <p:cBhvr>
                                        <p:cTn id="71" dur="500"/>
                                        <p:tgtEl>
                                          <p:spTgt spid="48"/>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52"/>
                                        </p:tgtEl>
                                        <p:attrNameLst>
                                          <p:attrName>style.visibility</p:attrName>
                                        </p:attrNameLst>
                                      </p:cBhvr>
                                      <p:to>
                                        <p:strVal val="visible"/>
                                      </p:to>
                                    </p:set>
                                    <p:animEffect transition="in" filter="wipe(left)">
                                      <p:cBhvr>
                                        <p:cTn id="75" dur="500"/>
                                        <p:tgtEl>
                                          <p:spTgt spid="52"/>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77"/>
                                        </p:tgtEl>
                                        <p:attrNameLst>
                                          <p:attrName>style.visibility</p:attrName>
                                        </p:attrNameLst>
                                      </p:cBhvr>
                                      <p:to>
                                        <p:strVal val="visible"/>
                                      </p:to>
                                    </p:set>
                                    <p:animEffect transition="in" filter="fade">
                                      <p:cBhvr>
                                        <p:cTn id="79" dur="500"/>
                                        <p:tgtEl>
                                          <p:spTgt spid="77"/>
                                        </p:tgtEl>
                                      </p:cBhvr>
                                    </p:animEffect>
                                  </p:childTnLst>
                                </p:cTn>
                              </p:par>
                            </p:childTnLst>
                          </p:cTn>
                        </p:par>
                        <p:par>
                          <p:cTn id="80" fill="hold">
                            <p:stCondLst>
                              <p:cond delay="9500"/>
                            </p:stCondLst>
                            <p:childTnLst>
                              <p:par>
                                <p:cTn id="81" presetID="22" presetClass="entr" presetSubtype="1" fill="hold" nodeType="afterEffect">
                                  <p:stCondLst>
                                    <p:cond delay="0"/>
                                  </p:stCondLst>
                                  <p:childTnLst>
                                    <p:set>
                                      <p:cBhvr>
                                        <p:cTn id="82" dur="1" fill="hold">
                                          <p:stCondLst>
                                            <p:cond delay="0"/>
                                          </p:stCondLst>
                                        </p:cTn>
                                        <p:tgtEl>
                                          <p:spTgt spid="76"/>
                                        </p:tgtEl>
                                        <p:attrNameLst>
                                          <p:attrName>style.visibility</p:attrName>
                                        </p:attrNameLst>
                                      </p:cBhvr>
                                      <p:to>
                                        <p:strVal val="visible"/>
                                      </p:to>
                                    </p:set>
                                    <p:animEffect transition="in" filter="wipe(up)">
                                      <p:cBhvr>
                                        <p:cTn id="83" dur="500"/>
                                        <p:tgtEl>
                                          <p:spTgt spid="76"/>
                                        </p:tgtEl>
                                      </p:cBhvr>
                                    </p:animEffect>
                                  </p:childTnLst>
                                </p:cTn>
                              </p:par>
                            </p:childTnLst>
                          </p:cTn>
                        </p:par>
                        <p:par>
                          <p:cTn id="84" fill="hold">
                            <p:stCondLst>
                              <p:cond delay="10000"/>
                            </p:stCondLst>
                            <p:childTnLst>
                              <p:par>
                                <p:cTn id="85" presetID="22" presetClass="entr" presetSubtype="8" fill="hold" nodeType="afterEffect">
                                  <p:stCondLst>
                                    <p:cond delay="0"/>
                                  </p:stCondLst>
                                  <p:childTnLst>
                                    <p:set>
                                      <p:cBhvr>
                                        <p:cTn id="86" dur="1" fill="hold">
                                          <p:stCondLst>
                                            <p:cond delay="0"/>
                                          </p:stCondLst>
                                        </p:cTn>
                                        <p:tgtEl>
                                          <p:spTgt spid="80"/>
                                        </p:tgtEl>
                                        <p:attrNameLst>
                                          <p:attrName>style.visibility</p:attrName>
                                        </p:attrNameLst>
                                      </p:cBhvr>
                                      <p:to>
                                        <p:strVal val="visible"/>
                                      </p:to>
                                    </p:set>
                                    <p:animEffect transition="in" filter="wipe(left)">
                                      <p:cBhvr>
                                        <p:cTn id="87" dur="500"/>
                                        <p:tgtEl>
                                          <p:spTgt spid="80"/>
                                        </p:tgtEl>
                                      </p:cBhvr>
                                    </p:animEffect>
                                  </p:childTnLst>
                                </p:cTn>
                              </p:par>
                            </p:childTnLst>
                          </p:cTn>
                        </p:par>
                        <p:par>
                          <p:cTn id="88" fill="hold">
                            <p:stCondLst>
                              <p:cond delay="10500"/>
                            </p:stCondLst>
                            <p:childTnLst>
                              <p:par>
                                <p:cTn id="89" presetID="10" presetClass="entr" presetSubtype="0" fill="hold" nodeType="afterEffect">
                                  <p:stCondLst>
                                    <p:cond delay="0"/>
                                  </p:stCondLst>
                                  <p:childTnLst>
                                    <p:set>
                                      <p:cBhvr>
                                        <p:cTn id="90" dur="1" fill="hold">
                                          <p:stCondLst>
                                            <p:cond delay="0"/>
                                          </p:stCondLst>
                                        </p:cTn>
                                        <p:tgtEl>
                                          <p:spTgt spid="56"/>
                                        </p:tgtEl>
                                        <p:attrNameLst>
                                          <p:attrName>style.visibility</p:attrName>
                                        </p:attrNameLst>
                                      </p:cBhvr>
                                      <p:to>
                                        <p:strVal val="visible"/>
                                      </p:to>
                                    </p:set>
                                    <p:animEffect transition="in" filter="fade">
                                      <p:cBhvr>
                                        <p:cTn id="91" dur="500"/>
                                        <p:tgtEl>
                                          <p:spTgt spid="56"/>
                                        </p:tgtEl>
                                      </p:cBhvr>
                                    </p:animEffect>
                                  </p:childTnLst>
                                </p:cTn>
                              </p:par>
                            </p:childTnLst>
                          </p:cTn>
                        </p:par>
                        <p:par>
                          <p:cTn id="92" fill="hold">
                            <p:stCondLst>
                              <p:cond delay="11000"/>
                            </p:stCondLst>
                            <p:childTnLst>
                              <p:par>
                                <p:cTn id="93" presetID="22" presetClass="entr" presetSubtype="4" fill="hold" nodeType="after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wipe(down)">
                                      <p:cBhvr>
                                        <p:cTn id="95" dur="500"/>
                                        <p:tgtEl>
                                          <p:spTgt spid="55"/>
                                        </p:tgtEl>
                                      </p:cBhvr>
                                    </p:animEffect>
                                  </p:childTnLst>
                                </p:cTn>
                              </p:par>
                            </p:childTnLst>
                          </p:cTn>
                        </p:par>
                        <p:par>
                          <p:cTn id="96" fill="hold">
                            <p:stCondLst>
                              <p:cond delay="11500"/>
                            </p:stCondLst>
                            <p:childTnLst>
                              <p:par>
                                <p:cTn id="97" presetID="22" presetClass="entr" presetSubtype="8" fill="hold" nodeType="afterEffect">
                                  <p:stCondLst>
                                    <p:cond delay="0"/>
                                  </p:stCondLst>
                                  <p:childTnLst>
                                    <p:set>
                                      <p:cBhvr>
                                        <p:cTn id="98" dur="1" fill="hold">
                                          <p:stCondLst>
                                            <p:cond delay="0"/>
                                          </p:stCondLst>
                                        </p:cTn>
                                        <p:tgtEl>
                                          <p:spTgt spid="59"/>
                                        </p:tgtEl>
                                        <p:attrNameLst>
                                          <p:attrName>style.visibility</p:attrName>
                                        </p:attrNameLst>
                                      </p:cBhvr>
                                      <p:to>
                                        <p:strVal val="visible"/>
                                      </p:to>
                                    </p:set>
                                    <p:animEffect transition="in" filter="wipe(left)">
                                      <p:cBhvr>
                                        <p:cTn id="99" dur="500"/>
                                        <p:tgtEl>
                                          <p:spTgt spid="59"/>
                                        </p:tgtEl>
                                      </p:cBhvr>
                                    </p:animEffect>
                                  </p:childTnLst>
                                </p:cTn>
                              </p:par>
                            </p:childTnLst>
                          </p:cTn>
                        </p:par>
                        <p:par>
                          <p:cTn id="100" fill="hold">
                            <p:stCondLst>
                              <p:cond delay="12000"/>
                            </p:stCondLst>
                            <p:childTnLst>
                              <p:par>
                                <p:cTn id="101" presetID="10" presetClass="entr" presetSubtype="0" fill="hold" nodeType="afterEffect">
                                  <p:stCondLst>
                                    <p:cond delay="0"/>
                                  </p:stCondLst>
                                  <p:childTnLst>
                                    <p:set>
                                      <p:cBhvr>
                                        <p:cTn id="102" dur="1" fill="hold">
                                          <p:stCondLst>
                                            <p:cond delay="0"/>
                                          </p:stCondLst>
                                        </p:cTn>
                                        <p:tgtEl>
                                          <p:spTgt spid="83"/>
                                        </p:tgtEl>
                                        <p:attrNameLst>
                                          <p:attrName>style.visibility</p:attrName>
                                        </p:attrNameLst>
                                      </p:cBhvr>
                                      <p:to>
                                        <p:strVal val="visible"/>
                                      </p:to>
                                    </p:set>
                                    <p:animEffect transition="in" filter="fade">
                                      <p:cBhvr>
                                        <p:cTn id="103" dur="500"/>
                                        <p:tgtEl>
                                          <p:spTgt spid="83"/>
                                        </p:tgtEl>
                                      </p:cBhvr>
                                    </p:animEffect>
                                  </p:childTnLst>
                                </p:cTn>
                              </p:par>
                            </p:childTnLst>
                          </p:cTn>
                        </p:par>
                        <p:par>
                          <p:cTn id="104" fill="hold">
                            <p:stCondLst>
                              <p:cond delay="12500"/>
                            </p:stCondLst>
                            <p:childTnLst>
                              <p:par>
                                <p:cTn id="105" presetID="26" presetClass="emph" presetSubtype="0" fill="hold" nodeType="afterEffect">
                                  <p:stCondLst>
                                    <p:cond delay="0"/>
                                  </p:stCondLst>
                                  <p:childTnLst>
                                    <p:animEffect transition="out" filter="fade">
                                      <p:cBhvr>
                                        <p:cTn id="106" dur="500" tmFilter="0, 0; .2, .5; .8, .5; 1, 0"/>
                                        <p:tgtEl>
                                          <p:spTgt spid="83"/>
                                        </p:tgtEl>
                                      </p:cBhvr>
                                    </p:animEffect>
                                    <p:animScale>
                                      <p:cBhvr>
                                        <p:cTn id="107" dur="250" autoRev="1" fill="hold"/>
                                        <p:tgtEl>
                                          <p:spTgt spid="8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grpSp>
        <p:nvGrpSpPr>
          <p:cNvPr id="3" name="组合 2"/>
          <p:cNvGrpSpPr/>
          <p:nvPr/>
        </p:nvGrpSpPr>
        <p:grpSpPr>
          <a:xfrm>
            <a:off x="2897230" y="1343706"/>
            <a:ext cx="1918068" cy="680813"/>
            <a:chOff x="3666731" y="1984470"/>
            <a:chExt cx="2636520" cy="1447800"/>
          </a:xfrm>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 name="文本框 47"/>
            <p:cNvSpPr txBox="1"/>
            <p:nvPr/>
          </p:nvSpPr>
          <p:spPr>
            <a:xfrm>
              <a:off x="3971726" y="2364759"/>
              <a:ext cx="2230360" cy="687235"/>
            </a:xfrm>
            <a:prstGeom prst="rect">
              <a:avLst/>
            </a:prstGeom>
            <a:noFill/>
          </p:spPr>
          <p:txBody>
            <a:bodyPr wrap="square" rtlCol="0" anchor="ctr">
              <a:spAutoFit/>
            </a:bodyPr>
            <a:lstStyle/>
            <a:p>
              <a:pPr algn="ctr"/>
              <a:r>
                <a:rPr lang="zh-CN" altLang="en-US" sz="15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15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 name="组合 5"/>
          <p:cNvGrpSpPr/>
          <p:nvPr/>
        </p:nvGrpSpPr>
        <p:grpSpPr>
          <a:xfrm>
            <a:off x="1294089" y="1343706"/>
            <a:ext cx="1918068" cy="680813"/>
            <a:chOff x="1436370" y="1984470"/>
            <a:chExt cx="2636520" cy="1447800"/>
          </a:xfrm>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 name="文本框 50"/>
            <p:cNvSpPr txBox="1"/>
            <p:nvPr/>
          </p:nvSpPr>
          <p:spPr>
            <a:xfrm>
              <a:off x="1709209" y="2315665"/>
              <a:ext cx="2293960" cy="785412"/>
            </a:xfrm>
            <a:prstGeom prst="rect">
              <a:avLst/>
            </a:prstGeom>
            <a:noFill/>
          </p:spPr>
          <p:txBody>
            <a:bodyPr wrap="square" rtlCol="0" anchor="ctr">
              <a:spAutoFit/>
            </a:bodyPr>
            <a:lstStyle/>
            <a:p>
              <a:pPr algn="ctr">
                <a:lnSpc>
                  <a:spcPct val="120000"/>
                </a:lnSpc>
              </a:pPr>
              <a:r>
                <a:rPr lang="zh-CN" altLang="en-US" sz="15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15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9" name="组合 8"/>
          <p:cNvGrpSpPr/>
          <p:nvPr/>
        </p:nvGrpSpPr>
        <p:grpSpPr>
          <a:xfrm>
            <a:off x="6103511" y="1343706"/>
            <a:ext cx="1918068" cy="680813"/>
            <a:chOff x="8127453" y="1984470"/>
            <a:chExt cx="2636520" cy="1447800"/>
          </a:xfrm>
        </p:grpSpPr>
        <p:sp>
          <p:nvSpPr>
            <p:cNvPr id="10" name="任意多边形 9"/>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1" name="文本框 53"/>
            <p:cNvSpPr txBox="1"/>
            <p:nvPr/>
          </p:nvSpPr>
          <p:spPr>
            <a:xfrm>
              <a:off x="8439016" y="2364759"/>
              <a:ext cx="2230360" cy="687235"/>
            </a:xfrm>
            <a:prstGeom prst="rect">
              <a:avLst/>
            </a:prstGeom>
            <a:noFill/>
          </p:spPr>
          <p:txBody>
            <a:bodyPr wrap="square" rtlCol="0" anchor="ctr">
              <a:spAutoFit/>
            </a:bodyPr>
            <a:lstStyle/>
            <a:p>
              <a:pPr algn="ctr"/>
              <a:r>
                <a:rPr lang="zh-CN" altLang="en-US" sz="15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15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2" name="组合 11"/>
          <p:cNvGrpSpPr/>
          <p:nvPr/>
        </p:nvGrpSpPr>
        <p:grpSpPr>
          <a:xfrm>
            <a:off x="4500370" y="1343706"/>
            <a:ext cx="1918068" cy="680813"/>
            <a:chOff x="5897092" y="1984470"/>
            <a:chExt cx="2636520" cy="1447800"/>
          </a:xfrm>
        </p:grpSpPr>
        <p:sp>
          <p:nvSpPr>
            <p:cNvPr id="13" name="任意多边形 12"/>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文本框 56"/>
            <p:cNvSpPr txBox="1"/>
            <p:nvPr/>
          </p:nvSpPr>
          <p:spPr>
            <a:xfrm>
              <a:off x="6227711" y="2315669"/>
              <a:ext cx="2205655" cy="785412"/>
            </a:xfrm>
            <a:prstGeom prst="rect">
              <a:avLst/>
            </a:prstGeom>
            <a:noFill/>
          </p:spPr>
          <p:txBody>
            <a:bodyPr wrap="square" rtlCol="0" anchor="ctr">
              <a:spAutoFit/>
            </a:bodyPr>
            <a:lstStyle/>
            <a:p>
              <a:pPr algn="ctr">
                <a:lnSpc>
                  <a:spcPct val="120000"/>
                </a:lnSpc>
              </a:pPr>
              <a:r>
                <a:rPr lang="zh-CN" altLang="en-US" sz="15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15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5" name="矩形 47"/>
          <p:cNvSpPr>
            <a:spLocks noChangeArrowheads="1"/>
          </p:cNvSpPr>
          <p:nvPr/>
        </p:nvSpPr>
        <p:spPr bwMode="auto">
          <a:xfrm>
            <a:off x="1084452" y="3837327"/>
            <a:ext cx="7039088"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olidFill>
                  <a:schemeClr val="tx1">
                    <a:lumMod val="65000"/>
                    <a:lumOff val="35000"/>
                  </a:schemeClr>
                </a:solidFill>
                <a:sym typeface="微软雅黑" panose="020B0503020204020204" pitchFamily="34" charset="-122"/>
              </a:rPr>
              <a:t>在此录入本图表的综合描述说明，在此录入本图表的综合描述说明，在此录入本图表的综合描述说明。在此录入本图表的综合描述说明，在此录入本图表的综合描述说明，在此录入上述图表的综合描述说明，在此录入上述</a:t>
            </a:r>
            <a:r>
              <a:rPr lang="zh-CN" altLang="en-US" sz="1100" dirty="0">
                <a:solidFill>
                  <a:schemeClr val="tx1">
                    <a:lumMod val="85000"/>
                    <a:lumOff val="15000"/>
                  </a:schemeClr>
                </a:solidFill>
                <a:sym typeface="微软雅黑" panose="020B0503020204020204" pitchFamily="34" charset="-122"/>
              </a:rPr>
              <a:t>图表</a:t>
            </a:r>
            <a:r>
              <a:rPr lang="zh-CN" altLang="en-US" sz="1100" dirty="0">
                <a:solidFill>
                  <a:schemeClr val="tx1">
                    <a:lumMod val="65000"/>
                    <a:lumOff val="35000"/>
                  </a:schemeClr>
                </a:solidFill>
                <a:sym typeface="微软雅黑" panose="020B0503020204020204" pitchFamily="34" charset="-122"/>
              </a:rPr>
              <a:t>的综合描述说明，在此录入上述图表的综合描述说明。</a:t>
            </a:r>
            <a:endParaRPr lang="zh-CN" altLang="en-US" sz="1100" dirty="0">
              <a:solidFill>
                <a:schemeClr val="tx1">
                  <a:lumMod val="65000"/>
                  <a:lumOff val="35000"/>
                </a:schemeClr>
              </a:solidFill>
              <a:sym typeface="微软雅黑" panose="020B0503020204020204" pitchFamily="34" charset="-122"/>
            </a:endParaRPr>
          </a:p>
        </p:txBody>
      </p:sp>
      <p:sp>
        <p:nvSpPr>
          <p:cNvPr id="16" name="矩形 15"/>
          <p:cNvSpPr/>
          <p:nvPr/>
        </p:nvSpPr>
        <p:spPr>
          <a:xfrm>
            <a:off x="1696226" y="2233018"/>
            <a:ext cx="1010519" cy="330854"/>
          </a:xfrm>
          <a:prstGeom prst="rect">
            <a:avLst/>
          </a:prstGeom>
        </p:spPr>
        <p:txBody>
          <a:bodyPr wrap="none" lIns="68573" tIns="34287" rIns="68573" bIns="34287">
            <a:spAutoFit/>
          </a:bodyPr>
          <a:lstStyle/>
          <a:p>
            <a:pPr algn="ctr"/>
            <a:r>
              <a:rPr lang="zh-CN" altLang="en-US" sz="17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矩形 47"/>
          <p:cNvSpPr>
            <a:spLocks noChangeArrowheads="1"/>
          </p:cNvSpPr>
          <p:nvPr/>
        </p:nvSpPr>
        <p:spPr bwMode="auto">
          <a:xfrm>
            <a:off x="1488256" y="2592358"/>
            <a:ext cx="1430914"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100" dirty="0">
              <a:solidFill>
                <a:schemeClr val="tx1">
                  <a:lumMod val="75000"/>
                  <a:lumOff val="25000"/>
                </a:schemeClr>
              </a:solidFill>
              <a:sym typeface="微软雅黑" panose="020B0503020204020204" pitchFamily="34" charset="-122"/>
            </a:endParaRPr>
          </a:p>
        </p:txBody>
      </p:sp>
      <p:sp>
        <p:nvSpPr>
          <p:cNvPr id="18" name="矩形 17"/>
          <p:cNvSpPr/>
          <p:nvPr/>
        </p:nvSpPr>
        <p:spPr>
          <a:xfrm>
            <a:off x="3321702" y="2233018"/>
            <a:ext cx="1010519" cy="330854"/>
          </a:xfrm>
          <a:prstGeom prst="rect">
            <a:avLst/>
          </a:prstGeom>
        </p:spPr>
        <p:txBody>
          <a:bodyPr wrap="none" lIns="68573" tIns="34287" rIns="68573" bIns="34287">
            <a:spAutoFit/>
          </a:bodyPr>
          <a:lstStyle/>
          <a:p>
            <a:pPr algn="ctr"/>
            <a:r>
              <a:rPr lang="zh-CN" altLang="en-US" sz="17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47"/>
          <p:cNvSpPr>
            <a:spLocks noChangeArrowheads="1"/>
          </p:cNvSpPr>
          <p:nvPr/>
        </p:nvSpPr>
        <p:spPr bwMode="auto">
          <a:xfrm>
            <a:off x="3145742" y="2592358"/>
            <a:ext cx="1406521"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100" dirty="0">
              <a:solidFill>
                <a:schemeClr val="tx1">
                  <a:lumMod val="75000"/>
                  <a:lumOff val="25000"/>
                </a:schemeClr>
              </a:solidFill>
              <a:sym typeface="微软雅黑" panose="020B0503020204020204" pitchFamily="34" charset="-122"/>
            </a:endParaRPr>
          </a:p>
        </p:txBody>
      </p:sp>
      <p:sp>
        <p:nvSpPr>
          <p:cNvPr id="20" name="矩形 19"/>
          <p:cNvSpPr/>
          <p:nvPr/>
        </p:nvSpPr>
        <p:spPr>
          <a:xfrm>
            <a:off x="4947184" y="2233018"/>
            <a:ext cx="1010519" cy="330854"/>
          </a:xfrm>
          <a:prstGeom prst="rect">
            <a:avLst/>
          </a:prstGeom>
        </p:spPr>
        <p:txBody>
          <a:bodyPr wrap="none" lIns="68573" tIns="34287" rIns="68573" bIns="34287">
            <a:spAutoFit/>
          </a:bodyPr>
          <a:lstStyle/>
          <a:p>
            <a:pPr algn="ctr"/>
            <a:r>
              <a:rPr lang="zh-CN" altLang="en-US" sz="17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矩形 47"/>
          <p:cNvSpPr>
            <a:spLocks noChangeArrowheads="1"/>
          </p:cNvSpPr>
          <p:nvPr/>
        </p:nvSpPr>
        <p:spPr bwMode="auto">
          <a:xfrm>
            <a:off x="4778831" y="2592358"/>
            <a:ext cx="141945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100" dirty="0">
              <a:solidFill>
                <a:schemeClr val="tx1">
                  <a:lumMod val="75000"/>
                  <a:lumOff val="25000"/>
                </a:schemeClr>
              </a:solidFill>
              <a:sym typeface="微软雅黑" panose="020B0503020204020204" pitchFamily="34" charset="-122"/>
            </a:endParaRPr>
          </a:p>
        </p:txBody>
      </p:sp>
      <p:sp>
        <p:nvSpPr>
          <p:cNvPr id="22" name="矩形 21"/>
          <p:cNvSpPr/>
          <p:nvPr/>
        </p:nvSpPr>
        <p:spPr>
          <a:xfrm>
            <a:off x="6572662" y="2233018"/>
            <a:ext cx="1010519" cy="330854"/>
          </a:xfrm>
          <a:prstGeom prst="rect">
            <a:avLst/>
          </a:prstGeom>
        </p:spPr>
        <p:txBody>
          <a:bodyPr wrap="none" lIns="68573" tIns="34287" rIns="68573" bIns="34287">
            <a:spAutoFit/>
          </a:bodyPr>
          <a:lstStyle/>
          <a:p>
            <a:pPr algn="ctr"/>
            <a:r>
              <a:rPr lang="zh-CN" altLang="en-US" sz="17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47"/>
          <p:cNvSpPr>
            <a:spLocks noChangeArrowheads="1"/>
          </p:cNvSpPr>
          <p:nvPr/>
        </p:nvSpPr>
        <p:spPr bwMode="auto">
          <a:xfrm>
            <a:off x="6424851" y="2592358"/>
            <a:ext cx="1406245" cy="108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100" dirty="0">
              <a:solidFill>
                <a:schemeClr val="tx1">
                  <a:lumMod val="75000"/>
                  <a:lumOff val="25000"/>
                </a:schemeClr>
              </a:solidFill>
              <a:sym typeface="微软雅黑" panose="020B0503020204020204" pitchFamily="34" charset="-122"/>
            </a:endParaRPr>
          </a:p>
        </p:txBody>
      </p:sp>
      <p:cxnSp>
        <p:nvCxnSpPr>
          <p:cNvPr id="24" name="直接连接符 8"/>
          <p:cNvCxnSpPr/>
          <p:nvPr/>
        </p:nvCxnSpPr>
        <p:spPr>
          <a:xfrm>
            <a:off x="1094037" y="3745567"/>
            <a:ext cx="701992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400" fill="hold"/>
                                        <p:tgtEl>
                                          <p:spTgt spid="6"/>
                                        </p:tgtEl>
                                        <p:attrNameLst>
                                          <p:attrName>ppt_x</p:attrName>
                                        </p:attrNameLst>
                                      </p:cBhvr>
                                      <p:tavLst>
                                        <p:tav tm="0">
                                          <p:val>
                                            <p:strVal val="0-#ppt_w/2"/>
                                          </p:val>
                                        </p:tav>
                                        <p:tav tm="100000">
                                          <p:val>
                                            <p:strVal val="#ppt_x"/>
                                          </p:val>
                                        </p:tav>
                                      </p:tavLst>
                                    </p:anim>
                                    <p:anim calcmode="lin" valueType="num">
                                      <p:cBhvr additive="base">
                                        <p:cTn id="12" dur="400" fill="hold"/>
                                        <p:tgtEl>
                                          <p:spTgt spid="6"/>
                                        </p:tgtEl>
                                        <p:attrNameLst>
                                          <p:attrName>ppt_y</p:attrName>
                                        </p:attrNameLst>
                                      </p:cBhvr>
                                      <p:tavLst>
                                        <p:tav tm="0">
                                          <p:val>
                                            <p:strVal val="#ppt_y"/>
                                          </p:val>
                                        </p:tav>
                                        <p:tav tm="100000">
                                          <p:val>
                                            <p:strVal val="#ppt_y"/>
                                          </p:val>
                                        </p:tav>
                                      </p:tavLst>
                                    </p:anim>
                                  </p:childTnLst>
                                </p:cTn>
                              </p:par>
                              <p:par>
                                <p:cTn id="13" presetID="12" presetClass="entr" presetSubtype="1" fill="hold" grpId="0" nodeType="withEffect">
                                  <p:stCondLst>
                                    <p:cond delay="5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400"/>
                                        <p:tgtEl>
                                          <p:spTgt spid="16"/>
                                        </p:tgtEl>
                                        <p:attrNameLst>
                                          <p:attrName>ppt_y</p:attrName>
                                        </p:attrNameLst>
                                      </p:cBhvr>
                                      <p:tavLst>
                                        <p:tav tm="0">
                                          <p:val>
                                            <p:strVal val="#ppt_y-#ppt_h*1.125000"/>
                                          </p:val>
                                        </p:tav>
                                        <p:tav tm="100000">
                                          <p:val>
                                            <p:strVal val="#ppt_y"/>
                                          </p:val>
                                        </p:tav>
                                      </p:tavLst>
                                    </p:anim>
                                    <p:animEffect transition="in" filter="wipe(down)">
                                      <p:cBhvr>
                                        <p:cTn id="16" dur="400"/>
                                        <p:tgtEl>
                                          <p:spTgt spid="16"/>
                                        </p:tgtEl>
                                      </p:cBhvr>
                                    </p:animEffect>
                                  </p:childTnLst>
                                </p:cTn>
                              </p:par>
                              <p:par>
                                <p:cTn id="17" presetID="12" presetClass="entr" presetSubtype="1" fill="hold" grpId="0" nodeType="withEffect">
                                  <p:stCondLst>
                                    <p:cond delay="5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400"/>
                                        <p:tgtEl>
                                          <p:spTgt spid="17"/>
                                        </p:tgtEl>
                                        <p:attrNameLst>
                                          <p:attrName>ppt_y</p:attrName>
                                        </p:attrNameLst>
                                      </p:cBhvr>
                                      <p:tavLst>
                                        <p:tav tm="0">
                                          <p:val>
                                            <p:strVal val="#ppt_y-#ppt_h*1.125000"/>
                                          </p:val>
                                        </p:tav>
                                        <p:tav tm="100000">
                                          <p:val>
                                            <p:strVal val="#ppt_y"/>
                                          </p:val>
                                        </p:tav>
                                      </p:tavLst>
                                    </p:anim>
                                    <p:animEffect transition="in" filter="wipe(down)">
                                      <p:cBhvr>
                                        <p:cTn id="20" dur="400"/>
                                        <p:tgtEl>
                                          <p:spTgt spid="17"/>
                                        </p:tgtEl>
                                      </p:cBhvr>
                                    </p:animEffect>
                                  </p:childTnLst>
                                </p:cTn>
                              </p:par>
                            </p:childTnLst>
                          </p:cTn>
                        </p:par>
                        <p:par>
                          <p:cTn id="21" fill="hold">
                            <p:stCondLst>
                              <p:cond delay="1000"/>
                            </p:stCondLst>
                            <p:childTnLst>
                              <p:par>
                                <p:cTn id="22" presetID="12" presetClass="entr" presetSubtype="8"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400"/>
                                        <p:tgtEl>
                                          <p:spTgt spid="3"/>
                                        </p:tgtEl>
                                        <p:attrNameLst>
                                          <p:attrName>ppt_x</p:attrName>
                                        </p:attrNameLst>
                                      </p:cBhvr>
                                      <p:tavLst>
                                        <p:tav tm="0">
                                          <p:val>
                                            <p:strVal val="#ppt_x-#ppt_w*1.125000"/>
                                          </p:val>
                                        </p:tav>
                                        <p:tav tm="100000">
                                          <p:val>
                                            <p:strVal val="#ppt_x"/>
                                          </p:val>
                                        </p:tav>
                                      </p:tavLst>
                                    </p:anim>
                                    <p:animEffect transition="in" filter="wipe(right)">
                                      <p:cBhvr>
                                        <p:cTn id="25" dur="400"/>
                                        <p:tgtEl>
                                          <p:spTgt spid="3"/>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400"/>
                                        <p:tgtEl>
                                          <p:spTgt spid="18"/>
                                        </p:tgtEl>
                                        <p:attrNameLst>
                                          <p:attrName>ppt_y</p:attrName>
                                        </p:attrNameLst>
                                      </p:cBhvr>
                                      <p:tavLst>
                                        <p:tav tm="0">
                                          <p:val>
                                            <p:strVal val="#ppt_y-#ppt_h*1.125000"/>
                                          </p:val>
                                        </p:tav>
                                        <p:tav tm="100000">
                                          <p:val>
                                            <p:strVal val="#ppt_y"/>
                                          </p:val>
                                        </p:tav>
                                      </p:tavLst>
                                    </p:anim>
                                    <p:animEffect transition="in" filter="wipe(down)">
                                      <p:cBhvr>
                                        <p:cTn id="29" dur="400"/>
                                        <p:tgtEl>
                                          <p:spTgt spid="18"/>
                                        </p:tgtEl>
                                      </p:cBhvr>
                                    </p:animEffect>
                                  </p:childTnLst>
                                </p:cTn>
                              </p:par>
                              <p:par>
                                <p:cTn id="30" presetID="12" presetClass="entr" presetSubtype="1" fill="hold" grpId="0" nodeType="withEffect">
                                  <p:stCondLst>
                                    <p:cond delay="50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400"/>
                                        <p:tgtEl>
                                          <p:spTgt spid="19"/>
                                        </p:tgtEl>
                                        <p:attrNameLst>
                                          <p:attrName>ppt_y</p:attrName>
                                        </p:attrNameLst>
                                      </p:cBhvr>
                                      <p:tavLst>
                                        <p:tav tm="0">
                                          <p:val>
                                            <p:strVal val="#ppt_y-#ppt_h*1.125000"/>
                                          </p:val>
                                        </p:tav>
                                        <p:tav tm="100000">
                                          <p:val>
                                            <p:strVal val="#ppt_y"/>
                                          </p:val>
                                        </p:tav>
                                      </p:tavLst>
                                    </p:anim>
                                    <p:animEffect transition="in" filter="wipe(down)">
                                      <p:cBhvr>
                                        <p:cTn id="33" dur="400"/>
                                        <p:tgtEl>
                                          <p:spTgt spid="19"/>
                                        </p:tgtEl>
                                      </p:cBhvr>
                                    </p:animEffect>
                                  </p:childTnLst>
                                </p:cTn>
                              </p:par>
                            </p:childTnLst>
                          </p:cTn>
                        </p:par>
                        <p:par>
                          <p:cTn id="34" fill="hold">
                            <p:stCondLst>
                              <p:cond delay="1500"/>
                            </p:stCondLst>
                            <p:childTnLst>
                              <p:par>
                                <p:cTn id="35" presetID="12" presetClass="entr" presetSubtype="8"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400"/>
                                        <p:tgtEl>
                                          <p:spTgt spid="12"/>
                                        </p:tgtEl>
                                        <p:attrNameLst>
                                          <p:attrName>ppt_x</p:attrName>
                                        </p:attrNameLst>
                                      </p:cBhvr>
                                      <p:tavLst>
                                        <p:tav tm="0">
                                          <p:val>
                                            <p:strVal val="#ppt_x-#ppt_w*1.125000"/>
                                          </p:val>
                                        </p:tav>
                                        <p:tav tm="100000">
                                          <p:val>
                                            <p:strVal val="#ppt_x"/>
                                          </p:val>
                                        </p:tav>
                                      </p:tavLst>
                                    </p:anim>
                                    <p:animEffect transition="in" filter="wipe(right)">
                                      <p:cBhvr>
                                        <p:cTn id="38" dur="400"/>
                                        <p:tgtEl>
                                          <p:spTgt spid="12"/>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400"/>
                                        <p:tgtEl>
                                          <p:spTgt spid="20"/>
                                        </p:tgtEl>
                                        <p:attrNameLst>
                                          <p:attrName>ppt_y</p:attrName>
                                        </p:attrNameLst>
                                      </p:cBhvr>
                                      <p:tavLst>
                                        <p:tav tm="0">
                                          <p:val>
                                            <p:strVal val="#ppt_y-#ppt_h*1.125000"/>
                                          </p:val>
                                        </p:tav>
                                        <p:tav tm="100000">
                                          <p:val>
                                            <p:strVal val="#ppt_y"/>
                                          </p:val>
                                        </p:tav>
                                      </p:tavLst>
                                    </p:anim>
                                    <p:animEffect transition="in" filter="wipe(down)">
                                      <p:cBhvr>
                                        <p:cTn id="42" dur="400"/>
                                        <p:tgtEl>
                                          <p:spTgt spid="20"/>
                                        </p:tgtEl>
                                      </p:cBhvr>
                                    </p:animEffect>
                                  </p:childTnLst>
                                </p:cTn>
                              </p:par>
                              <p:par>
                                <p:cTn id="43" presetID="12" presetClass="entr" presetSubtype="1" fill="hold" grpId="0" nodeType="withEffect">
                                  <p:stCondLst>
                                    <p:cond delay="50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400"/>
                                        <p:tgtEl>
                                          <p:spTgt spid="21"/>
                                        </p:tgtEl>
                                        <p:attrNameLst>
                                          <p:attrName>ppt_y</p:attrName>
                                        </p:attrNameLst>
                                      </p:cBhvr>
                                      <p:tavLst>
                                        <p:tav tm="0">
                                          <p:val>
                                            <p:strVal val="#ppt_y-#ppt_h*1.125000"/>
                                          </p:val>
                                        </p:tav>
                                        <p:tav tm="100000">
                                          <p:val>
                                            <p:strVal val="#ppt_y"/>
                                          </p:val>
                                        </p:tav>
                                      </p:tavLst>
                                    </p:anim>
                                    <p:animEffect transition="in" filter="wipe(down)">
                                      <p:cBhvr>
                                        <p:cTn id="46" dur="400"/>
                                        <p:tgtEl>
                                          <p:spTgt spid="21"/>
                                        </p:tgtEl>
                                      </p:cBhvr>
                                    </p:animEffect>
                                  </p:childTnLst>
                                </p:cTn>
                              </p:par>
                            </p:childTnLst>
                          </p:cTn>
                        </p:par>
                        <p:par>
                          <p:cTn id="47" fill="hold">
                            <p:stCondLst>
                              <p:cond delay="2000"/>
                            </p:stCondLst>
                            <p:childTnLst>
                              <p:par>
                                <p:cTn id="48" presetID="12" presetClass="entr" presetSubtype="8" fill="hold" nodeType="after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additive="base">
                                        <p:cTn id="50" dur="400"/>
                                        <p:tgtEl>
                                          <p:spTgt spid="9"/>
                                        </p:tgtEl>
                                        <p:attrNameLst>
                                          <p:attrName>ppt_x</p:attrName>
                                        </p:attrNameLst>
                                      </p:cBhvr>
                                      <p:tavLst>
                                        <p:tav tm="0">
                                          <p:val>
                                            <p:strVal val="#ppt_x-#ppt_w*1.125000"/>
                                          </p:val>
                                        </p:tav>
                                        <p:tav tm="100000">
                                          <p:val>
                                            <p:strVal val="#ppt_x"/>
                                          </p:val>
                                        </p:tav>
                                      </p:tavLst>
                                    </p:anim>
                                    <p:animEffect transition="in" filter="wipe(right)">
                                      <p:cBhvr>
                                        <p:cTn id="51" dur="400"/>
                                        <p:tgtEl>
                                          <p:spTgt spid="9"/>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2"/>
                                        </p:tgtEl>
                                        <p:attrNameLst>
                                          <p:attrName>style.visibility</p:attrName>
                                        </p:attrNameLst>
                                      </p:cBhvr>
                                      <p:to>
                                        <p:strVal val="visible"/>
                                      </p:to>
                                    </p:set>
                                    <p:anim calcmode="lin" valueType="num">
                                      <p:cBhvr additive="base">
                                        <p:cTn id="54" dur="400"/>
                                        <p:tgtEl>
                                          <p:spTgt spid="22"/>
                                        </p:tgtEl>
                                        <p:attrNameLst>
                                          <p:attrName>ppt_y</p:attrName>
                                        </p:attrNameLst>
                                      </p:cBhvr>
                                      <p:tavLst>
                                        <p:tav tm="0">
                                          <p:val>
                                            <p:strVal val="#ppt_y-#ppt_h*1.125000"/>
                                          </p:val>
                                        </p:tav>
                                        <p:tav tm="100000">
                                          <p:val>
                                            <p:strVal val="#ppt_y"/>
                                          </p:val>
                                        </p:tav>
                                      </p:tavLst>
                                    </p:anim>
                                    <p:animEffect transition="in" filter="wipe(down)">
                                      <p:cBhvr>
                                        <p:cTn id="55" dur="400"/>
                                        <p:tgtEl>
                                          <p:spTgt spid="22"/>
                                        </p:tgtEl>
                                      </p:cBhvr>
                                    </p:animEffect>
                                  </p:childTnLst>
                                </p:cTn>
                              </p:par>
                              <p:par>
                                <p:cTn id="56" presetID="12" presetClass="entr" presetSubtype="1" fill="hold" grpId="0" nodeType="withEffect">
                                  <p:stCondLst>
                                    <p:cond delay="50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400"/>
                                        <p:tgtEl>
                                          <p:spTgt spid="23"/>
                                        </p:tgtEl>
                                        <p:attrNameLst>
                                          <p:attrName>ppt_y</p:attrName>
                                        </p:attrNameLst>
                                      </p:cBhvr>
                                      <p:tavLst>
                                        <p:tav tm="0">
                                          <p:val>
                                            <p:strVal val="#ppt_y-#ppt_h*1.125000"/>
                                          </p:val>
                                        </p:tav>
                                        <p:tav tm="100000">
                                          <p:val>
                                            <p:strVal val="#ppt_y"/>
                                          </p:val>
                                        </p:tav>
                                      </p:tavLst>
                                    </p:anim>
                                    <p:animEffect transition="in" filter="wipe(down)">
                                      <p:cBhvr>
                                        <p:cTn id="59" dur="400"/>
                                        <p:tgtEl>
                                          <p:spTgt spid="23"/>
                                        </p:tgtEl>
                                      </p:cBhvr>
                                    </p:animEffect>
                                  </p:childTnLst>
                                </p:cTn>
                              </p:par>
                            </p:childTnLst>
                          </p:cTn>
                        </p:par>
                        <p:par>
                          <p:cTn id="60" fill="hold">
                            <p:stCondLst>
                              <p:cond delay="2500"/>
                            </p:stCondLst>
                            <p:childTnLst>
                              <p:par>
                                <p:cTn id="61" presetID="16" presetClass="entr" presetSubtype="37"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barn(outVertical)">
                                      <p:cBhvr>
                                        <p:cTn id="63" dur="750"/>
                                        <p:tgtEl>
                                          <p:spTgt spid="24"/>
                                        </p:tgtEl>
                                      </p:cBhvr>
                                    </p:animEffect>
                                  </p:childTnLst>
                                </p:cTn>
                              </p:par>
                              <p:par>
                                <p:cTn id="64" presetID="53" presetClass="entr" presetSubtype="16" fill="hold" grpId="0" nodeType="withEffect">
                                  <p:stCondLst>
                                    <p:cond delay="25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p:bldP spid="16" grpId="0"/>
      <p:bldP spid="17" grpId="0"/>
      <p:bldP spid="18" grpId="0"/>
      <p:bldP spid="19" grpId="0"/>
      <p:bldP spid="20" grpId="0"/>
      <p:bldP spid="21" grpId="0"/>
      <p:bldP spid="22" grpId="0"/>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grpSp>
        <p:nvGrpSpPr>
          <p:cNvPr id="3" name="组合 2"/>
          <p:cNvGrpSpPr/>
          <p:nvPr/>
        </p:nvGrpSpPr>
        <p:grpSpPr>
          <a:xfrm>
            <a:off x="1746928" y="1833642"/>
            <a:ext cx="5939315" cy="1716502"/>
            <a:chOff x="2347913" y="2421930"/>
            <a:chExt cx="7923212" cy="2289200"/>
          </a:xfrm>
        </p:grpSpPr>
        <p:sp>
          <p:nvSpPr>
            <p:cNvPr id="4" name="Line 11"/>
            <p:cNvSpPr>
              <a:spLocks noChangeShapeType="1"/>
            </p:cNvSpPr>
            <p:nvPr/>
          </p:nvSpPr>
          <p:spPr bwMode="auto">
            <a:xfrm>
              <a:off x="2728911" y="4210644"/>
              <a:ext cx="7542213" cy="0"/>
            </a:xfrm>
            <a:prstGeom prst="line">
              <a:avLst/>
            </a:prstGeom>
            <a:noFill/>
            <a:ln w="12700">
              <a:solidFill>
                <a:schemeClr val="bg1">
                  <a:lumMod val="50000"/>
                </a:schemeClr>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75000"/>
                    <a:lumOff val="25000"/>
                  </a:schemeClr>
                </a:solidFill>
              </a:endParaRPr>
            </a:p>
          </p:txBody>
        </p:sp>
        <p:sp>
          <p:nvSpPr>
            <p:cNvPr id="5" name="Line 11"/>
            <p:cNvSpPr>
              <a:spLocks noChangeShapeType="1"/>
            </p:cNvSpPr>
            <p:nvPr/>
          </p:nvSpPr>
          <p:spPr bwMode="auto">
            <a:xfrm>
              <a:off x="2728911" y="3709044"/>
              <a:ext cx="7542213" cy="0"/>
            </a:xfrm>
            <a:prstGeom prst="line">
              <a:avLst/>
            </a:prstGeom>
            <a:noFill/>
            <a:ln w="12700">
              <a:solidFill>
                <a:schemeClr val="bg1">
                  <a:lumMod val="50000"/>
                </a:schemeClr>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75000"/>
                    <a:lumOff val="25000"/>
                  </a:schemeClr>
                </a:solidFill>
              </a:endParaRPr>
            </a:p>
          </p:txBody>
        </p:sp>
        <p:sp>
          <p:nvSpPr>
            <p:cNvPr id="6" name="Line 11"/>
            <p:cNvSpPr>
              <a:spLocks noChangeShapeType="1"/>
            </p:cNvSpPr>
            <p:nvPr/>
          </p:nvSpPr>
          <p:spPr bwMode="auto">
            <a:xfrm>
              <a:off x="2728911" y="3286026"/>
              <a:ext cx="7542213" cy="0"/>
            </a:xfrm>
            <a:prstGeom prst="line">
              <a:avLst/>
            </a:prstGeom>
            <a:noFill/>
            <a:ln w="12700">
              <a:solidFill>
                <a:schemeClr val="bg1">
                  <a:lumMod val="50000"/>
                </a:schemeClr>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75000"/>
                    <a:lumOff val="25000"/>
                  </a:schemeClr>
                </a:solidFill>
              </a:endParaRPr>
            </a:p>
          </p:txBody>
        </p:sp>
        <p:sp>
          <p:nvSpPr>
            <p:cNvPr id="7" name="Line 11"/>
            <p:cNvSpPr>
              <a:spLocks noChangeShapeType="1"/>
            </p:cNvSpPr>
            <p:nvPr/>
          </p:nvSpPr>
          <p:spPr bwMode="auto">
            <a:xfrm>
              <a:off x="2728911" y="2853978"/>
              <a:ext cx="7542213" cy="0"/>
            </a:xfrm>
            <a:prstGeom prst="line">
              <a:avLst/>
            </a:prstGeom>
            <a:noFill/>
            <a:ln w="12700">
              <a:solidFill>
                <a:schemeClr val="bg1">
                  <a:lumMod val="50000"/>
                </a:schemeClr>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75000"/>
                    <a:lumOff val="25000"/>
                  </a:schemeClr>
                </a:solidFill>
              </a:endParaRPr>
            </a:p>
          </p:txBody>
        </p:sp>
        <p:sp>
          <p:nvSpPr>
            <p:cNvPr id="8" name="Line 11"/>
            <p:cNvSpPr>
              <a:spLocks noChangeShapeType="1"/>
            </p:cNvSpPr>
            <p:nvPr/>
          </p:nvSpPr>
          <p:spPr bwMode="auto">
            <a:xfrm>
              <a:off x="2728911" y="2421930"/>
              <a:ext cx="7542213" cy="0"/>
            </a:xfrm>
            <a:prstGeom prst="line">
              <a:avLst/>
            </a:prstGeom>
            <a:noFill/>
            <a:ln w="12700">
              <a:solidFill>
                <a:schemeClr val="bg1">
                  <a:lumMod val="50000"/>
                </a:schemeClr>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75000"/>
                    <a:lumOff val="25000"/>
                  </a:schemeClr>
                </a:solidFill>
              </a:endParaRPr>
            </a:p>
          </p:txBody>
        </p:sp>
        <p:sp>
          <p:nvSpPr>
            <p:cNvPr id="9" name="Line 11"/>
            <p:cNvSpPr>
              <a:spLocks noChangeShapeType="1"/>
            </p:cNvSpPr>
            <p:nvPr/>
          </p:nvSpPr>
          <p:spPr bwMode="auto">
            <a:xfrm>
              <a:off x="2347913" y="4711130"/>
              <a:ext cx="7923212" cy="0"/>
            </a:xfrm>
            <a:prstGeom prst="line">
              <a:avLst/>
            </a:prstGeom>
            <a:noFill/>
            <a:ln w="12700">
              <a:solidFill>
                <a:schemeClr val="bg1">
                  <a:lumMod val="50000"/>
                </a:schemeClr>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75000"/>
                    <a:lumOff val="25000"/>
                  </a:schemeClr>
                </a:solidFill>
              </a:endParaRPr>
            </a:p>
          </p:txBody>
        </p:sp>
      </p:grpSp>
      <p:sp>
        <p:nvSpPr>
          <p:cNvPr id="10" name="Line 12"/>
          <p:cNvSpPr>
            <a:spLocks noChangeShapeType="1"/>
          </p:cNvSpPr>
          <p:nvPr/>
        </p:nvSpPr>
        <p:spPr bwMode="auto">
          <a:xfrm rot="16200000" flipV="1">
            <a:off x="861820" y="2549653"/>
            <a:ext cx="2341417" cy="0"/>
          </a:xfrm>
          <a:prstGeom prst="line">
            <a:avLst/>
          </a:prstGeom>
          <a:noFill/>
          <a:ln w="12700">
            <a:solidFill>
              <a:schemeClr val="bg1">
                <a:lumMod val="50000"/>
              </a:schemeClr>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34" tIns="34267" rIns="68534" bIns="34267"/>
          <a:lstStyle/>
          <a:p>
            <a:endParaRPr lang="zh-CN" altLang="en-US">
              <a:solidFill>
                <a:schemeClr val="tx1">
                  <a:lumMod val="75000"/>
                  <a:lumOff val="25000"/>
                </a:schemeClr>
              </a:solidFill>
            </a:endParaRPr>
          </a:p>
        </p:txBody>
      </p:sp>
      <p:sp>
        <p:nvSpPr>
          <p:cNvPr id="11" name="Rectangle 13"/>
          <p:cNvSpPr>
            <a:spLocks noChangeArrowheads="1"/>
          </p:cNvSpPr>
          <p:nvPr/>
        </p:nvSpPr>
        <p:spPr bwMode="auto">
          <a:xfrm>
            <a:off x="2585874" y="2293136"/>
            <a:ext cx="399842" cy="1257009"/>
          </a:xfrm>
          <a:prstGeom prst="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lIns="68534" tIns="34267" rIns="68534" bIns="34267"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tx1">
                  <a:lumMod val="75000"/>
                  <a:lumOff val="25000"/>
                </a:schemeClr>
              </a:solidFill>
            </a:endParaRPr>
          </a:p>
        </p:txBody>
      </p:sp>
      <p:sp>
        <p:nvSpPr>
          <p:cNvPr id="12" name="Rectangle 14"/>
          <p:cNvSpPr>
            <a:spLocks noChangeArrowheads="1"/>
          </p:cNvSpPr>
          <p:nvPr/>
        </p:nvSpPr>
        <p:spPr bwMode="auto">
          <a:xfrm>
            <a:off x="3396268" y="2064588"/>
            <a:ext cx="399842" cy="1485556"/>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lIns="68534" tIns="34267" rIns="68534" bIns="34267"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tx1">
                  <a:lumMod val="75000"/>
                  <a:lumOff val="25000"/>
                </a:schemeClr>
              </a:solidFill>
            </a:endParaRPr>
          </a:p>
        </p:txBody>
      </p:sp>
      <p:sp>
        <p:nvSpPr>
          <p:cNvPr id="13" name="Rectangle 15"/>
          <p:cNvSpPr>
            <a:spLocks noChangeArrowheads="1"/>
          </p:cNvSpPr>
          <p:nvPr/>
        </p:nvSpPr>
        <p:spPr bwMode="auto">
          <a:xfrm>
            <a:off x="4206662" y="2578816"/>
            <a:ext cx="399842" cy="971326"/>
          </a:xfrm>
          <a:prstGeom prst="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lIns="68534" tIns="34267" rIns="68534" bIns="34267"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tx1">
                  <a:lumMod val="75000"/>
                  <a:lumOff val="25000"/>
                </a:schemeClr>
              </a:solidFill>
            </a:endParaRPr>
          </a:p>
        </p:txBody>
      </p:sp>
      <p:sp>
        <p:nvSpPr>
          <p:cNvPr id="14" name="Rectangle 16"/>
          <p:cNvSpPr>
            <a:spLocks noChangeArrowheads="1"/>
          </p:cNvSpPr>
          <p:nvPr/>
        </p:nvSpPr>
        <p:spPr bwMode="auto">
          <a:xfrm>
            <a:off x="5018246" y="1778904"/>
            <a:ext cx="399842" cy="1771240"/>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lIns="68534" tIns="34267" rIns="68534" bIns="34267"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tx1">
                  <a:lumMod val="75000"/>
                  <a:lumOff val="25000"/>
                </a:schemeClr>
              </a:solidFill>
            </a:endParaRPr>
          </a:p>
        </p:txBody>
      </p:sp>
      <p:sp>
        <p:nvSpPr>
          <p:cNvPr id="15" name="Rectangle 17"/>
          <p:cNvSpPr>
            <a:spLocks noChangeArrowheads="1"/>
          </p:cNvSpPr>
          <p:nvPr/>
        </p:nvSpPr>
        <p:spPr bwMode="auto">
          <a:xfrm>
            <a:off x="5828640" y="2293136"/>
            <a:ext cx="399842" cy="1257009"/>
          </a:xfrm>
          <a:prstGeom prst="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lIns="68534" tIns="34267" rIns="68534" bIns="34267"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tx1">
                  <a:lumMod val="75000"/>
                  <a:lumOff val="25000"/>
                </a:schemeClr>
              </a:solidFill>
            </a:endParaRPr>
          </a:p>
        </p:txBody>
      </p:sp>
      <p:sp>
        <p:nvSpPr>
          <p:cNvPr id="16" name="Rectangle 18"/>
          <p:cNvSpPr>
            <a:spLocks noChangeArrowheads="1"/>
          </p:cNvSpPr>
          <p:nvPr/>
        </p:nvSpPr>
        <p:spPr bwMode="auto">
          <a:xfrm>
            <a:off x="6640223" y="1207537"/>
            <a:ext cx="399842" cy="2342609"/>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lIns="68534" tIns="34267" rIns="68534" bIns="34267"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chemeClr val="tx1">
                  <a:lumMod val="75000"/>
                  <a:lumOff val="25000"/>
                </a:schemeClr>
              </a:solidFill>
            </a:endParaRPr>
          </a:p>
        </p:txBody>
      </p:sp>
      <p:sp>
        <p:nvSpPr>
          <p:cNvPr id="17" name="未知"/>
          <p:cNvSpPr/>
          <p:nvPr/>
        </p:nvSpPr>
        <p:spPr bwMode="auto">
          <a:xfrm>
            <a:off x="2598965" y="915568"/>
            <a:ext cx="4193578" cy="1377569"/>
          </a:xfrm>
          <a:custGeom>
            <a:avLst/>
            <a:gdLst>
              <a:gd name="T0" fmla="*/ 0 w 3524"/>
              <a:gd name="T1" fmla="*/ 2147483647 h 1273"/>
              <a:gd name="T2" fmla="*/ 1776710950 w 3524"/>
              <a:gd name="T3" fmla="*/ 2121971037 h 1273"/>
              <a:gd name="T4" fmla="*/ 2147483647 w 3524"/>
              <a:gd name="T5" fmla="*/ 2147483647 h 1273"/>
              <a:gd name="T6" fmla="*/ 2147483647 w 3524"/>
              <a:gd name="T7" fmla="*/ 1451609641 h 1273"/>
              <a:gd name="T8" fmla="*/ 2147483647 w 3524"/>
              <a:gd name="T9" fmla="*/ 2147483647 h 1273"/>
              <a:gd name="T10" fmla="*/ 2147483647 w 3524"/>
              <a:gd name="T11" fmla="*/ 604837350 h 1273"/>
              <a:gd name="T12" fmla="*/ 2147483647 w 3524"/>
              <a:gd name="T13" fmla="*/ 0 h 1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24" h="1273">
                <a:moveTo>
                  <a:pt x="0" y="1040"/>
                </a:moveTo>
                <a:cubicBezTo>
                  <a:pt x="118" y="1007"/>
                  <a:pt x="469" y="810"/>
                  <a:pt x="705" y="842"/>
                </a:cubicBezTo>
                <a:cubicBezTo>
                  <a:pt x="941" y="874"/>
                  <a:pt x="1196" y="1273"/>
                  <a:pt x="1418" y="1229"/>
                </a:cubicBezTo>
                <a:cubicBezTo>
                  <a:pt x="1640" y="1185"/>
                  <a:pt x="1811" y="605"/>
                  <a:pt x="2037" y="576"/>
                </a:cubicBezTo>
                <a:cubicBezTo>
                  <a:pt x="2263" y="547"/>
                  <a:pt x="2582" y="1113"/>
                  <a:pt x="2777" y="1057"/>
                </a:cubicBezTo>
                <a:cubicBezTo>
                  <a:pt x="2972" y="1001"/>
                  <a:pt x="3082" y="416"/>
                  <a:pt x="3206" y="240"/>
                </a:cubicBezTo>
                <a:cubicBezTo>
                  <a:pt x="3330" y="64"/>
                  <a:pt x="3458" y="50"/>
                  <a:pt x="3524" y="0"/>
                </a:cubicBezTo>
              </a:path>
            </a:pathLst>
          </a:custGeom>
          <a:noFill/>
          <a:ln w="12700" cmpd="sng">
            <a:solidFill>
              <a:schemeClr val="accent2"/>
            </a:solidFill>
            <a:beve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34" tIns="34267" rIns="68534" bIns="34267"/>
          <a:lstStyle/>
          <a:p>
            <a:endParaRPr lang="zh-CN" altLang="en-US">
              <a:solidFill>
                <a:schemeClr val="tx1">
                  <a:lumMod val="75000"/>
                  <a:lumOff val="25000"/>
                </a:schemeClr>
              </a:solidFill>
            </a:endParaRPr>
          </a:p>
        </p:txBody>
      </p:sp>
      <p:grpSp>
        <p:nvGrpSpPr>
          <p:cNvPr id="18" name="组合 17"/>
          <p:cNvGrpSpPr/>
          <p:nvPr/>
        </p:nvGrpSpPr>
        <p:grpSpPr>
          <a:xfrm>
            <a:off x="1331640" y="1723267"/>
            <a:ext cx="701250" cy="1710560"/>
            <a:chOff x="1922711" y="2214181"/>
            <a:chExt cx="935486" cy="2281274"/>
          </a:xfrm>
        </p:grpSpPr>
        <p:sp>
          <p:nvSpPr>
            <p:cNvPr id="19" name="TextBox 18"/>
            <p:cNvSpPr txBox="1"/>
            <p:nvPr/>
          </p:nvSpPr>
          <p:spPr>
            <a:xfrm>
              <a:off x="2079374" y="4002898"/>
              <a:ext cx="778823" cy="492557"/>
            </a:xfrm>
            <a:prstGeom prst="rect">
              <a:avLst/>
            </a:prstGeom>
            <a:noFill/>
          </p:spPr>
          <p:txBody>
            <a:bodyPr wrap="none" rtlCol="0">
              <a:spAutoFit/>
            </a:bodyPr>
            <a:lstStyle/>
            <a:p>
              <a:r>
                <a:rPr lang="en-US" altLang="zh-CN" dirty="0" smtClean="0">
                  <a:solidFill>
                    <a:schemeClr val="tx1">
                      <a:lumMod val="75000"/>
                      <a:lumOff val="25000"/>
                    </a:schemeClr>
                  </a:solidFill>
                </a:rPr>
                <a:t>20%</a:t>
              </a:r>
              <a:endParaRPr lang="zh-CN" altLang="en-US" dirty="0">
                <a:solidFill>
                  <a:schemeClr val="tx1">
                    <a:lumMod val="75000"/>
                    <a:lumOff val="25000"/>
                  </a:schemeClr>
                </a:solidFill>
              </a:endParaRPr>
            </a:p>
          </p:txBody>
        </p:sp>
        <p:sp>
          <p:nvSpPr>
            <p:cNvPr id="20" name="TextBox 19"/>
            <p:cNvSpPr txBox="1"/>
            <p:nvPr/>
          </p:nvSpPr>
          <p:spPr>
            <a:xfrm>
              <a:off x="2079374" y="3501295"/>
              <a:ext cx="778823" cy="492557"/>
            </a:xfrm>
            <a:prstGeom prst="rect">
              <a:avLst/>
            </a:prstGeom>
            <a:noFill/>
          </p:spPr>
          <p:txBody>
            <a:bodyPr wrap="none" rtlCol="0">
              <a:spAutoFit/>
            </a:bodyPr>
            <a:lstStyle/>
            <a:p>
              <a:r>
                <a:rPr lang="en-US" altLang="zh-CN" dirty="0" smtClean="0">
                  <a:solidFill>
                    <a:schemeClr val="tx1">
                      <a:lumMod val="75000"/>
                      <a:lumOff val="25000"/>
                    </a:schemeClr>
                  </a:solidFill>
                </a:rPr>
                <a:t>40%</a:t>
              </a:r>
              <a:endParaRPr lang="zh-CN" altLang="en-US" dirty="0">
                <a:solidFill>
                  <a:schemeClr val="tx1">
                    <a:lumMod val="75000"/>
                    <a:lumOff val="25000"/>
                  </a:schemeClr>
                </a:solidFill>
              </a:endParaRPr>
            </a:p>
          </p:txBody>
        </p:sp>
        <p:sp>
          <p:nvSpPr>
            <p:cNvPr id="21" name="TextBox 20"/>
            <p:cNvSpPr txBox="1"/>
            <p:nvPr/>
          </p:nvSpPr>
          <p:spPr>
            <a:xfrm>
              <a:off x="2079374" y="3074416"/>
              <a:ext cx="778823" cy="492557"/>
            </a:xfrm>
            <a:prstGeom prst="rect">
              <a:avLst/>
            </a:prstGeom>
            <a:noFill/>
          </p:spPr>
          <p:txBody>
            <a:bodyPr wrap="none" rtlCol="0">
              <a:spAutoFit/>
            </a:bodyPr>
            <a:lstStyle/>
            <a:p>
              <a:r>
                <a:rPr lang="en-US" altLang="zh-CN" dirty="0" smtClean="0">
                  <a:solidFill>
                    <a:schemeClr val="tx1">
                      <a:lumMod val="75000"/>
                      <a:lumOff val="25000"/>
                    </a:schemeClr>
                  </a:solidFill>
                </a:rPr>
                <a:t>60%</a:t>
              </a:r>
              <a:endParaRPr lang="zh-CN" altLang="en-US" dirty="0">
                <a:solidFill>
                  <a:schemeClr val="tx1">
                    <a:lumMod val="75000"/>
                    <a:lumOff val="25000"/>
                  </a:schemeClr>
                </a:solidFill>
              </a:endParaRPr>
            </a:p>
          </p:txBody>
        </p:sp>
        <p:sp>
          <p:nvSpPr>
            <p:cNvPr id="22" name="TextBox 21"/>
            <p:cNvSpPr txBox="1"/>
            <p:nvPr/>
          </p:nvSpPr>
          <p:spPr>
            <a:xfrm>
              <a:off x="2079374" y="2646229"/>
              <a:ext cx="778823" cy="492557"/>
            </a:xfrm>
            <a:prstGeom prst="rect">
              <a:avLst/>
            </a:prstGeom>
            <a:noFill/>
          </p:spPr>
          <p:txBody>
            <a:bodyPr wrap="none" rtlCol="0">
              <a:spAutoFit/>
            </a:bodyPr>
            <a:lstStyle/>
            <a:p>
              <a:r>
                <a:rPr lang="en-US" altLang="zh-CN" dirty="0">
                  <a:solidFill>
                    <a:schemeClr val="tx1">
                      <a:lumMod val="75000"/>
                      <a:lumOff val="25000"/>
                    </a:schemeClr>
                  </a:solidFill>
                </a:rPr>
                <a:t>8</a:t>
              </a:r>
              <a:r>
                <a:rPr lang="en-US" altLang="zh-CN" dirty="0" smtClean="0">
                  <a:solidFill>
                    <a:schemeClr val="tx1">
                      <a:lumMod val="75000"/>
                      <a:lumOff val="25000"/>
                    </a:schemeClr>
                  </a:solidFill>
                </a:rPr>
                <a:t>0%</a:t>
              </a:r>
              <a:endParaRPr lang="zh-CN" altLang="en-US" dirty="0">
                <a:solidFill>
                  <a:schemeClr val="tx1">
                    <a:lumMod val="75000"/>
                    <a:lumOff val="25000"/>
                  </a:schemeClr>
                </a:solidFill>
              </a:endParaRPr>
            </a:p>
          </p:txBody>
        </p:sp>
        <p:sp>
          <p:nvSpPr>
            <p:cNvPr id="23" name="TextBox 22"/>
            <p:cNvSpPr txBox="1"/>
            <p:nvPr/>
          </p:nvSpPr>
          <p:spPr>
            <a:xfrm>
              <a:off x="1922711" y="2214181"/>
              <a:ext cx="934930" cy="492557"/>
            </a:xfrm>
            <a:prstGeom prst="rect">
              <a:avLst/>
            </a:prstGeom>
            <a:noFill/>
          </p:spPr>
          <p:txBody>
            <a:bodyPr wrap="none" rtlCol="0">
              <a:spAutoFit/>
            </a:bodyPr>
            <a:lstStyle/>
            <a:p>
              <a:r>
                <a:rPr lang="en-US" altLang="zh-CN" dirty="0" smtClean="0">
                  <a:solidFill>
                    <a:schemeClr val="tx1">
                      <a:lumMod val="75000"/>
                      <a:lumOff val="25000"/>
                    </a:schemeClr>
                  </a:solidFill>
                </a:rPr>
                <a:t>100%</a:t>
              </a:r>
              <a:endParaRPr lang="zh-CN" altLang="en-US" dirty="0">
                <a:solidFill>
                  <a:schemeClr val="tx1">
                    <a:lumMod val="75000"/>
                    <a:lumOff val="25000"/>
                  </a:schemeClr>
                </a:solidFill>
              </a:endParaRPr>
            </a:p>
          </p:txBody>
        </p:sp>
      </p:grpSp>
      <p:grpSp>
        <p:nvGrpSpPr>
          <p:cNvPr id="24" name="组合 23"/>
          <p:cNvGrpSpPr/>
          <p:nvPr/>
        </p:nvGrpSpPr>
        <p:grpSpPr>
          <a:xfrm>
            <a:off x="2393848" y="3626222"/>
            <a:ext cx="4904117" cy="373278"/>
            <a:chOff x="3210925" y="4752074"/>
            <a:chExt cx="6542229" cy="497822"/>
          </a:xfrm>
        </p:grpSpPr>
        <p:sp>
          <p:nvSpPr>
            <p:cNvPr id="25" name="TextBox 24"/>
            <p:cNvSpPr txBox="1"/>
            <p:nvPr/>
          </p:nvSpPr>
          <p:spPr>
            <a:xfrm>
              <a:off x="3409029" y="4752074"/>
              <a:ext cx="246436" cy="492559"/>
            </a:xfrm>
            <a:prstGeom prst="rect">
              <a:avLst/>
            </a:prstGeom>
            <a:noFill/>
          </p:spPr>
          <p:txBody>
            <a:bodyPr wrap="none" rtlCol="0">
              <a:spAutoFit/>
            </a:bodyPr>
            <a:lstStyle/>
            <a:p>
              <a:endParaRPr lang="zh-CN" altLang="en-US" dirty="0">
                <a:solidFill>
                  <a:schemeClr val="tx1">
                    <a:lumMod val="75000"/>
                    <a:lumOff val="25000"/>
                  </a:schemeClr>
                </a:solidFill>
              </a:endParaRPr>
            </a:p>
          </p:txBody>
        </p:sp>
        <p:sp>
          <p:nvSpPr>
            <p:cNvPr id="26" name="TextBox 25"/>
            <p:cNvSpPr txBox="1"/>
            <p:nvPr/>
          </p:nvSpPr>
          <p:spPr>
            <a:xfrm>
              <a:off x="3210925" y="4752074"/>
              <a:ext cx="1041853" cy="492559"/>
            </a:xfrm>
            <a:prstGeom prst="rect">
              <a:avLst/>
            </a:prstGeom>
            <a:noFill/>
          </p:spPr>
          <p:txBody>
            <a:bodyPr wrap="none" rtlCol="0">
              <a:spAutoFit/>
            </a:bodyPr>
            <a:lstStyle/>
            <a:p>
              <a:pPr algn="ct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月份</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4293962" y="4757337"/>
              <a:ext cx="1041853" cy="492559"/>
            </a:xfrm>
            <a:prstGeom prst="rect">
              <a:avLst/>
            </a:prstGeom>
            <a:noFill/>
          </p:spPr>
          <p:txBody>
            <a:bodyPr wrap="none" rtlCol="0">
              <a:spAutoFit/>
            </a:bodyPr>
            <a:lstStyle/>
            <a:p>
              <a:pPr algn="ct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月份</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5347610" y="4757337"/>
              <a:ext cx="1041853" cy="492559"/>
            </a:xfrm>
            <a:prstGeom prst="rect">
              <a:avLst/>
            </a:prstGeom>
            <a:noFill/>
          </p:spPr>
          <p:txBody>
            <a:bodyPr wrap="none" rtlCol="0">
              <a:spAutoFit/>
            </a:bodyPr>
            <a:lstStyle/>
            <a:p>
              <a:pPr algn="ct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6</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月份</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6457724" y="4757337"/>
              <a:ext cx="1041853" cy="492559"/>
            </a:xfrm>
            <a:prstGeom prst="rect">
              <a:avLst/>
            </a:prstGeom>
            <a:noFill/>
          </p:spPr>
          <p:txBody>
            <a:bodyPr wrap="none" rtlCol="0">
              <a:spAutoFit/>
            </a:bodyPr>
            <a:lstStyle/>
            <a:p>
              <a:pPr algn="ct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8</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月份</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7448996" y="4757337"/>
              <a:ext cx="1221483" cy="492559"/>
            </a:xfrm>
            <a:prstGeom prst="rect">
              <a:avLst/>
            </a:prstGeom>
            <a:noFill/>
          </p:spPr>
          <p:txBody>
            <a:bodyPr wrap="none" rtlCol="0">
              <a:spAutoFit/>
            </a:bodyPr>
            <a:lstStyle/>
            <a:p>
              <a:pPr algn="ct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10</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月份</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8531671" y="4757337"/>
              <a:ext cx="1221483" cy="492559"/>
            </a:xfrm>
            <a:prstGeom prst="rect">
              <a:avLst/>
            </a:prstGeom>
            <a:noFill/>
          </p:spPr>
          <p:txBody>
            <a:bodyPr wrap="none" rtlCol="0">
              <a:spAutoFit/>
            </a:bodyPr>
            <a:lstStyle/>
            <a:p>
              <a:pPr algn="ct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12</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月份</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2" name="矩形 31"/>
          <p:cNvSpPr/>
          <p:nvPr/>
        </p:nvSpPr>
        <p:spPr>
          <a:xfrm>
            <a:off x="1685884" y="4083017"/>
            <a:ext cx="6143949" cy="680553"/>
          </a:xfrm>
          <a:prstGeom prst="rect">
            <a:avLst/>
          </a:prstGeom>
        </p:spPr>
        <p:txBody>
          <a:bodyPr lIns="68534" tIns="34267" rIns="68534" bIns="34267"/>
          <a:lstStyle/>
          <a:p>
            <a:pPr algn="just">
              <a:spcAft>
                <a:spcPts val="450"/>
              </a:spcAft>
              <a:buClr>
                <a:srgbClr val="00B050"/>
              </a:buClr>
              <a:buSzPct val="80000"/>
              <a:defRPr/>
            </a:pPr>
            <a:r>
              <a:rPr lang="zh-CN" altLang="en-US" sz="1200" dirty="0">
                <a:solidFill>
                  <a:schemeClr val="tx1">
                    <a:lumMod val="75000"/>
                    <a:lumOff val="25000"/>
                  </a:schemeClr>
                </a:solidFill>
                <a:latin typeface="Adobe 黑体 Std R" panose="020B0400000000000000" pitchFamily="34" charset="-122"/>
                <a:ea typeface="Adobe 黑体 Std R" panose="020B0400000000000000" pitchFamily="34" charset="-122"/>
              </a:rPr>
              <a:t>请在此处输入您的文本或者复制您的文本粘贴到此处，请在此处输入您的文本或者复制您的文本粘贴到此处</a:t>
            </a:r>
            <a:r>
              <a:rPr lang="zh-CN" altLang="en-US" sz="1200" dirty="0" smtClean="0">
                <a:solidFill>
                  <a:schemeClr val="tx1">
                    <a:lumMod val="75000"/>
                    <a:lumOff val="25000"/>
                  </a:schemeClr>
                </a:solidFill>
                <a:latin typeface="Adobe 黑体 Std R" panose="020B0400000000000000" pitchFamily="34" charset="-122"/>
                <a:ea typeface="Adobe 黑体 Std R" panose="020B0400000000000000" pitchFamily="34" charset="-122"/>
              </a:rPr>
              <a:t>。请</a:t>
            </a:r>
            <a:r>
              <a:rPr lang="zh-CN" altLang="en-US" sz="1200" dirty="0">
                <a:solidFill>
                  <a:schemeClr val="tx1">
                    <a:lumMod val="75000"/>
                    <a:lumOff val="25000"/>
                  </a:schemeClr>
                </a:solidFill>
                <a:latin typeface="Adobe 黑体 Std R" panose="020B0400000000000000" pitchFamily="34" charset="-122"/>
                <a:ea typeface="Adobe 黑体 Std R" panose="020B0400000000000000" pitchFamily="34" charset="-122"/>
              </a:rPr>
              <a:t>在此处输入您的文本或者复制您的文本粘贴到此处，请在此处输入您的文本或者复制您的文本粘贴到此处。</a:t>
            </a:r>
            <a:endParaRPr lang="zh-CN" altLang="en-US" sz="1200" dirty="0">
              <a:solidFill>
                <a:schemeClr val="tx1">
                  <a:lumMod val="75000"/>
                  <a:lumOff val="25000"/>
                </a:schemeClr>
              </a:solidFill>
              <a:latin typeface="Adobe 黑体 Std R" panose="020B0400000000000000" pitchFamily="34" charset="-122"/>
              <a:ea typeface="Adobe 黑体 Std R" panose="020B0400000000000000"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00"/>
                                        <p:tgtEl>
                                          <p:spTgt spid="10"/>
                                        </p:tgtEl>
                                      </p:cBhvr>
                                    </p:animEffect>
                                  </p:childTnLst>
                                </p:cTn>
                              </p:par>
                              <p:par>
                                <p:cTn id="15" presetID="42"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anim calcmode="lin" valueType="num">
                                      <p:cBhvr>
                                        <p:cTn id="23" dur="1000" fill="hold"/>
                                        <p:tgtEl>
                                          <p:spTgt spid="24"/>
                                        </p:tgtEl>
                                        <p:attrNameLst>
                                          <p:attrName>ppt_x</p:attrName>
                                        </p:attrNameLst>
                                      </p:cBhvr>
                                      <p:tavLst>
                                        <p:tav tm="0">
                                          <p:val>
                                            <p:strVal val="#ppt_x"/>
                                          </p:val>
                                        </p:tav>
                                        <p:tav tm="100000">
                                          <p:val>
                                            <p:strVal val="#ppt_x"/>
                                          </p:val>
                                        </p:tav>
                                      </p:tavLst>
                                    </p:anim>
                                    <p:anim calcmode="lin" valueType="num">
                                      <p:cBhvr>
                                        <p:cTn id="24" dur="1000" fill="hold"/>
                                        <p:tgtEl>
                                          <p:spTgt spid="24"/>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4"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down)">
                                      <p:cBhvr>
                                        <p:cTn id="28" dur="500"/>
                                        <p:tgtEl>
                                          <p:spTgt spid="11"/>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down)">
                                      <p:cBhvr>
                                        <p:cTn id="34" dur="500"/>
                                        <p:tgtEl>
                                          <p:spTgt spid="13"/>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500"/>
                                        <p:tgtEl>
                                          <p:spTgt spid="14"/>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500"/>
                                        <p:tgtEl>
                                          <p:spTgt spid="15"/>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down)">
                                      <p:cBhvr>
                                        <p:cTn id="43" dur="500"/>
                                        <p:tgtEl>
                                          <p:spTgt spid="16"/>
                                        </p:tgtEl>
                                      </p:cBhvr>
                                    </p:animEffect>
                                  </p:childTnLst>
                                </p:cTn>
                              </p:par>
                            </p:childTnLst>
                          </p:cTn>
                        </p:par>
                        <p:par>
                          <p:cTn id="44" fill="hold">
                            <p:stCondLst>
                              <p:cond delay="1500"/>
                            </p:stCondLst>
                            <p:childTnLst>
                              <p:par>
                                <p:cTn id="45" presetID="22" presetClass="entr" presetSubtype="8"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500"/>
                                        <p:tgtEl>
                                          <p:spTgt spid="17"/>
                                        </p:tgtEl>
                                      </p:cBhvr>
                                    </p:animEffect>
                                  </p:childTnLst>
                                </p:cTn>
                              </p:par>
                            </p:childTnLst>
                          </p:cTn>
                        </p:par>
                        <p:par>
                          <p:cTn id="48" fill="hold">
                            <p:stCondLst>
                              <p:cond delay="2000"/>
                            </p:stCondLst>
                            <p:childTnLst>
                              <p:par>
                                <p:cTn id="49" presetID="42" presetClass="entr" presetSubtype="0" fill="hold" grpId="0" nodeType="afterEffect">
                                  <p:stCondLst>
                                    <p:cond delay="0"/>
                                  </p:stCondLst>
                                  <p:iterate type="wd">
                                    <p:tmPct val="10000"/>
                                  </p:iterate>
                                  <p:childTnLst>
                                    <p:set>
                                      <p:cBhvr>
                                        <p:cTn id="50" dur="1" fill="hold">
                                          <p:stCondLst>
                                            <p:cond delay="0"/>
                                          </p:stCondLst>
                                        </p:cTn>
                                        <p:tgtEl>
                                          <p:spTgt spid="32"/>
                                        </p:tgtEl>
                                        <p:attrNameLst>
                                          <p:attrName>style.visibility</p:attrName>
                                        </p:attrNameLst>
                                      </p:cBhvr>
                                      <p:to>
                                        <p:strVal val="visible"/>
                                      </p:to>
                                    </p:set>
                                    <p:animEffect transition="in" filter="fade">
                                      <p:cBhvr>
                                        <p:cTn id="51" dur="250"/>
                                        <p:tgtEl>
                                          <p:spTgt spid="32"/>
                                        </p:tgtEl>
                                      </p:cBhvr>
                                    </p:animEffect>
                                    <p:anim calcmode="lin" valueType="num">
                                      <p:cBhvr>
                                        <p:cTn id="52" dur="250" fill="hold"/>
                                        <p:tgtEl>
                                          <p:spTgt spid="32"/>
                                        </p:tgtEl>
                                        <p:attrNameLst>
                                          <p:attrName>ppt_x</p:attrName>
                                        </p:attrNameLst>
                                      </p:cBhvr>
                                      <p:tavLst>
                                        <p:tav tm="0">
                                          <p:val>
                                            <p:strVal val="#ppt_x"/>
                                          </p:val>
                                        </p:tav>
                                        <p:tav tm="100000">
                                          <p:val>
                                            <p:strVal val="#ppt_x"/>
                                          </p:val>
                                        </p:tav>
                                      </p:tavLst>
                                    </p:anim>
                                    <p:anim calcmode="lin" valueType="num">
                                      <p:cBhvr>
                                        <p:cTn id="53" dur="250" fill="hold"/>
                                        <p:tgtEl>
                                          <p:spTgt spid="32"/>
                                        </p:tgtEl>
                                        <p:attrNameLst>
                                          <p:attrName>ppt_y</p:attrName>
                                        </p:attrNameLst>
                                      </p:cBhvr>
                                      <p:tavLst>
                                        <p:tav tm="0">
                                          <p:val>
                                            <p:strVal val="#ppt_y+.1"/>
                                          </p:val>
                                        </p:tav>
                                        <p:tav tm="100000">
                                          <p:val>
                                            <p:strVal val="#ppt_y"/>
                                          </p:val>
                                        </p:tav>
                                      </p:tavLst>
                                    </p:anim>
                                  </p:childTnLst>
                                </p:cTn>
                              </p:par>
                            </p:childTnLst>
                          </p:cTn>
                        </p:par>
                        <p:par>
                          <p:cTn id="54" fill="hold">
                            <p:stCondLst>
                              <p:cond delay="5125"/>
                            </p:stCondLst>
                            <p:childTnLst>
                              <p:par>
                                <p:cTn id="55" presetID="1" presetClass="entr" presetSubtype="0" fill="hold" grpId="1" nodeType="afterEffect">
                                  <p:stCondLst>
                                    <p:cond delay="0"/>
                                  </p:stCondLst>
                                  <p:iterate type="wd">
                                    <p:tmAbs val="0"/>
                                  </p:iterate>
                                  <p:childTnLst>
                                    <p:set>
                                      <p:cBhvr>
                                        <p:cTn id="56" dur="1" fill="hold">
                                          <p:stCondLst>
                                            <p:cond delay="999"/>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1" grpId="0" animBg="1" autoUpdateAnimBg="0"/>
      <p:bldP spid="12" grpId="0" animBg="1" autoUpdateAnimBg="0"/>
      <p:bldP spid="13" grpId="0" animBg="1" autoUpdateAnimBg="0"/>
      <p:bldP spid="14" grpId="0" animBg="1" autoUpdateAnimBg="0"/>
      <p:bldP spid="15" grpId="0" animBg="1" autoUpdateAnimBg="0"/>
      <p:bldP spid="16" grpId="0" animBg="1" autoUpdateAnimBg="0"/>
      <p:bldP spid="17" grpId="0" animBg="1"/>
      <p:bldP spid="32" grpId="0"/>
      <p:bldP spid="32"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23"/>
          <p:cNvSpPr>
            <a:spLocks noChangeShapeType="1"/>
          </p:cNvSpPr>
          <p:nvPr/>
        </p:nvSpPr>
        <p:spPr bwMode="auto">
          <a:xfrm flipH="1">
            <a:off x="1475656" y="1693137"/>
            <a:ext cx="2372206" cy="0"/>
          </a:xfrm>
          <a:prstGeom prst="line">
            <a:avLst/>
          </a:prstGeom>
          <a:noFill/>
          <a:ln w="5" cap="flat">
            <a:solidFill>
              <a:schemeClr val="bg1">
                <a:lumMod val="50000"/>
              </a:schemeClr>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56618" tIns="28310" rIns="56618" bIns="28310" numCol="1" anchor="t" anchorCtr="0" compatLnSpc="1"/>
          <a:lstStyle/>
          <a:p>
            <a:endParaRPr lang="zh-CN" altLang="en-US">
              <a:solidFill>
                <a:schemeClr val="tx1">
                  <a:lumMod val="75000"/>
                  <a:lumOff val="25000"/>
                </a:schemeClr>
              </a:solidFill>
            </a:endParaRPr>
          </a:p>
        </p:txBody>
      </p:sp>
      <p:sp>
        <p:nvSpPr>
          <p:cNvPr id="10" name="Freeform 29"/>
          <p:cNvSpPr/>
          <p:nvPr/>
        </p:nvSpPr>
        <p:spPr bwMode="auto">
          <a:xfrm>
            <a:off x="1908275" y="1769785"/>
            <a:ext cx="2611748" cy="2413081"/>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56618" tIns="28310" rIns="56618" bIns="28310" numCol="1" anchor="t" anchorCtr="0" compatLnSpc="1"/>
          <a:lstStyle/>
          <a:p>
            <a:endParaRPr lang="zh-CN" altLang="en-US">
              <a:solidFill>
                <a:schemeClr val="tx1">
                  <a:lumMod val="75000"/>
                  <a:lumOff val="25000"/>
                </a:schemeClr>
              </a:solidFill>
            </a:endParaRPr>
          </a:p>
        </p:txBody>
      </p:sp>
      <p:sp>
        <p:nvSpPr>
          <p:cNvPr id="9" name="Freeform 28"/>
          <p:cNvSpPr/>
          <p:nvPr/>
        </p:nvSpPr>
        <p:spPr bwMode="auto">
          <a:xfrm>
            <a:off x="2550670" y="1769783"/>
            <a:ext cx="1969352" cy="1770252"/>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56618" tIns="28310" rIns="56618" bIns="28310" numCol="1" anchor="t" anchorCtr="0" compatLnSpc="1"/>
          <a:lstStyle/>
          <a:p>
            <a:endParaRPr lang="zh-CN" altLang="en-US">
              <a:solidFill>
                <a:schemeClr val="tx1">
                  <a:lumMod val="75000"/>
                  <a:lumOff val="25000"/>
                </a:schemeClr>
              </a:solidFill>
            </a:endParaRPr>
          </a:p>
        </p:txBody>
      </p:sp>
      <p:sp>
        <p:nvSpPr>
          <p:cNvPr id="8" name="Freeform 27"/>
          <p:cNvSpPr/>
          <p:nvPr/>
        </p:nvSpPr>
        <p:spPr bwMode="auto">
          <a:xfrm>
            <a:off x="3212906" y="1769785"/>
            <a:ext cx="1307114" cy="1110116"/>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56618" tIns="28310" rIns="56618" bIns="28310" numCol="1" anchor="t" anchorCtr="0" compatLnSpc="1"/>
          <a:lstStyle/>
          <a:p>
            <a:endParaRPr lang="zh-CN" altLang="en-US">
              <a:solidFill>
                <a:schemeClr val="tx1">
                  <a:lumMod val="75000"/>
                  <a:lumOff val="25000"/>
                </a:schemeClr>
              </a:solidFill>
            </a:endParaRPr>
          </a:p>
        </p:txBody>
      </p:sp>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sp>
        <p:nvSpPr>
          <p:cNvPr id="3" name="Oval 22"/>
          <p:cNvSpPr>
            <a:spLocks noChangeArrowheads="1"/>
          </p:cNvSpPr>
          <p:nvPr/>
        </p:nvSpPr>
        <p:spPr bwMode="auto">
          <a:xfrm>
            <a:off x="3847867" y="1203600"/>
            <a:ext cx="977235" cy="976606"/>
          </a:xfrm>
          <a:prstGeom prst="ellipse">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56618" tIns="28310" rIns="56618" bIns="28310" numCol="1" anchor="ctr" anchorCtr="0" compatLnSpc="1"/>
          <a:lstStyle/>
          <a:p>
            <a:pPr algn="ctr"/>
            <a:r>
              <a:rPr lang="zh-CN" altLang="en-US" sz="2000" b="1" dirty="0">
                <a:solidFill>
                  <a:schemeClr val="bg1"/>
                </a:solidFill>
                <a:latin typeface="微软雅黑" panose="020B0503020204020204" pitchFamily="34" charset="-122"/>
                <a:ea typeface="微软雅黑" panose="020B0503020204020204" pitchFamily="34" charset="-122"/>
              </a:rPr>
              <a:t>标题内容</a:t>
            </a:r>
            <a:endParaRPr lang="zh-CN" altLang="en-US" sz="3200" b="1" baseline="-3000" dirty="0">
              <a:solidFill>
                <a:schemeClr val="bg1"/>
              </a:solidFill>
              <a:latin typeface="微软雅黑" panose="020B0503020204020204" pitchFamily="34" charset="-122"/>
              <a:ea typeface="微软雅黑" panose="020B0503020204020204" pitchFamily="34" charset="-122"/>
            </a:endParaRPr>
          </a:p>
        </p:txBody>
      </p:sp>
      <p:sp>
        <p:nvSpPr>
          <p:cNvPr id="5" name="Freeform 24"/>
          <p:cNvSpPr>
            <a:spLocks noEditPoints="1"/>
          </p:cNvSpPr>
          <p:nvPr/>
        </p:nvSpPr>
        <p:spPr bwMode="auto">
          <a:xfrm>
            <a:off x="3131062" y="1559630"/>
            <a:ext cx="275313" cy="274439"/>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56618" tIns="28310" rIns="56618" bIns="28310" numCol="1" anchor="t" anchorCtr="0" compatLnSpc="1"/>
          <a:lstStyle/>
          <a:p>
            <a:endParaRPr lang="zh-CN" altLang="en-US">
              <a:solidFill>
                <a:schemeClr val="tx1">
                  <a:lumMod val="75000"/>
                  <a:lumOff val="25000"/>
                </a:schemeClr>
              </a:solidFill>
            </a:endParaRPr>
          </a:p>
        </p:txBody>
      </p:sp>
      <p:sp>
        <p:nvSpPr>
          <p:cNvPr id="6" name="Freeform 25"/>
          <p:cNvSpPr>
            <a:spLocks noEditPoints="1"/>
          </p:cNvSpPr>
          <p:nvPr/>
        </p:nvSpPr>
        <p:spPr bwMode="auto">
          <a:xfrm>
            <a:off x="2486186" y="1559630"/>
            <a:ext cx="277793" cy="274439"/>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56618" tIns="28310" rIns="56618" bIns="28310" numCol="1" anchor="t" anchorCtr="0" compatLnSpc="1"/>
          <a:lstStyle/>
          <a:p>
            <a:endParaRPr lang="zh-CN" altLang="en-US">
              <a:solidFill>
                <a:schemeClr val="tx1">
                  <a:lumMod val="75000"/>
                  <a:lumOff val="25000"/>
                </a:schemeClr>
              </a:solidFill>
            </a:endParaRPr>
          </a:p>
        </p:txBody>
      </p:sp>
      <p:sp>
        <p:nvSpPr>
          <p:cNvPr id="7" name="Freeform 26"/>
          <p:cNvSpPr>
            <a:spLocks noEditPoints="1"/>
          </p:cNvSpPr>
          <p:nvPr/>
        </p:nvSpPr>
        <p:spPr bwMode="auto">
          <a:xfrm>
            <a:off x="1843791" y="1559630"/>
            <a:ext cx="280273" cy="274439"/>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56618" tIns="28310" rIns="56618" bIns="28310" numCol="1" anchor="t" anchorCtr="0" compatLnSpc="1"/>
          <a:lstStyle/>
          <a:p>
            <a:endParaRPr lang="zh-CN" altLang="en-US">
              <a:solidFill>
                <a:schemeClr val="tx1">
                  <a:lumMod val="75000"/>
                  <a:lumOff val="25000"/>
                </a:schemeClr>
              </a:solidFill>
            </a:endParaRPr>
          </a:p>
        </p:txBody>
      </p:sp>
      <p:sp>
        <p:nvSpPr>
          <p:cNvPr id="11" name="TextBox 10"/>
          <p:cNvSpPr txBox="1"/>
          <p:nvPr/>
        </p:nvSpPr>
        <p:spPr>
          <a:xfrm>
            <a:off x="4566097" y="2418455"/>
            <a:ext cx="420516" cy="580393"/>
          </a:xfrm>
          <a:prstGeom prst="rect">
            <a:avLst/>
          </a:prstGeom>
          <a:noFill/>
        </p:spPr>
        <p:txBody>
          <a:bodyPr wrap="none" lIns="56618" tIns="28310" rIns="56618" bIns="28310" rtlCol="0" anchor="ctr">
            <a:spAutoFit/>
          </a:bodyPr>
          <a:lstStyle/>
          <a:p>
            <a:r>
              <a:rPr lang="en-US" altLang="zh-CN" sz="3400" dirty="0">
                <a:solidFill>
                  <a:schemeClr val="accent2"/>
                </a:solidFill>
                <a:latin typeface="微软雅黑" panose="020B0503020204020204" pitchFamily="34" charset="-122"/>
                <a:ea typeface="微软雅黑" panose="020B0503020204020204" pitchFamily="34" charset="-122"/>
              </a:rPr>
              <a:t>A</a:t>
            </a:r>
            <a:endParaRPr lang="zh-CN" altLang="en-US" sz="3400" dirty="0">
              <a:solidFill>
                <a:schemeClr val="accent2"/>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4566098" y="3065148"/>
            <a:ext cx="388456" cy="580393"/>
          </a:xfrm>
          <a:prstGeom prst="rect">
            <a:avLst/>
          </a:prstGeom>
          <a:noFill/>
        </p:spPr>
        <p:txBody>
          <a:bodyPr wrap="none" lIns="56618" tIns="28310" rIns="56618" bIns="28310" rtlCol="0" anchor="ctr">
            <a:spAutoFit/>
          </a:bodyPr>
          <a:lstStyle/>
          <a:p>
            <a:r>
              <a:rPr lang="en-US" altLang="zh-CN" sz="3400" dirty="0">
                <a:solidFill>
                  <a:schemeClr val="accent6"/>
                </a:solidFill>
                <a:latin typeface="微软雅黑" panose="020B0503020204020204" pitchFamily="34" charset="-122"/>
                <a:ea typeface="微软雅黑" panose="020B0503020204020204" pitchFamily="34" charset="-122"/>
              </a:rPr>
              <a:t>B</a:t>
            </a:r>
            <a:endParaRPr lang="zh-CN" altLang="en-US" sz="3400" dirty="0">
              <a:solidFill>
                <a:schemeClr val="accent6"/>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4566098" y="3732910"/>
            <a:ext cx="406088" cy="580393"/>
          </a:xfrm>
          <a:prstGeom prst="rect">
            <a:avLst/>
          </a:prstGeom>
          <a:noFill/>
        </p:spPr>
        <p:txBody>
          <a:bodyPr wrap="none" lIns="56618" tIns="28310" rIns="56618" bIns="28310" rtlCol="0" anchor="ctr">
            <a:spAutoFit/>
          </a:bodyPr>
          <a:lstStyle/>
          <a:p>
            <a:r>
              <a:rPr lang="en-US" altLang="zh-CN" sz="3400" dirty="0">
                <a:solidFill>
                  <a:schemeClr val="accent1"/>
                </a:solidFill>
                <a:latin typeface="微软雅黑" panose="020B0503020204020204" pitchFamily="34" charset="-122"/>
                <a:ea typeface="微软雅黑" panose="020B0503020204020204" pitchFamily="34" charset="-122"/>
              </a:rPr>
              <a:t>C</a:t>
            </a:r>
            <a:endParaRPr lang="zh-CN" altLang="en-US" sz="3400" dirty="0">
              <a:solidFill>
                <a:schemeClr val="accent1"/>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5048392" y="2455062"/>
            <a:ext cx="2908594" cy="611171"/>
          </a:xfrm>
          <a:prstGeom prst="rect">
            <a:avLst/>
          </a:prstGeom>
          <a:noFill/>
        </p:spPr>
        <p:txBody>
          <a:bodyPr wrap="square" lIns="56618" tIns="28310" rIns="56618" bIns="28310" rtlCol="0">
            <a:spAutoFit/>
          </a:bodyPr>
          <a:lstStyle/>
          <a:p>
            <a:pPr>
              <a:lnSpc>
                <a:spcPct val="120000"/>
              </a:lnSpc>
              <a:spcBef>
                <a:spcPct val="0"/>
              </a:spcBef>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TextBox 14"/>
          <p:cNvSpPr txBox="1"/>
          <p:nvPr/>
        </p:nvSpPr>
        <p:spPr>
          <a:xfrm>
            <a:off x="5048392" y="3144278"/>
            <a:ext cx="2908594" cy="611171"/>
          </a:xfrm>
          <a:prstGeom prst="rect">
            <a:avLst/>
          </a:prstGeom>
          <a:noFill/>
        </p:spPr>
        <p:txBody>
          <a:bodyPr wrap="square" lIns="56618" tIns="28310" rIns="56618" bIns="28310" rtlCol="0">
            <a:spAutoFit/>
          </a:bodyPr>
          <a:lstStyle/>
          <a:p>
            <a:pPr>
              <a:lnSpc>
                <a:spcPct val="120000"/>
              </a:lnSpc>
              <a:spcBef>
                <a:spcPct val="0"/>
              </a:spcBef>
              <a:buNone/>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5"/>
          <p:cNvSpPr txBox="1"/>
          <p:nvPr/>
        </p:nvSpPr>
        <p:spPr>
          <a:xfrm>
            <a:off x="5048392" y="3819294"/>
            <a:ext cx="2908594" cy="611171"/>
          </a:xfrm>
          <a:prstGeom prst="rect">
            <a:avLst/>
          </a:prstGeom>
          <a:noFill/>
        </p:spPr>
        <p:txBody>
          <a:bodyPr wrap="square" lIns="56618" tIns="28310" rIns="56618" bIns="28310" rtlCol="0">
            <a:spAutoFit/>
          </a:bodyPr>
          <a:lstStyle/>
          <a:p>
            <a:pPr>
              <a:lnSpc>
                <a:spcPct val="12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right)">
                                      <p:cBhvr>
                                        <p:cTn id="17" dur="500"/>
                                        <p:tgtEl>
                                          <p:spTgt spid="4"/>
                                        </p:tgtEl>
                                      </p:cBhvr>
                                    </p:animEffect>
                                  </p:childTnLst>
                                </p:cTn>
                              </p:par>
                            </p:childTnLst>
                          </p:cTn>
                        </p:par>
                        <p:par>
                          <p:cTn id="18" fill="hold">
                            <p:stCondLst>
                              <p:cond delay="1500"/>
                            </p:stCondLst>
                            <p:childTnLst>
                              <p:par>
                                <p:cTn id="19" presetID="49" presetClass="entr" presetSubtype="0" decel="10000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 calcmode="lin" valueType="num">
                                      <p:cBhvr>
                                        <p:cTn id="23" dur="500" fill="hold"/>
                                        <p:tgtEl>
                                          <p:spTgt spid="5"/>
                                        </p:tgtEl>
                                        <p:attrNameLst>
                                          <p:attrName>style.rotation</p:attrName>
                                        </p:attrNameLst>
                                      </p:cBhvr>
                                      <p:tavLst>
                                        <p:tav tm="0">
                                          <p:val>
                                            <p:fltVal val="360"/>
                                          </p:val>
                                        </p:tav>
                                        <p:tav tm="100000">
                                          <p:val>
                                            <p:fltVal val="0"/>
                                          </p:val>
                                        </p:tav>
                                      </p:tavLst>
                                    </p:anim>
                                    <p:animEffect transition="in" filter="fade">
                                      <p:cBhvr>
                                        <p:cTn id="24" dur="500"/>
                                        <p:tgtEl>
                                          <p:spTgt spid="5"/>
                                        </p:tgtEl>
                                      </p:cBhvr>
                                    </p:animEffect>
                                  </p:childTnLst>
                                </p:cTn>
                              </p:par>
                              <p:par>
                                <p:cTn id="25" presetID="49" presetClass="entr" presetSubtype="0" decel="100000" fill="hold" grpId="0" nodeType="withEffect">
                                  <p:stCondLst>
                                    <p:cond delay="20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 calcmode="lin" valueType="num">
                                      <p:cBhvr>
                                        <p:cTn id="29" dur="500" fill="hold"/>
                                        <p:tgtEl>
                                          <p:spTgt spid="6"/>
                                        </p:tgtEl>
                                        <p:attrNameLst>
                                          <p:attrName>style.rotation</p:attrName>
                                        </p:attrNameLst>
                                      </p:cBhvr>
                                      <p:tavLst>
                                        <p:tav tm="0">
                                          <p:val>
                                            <p:fltVal val="360"/>
                                          </p:val>
                                        </p:tav>
                                        <p:tav tm="100000">
                                          <p:val>
                                            <p:fltVal val="0"/>
                                          </p:val>
                                        </p:tav>
                                      </p:tavLst>
                                    </p:anim>
                                    <p:animEffect transition="in" filter="fade">
                                      <p:cBhvr>
                                        <p:cTn id="30" dur="500"/>
                                        <p:tgtEl>
                                          <p:spTgt spid="6"/>
                                        </p:tgtEl>
                                      </p:cBhvr>
                                    </p:animEffect>
                                  </p:childTnLst>
                                </p:cTn>
                              </p:par>
                              <p:par>
                                <p:cTn id="31" presetID="49" presetClass="entr" presetSubtype="0" decel="100000" fill="hold" grpId="0" nodeType="withEffect">
                                  <p:stCondLst>
                                    <p:cond delay="40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 calcmode="lin" valueType="num">
                                      <p:cBhvr>
                                        <p:cTn id="35" dur="500" fill="hold"/>
                                        <p:tgtEl>
                                          <p:spTgt spid="7"/>
                                        </p:tgtEl>
                                        <p:attrNameLst>
                                          <p:attrName>style.rotation</p:attrName>
                                        </p:attrNameLst>
                                      </p:cBhvr>
                                      <p:tavLst>
                                        <p:tav tm="0">
                                          <p:val>
                                            <p:fltVal val="360"/>
                                          </p:val>
                                        </p:tav>
                                        <p:tav tm="100000">
                                          <p:val>
                                            <p:fltVal val="0"/>
                                          </p:val>
                                        </p:tav>
                                      </p:tavLst>
                                    </p:anim>
                                    <p:animEffect transition="in" filter="fade">
                                      <p:cBhvr>
                                        <p:cTn id="36" dur="500"/>
                                        <p:tgtEl>
                                          <p:spTgt spid="7"/>
                                        </p:tgtEl>
                                      </p:cBhvr>
                                    </p:animEffect>
                                  </p:childTnLst>
                                </p:cTn>
                              </p:par>
                            </p:childTnLst>
                          </p:cTn>
                        </p:par>
                        <p:par>
                          <p:cTn id="37" fill="hold">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childTnLst>
                          </p:cTn>
                        </p:par>
                        <p:par>
                          <p:cTn id="41" fill="hold">
                            <p:stCondLst>
                              <p:cond delay="2500"/>
                            </p:stCondLst>
                            <p:childTnLst>
                              <p:par>
                                <p:cTn id="42" presetID="45"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anim calcmode="lin" valueType="num">
                                      <p:cBhvr>
                                        <p:cTn id="45" dur="500" fill="hold"/>
                                        <p:tgtEl>
                                          <p:spTgt spid="11"/>
                                        </p:tgtEl>
                                        <p:attrNameLst>
                                          <p:attrName>ppt_w</p:attrName>
                                        </p:attrNameLst>
                                      </p:cBhvr>
                                      <p:tavLst>
                                        <p:tav tm="0" fmla="#ppt_w*sin(2.5*pi*$)">
                                          <p:val>
                                            <p:fltVal val="0"/>
                                          </p:val>
                                        </p:tav>
                                        <p:tav tm="100000">
                                          <p:val>
                                            <p:fltVal val="1"/>
                                          </p:val>
                                        </p:tav>
                                      </p:tavLst>
                                    </p:anim>
                                    <p:anim calcmode="lin" valueType="num">
                                      <p:cBhvr>
                                        <p:cTn id="46" dur="500" fill="hold"/>
                                        <p:tgtEl>
                                          <p:spTgt spid="11"/>
                                        </p:tgtEl>
                                        <p:attrNameLst>
                                          <p:attrName>ppt_h</p:attrName>
                                        </p:attrNameLst>
                                      </p:cBhvr>
                                      <p:tavLst>
                                        <p:tav tm="0">
                                          <p:val>
                                            <p:strVal val="#ppt_h"/>
                                          </p:val>
                                        </p:tav>
                                        <p:tav tm="100000">
                                          <p:val>
                                            <p:strVal val="#ppt_h"/>
                                          </p:val>
                                        </p:tav>
                                      </p:tavLst>
                                    </p:anim>
                                  </p:childTnLst>
                                </p:cTn>
                              </p:par>
                              <p:par>
                                <p:cTn id="47" presetID="22" presetClass="entr" presetSubtype="8"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childTnLst>
                          </p:cTn>
                        </p:par>
                        <p:par>
                          <p:cTn id="50" fill="hold">
                            <p:stCondLst>
                              <p:cond delay="3000"/>
                            </p:stCondLst>
                            <p:childTnLst>
                              <p:par>
                                <p:cTn id="51" presetID="22" presetClass="entr" presetSubtype="8"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ipe(left)">
                                      <p:cBhvr>
                                        <p:cTn id="53" dur="500"/>
                                        <p:tgtEl>
                                          <p:spTgt spid="9"/>
                                        </p:tgtEl>
                                      </p:cBhvr>
                                    </p:animEffect>
                                  </p:childTnLst>
                                </p:cTn>
                              </p:par>
                            </p:childTnLst>
                          </p:cTn>
                        </p:par>
                        <p:par>
                          <p:cTn id="54" fill="hold">
                            <p:stCondLst>
                              <p:cond delay="3500"/>
                            </p:stCondLst>
                            <p:childTnLst>
                              <p:par>
                                <p:cTn id="55" presetID="45" presetClass="entr" presetSubtype="0"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500"/>
                                        <p:tgtEl>
                                          <p:spTgt spid="12"/>
                                        </p:tgtEl>
                                      </p:cBhvr>
                                    </p:animEffect>
                                    <p:anim calcmode="lin" valueType="num">
                                      <p:cBhvr>
                                        <p:cTn id="58" dur="500" fill="hold"/>
                                        <p:tgtEl>
                                          <p:spTgt spid="12"/>
                                        </p:tgtEl>
                                        <p:attrNameLst>
                                          <p:attrName>ppt_w</p:attrName>
                                        </p:attrNameLst>
                                      </p:cBhvr>
                                      <p:tavLst>
                                        <p:tav tm="0" fmla="#ppt_w*sin(2.5*pi*$)">
                                          <p:val>
                                            <p:fltVal val="0"/>
                                          </p:val>
                                        </p:tav>
                                        <p:tav tm="100000">
                                          <p:val>
                                            <p:fltVal val="1"/>
                                          </p:val>
                                        </p:tav>
                                      </p:tavLst>
                                    </p:anim>
                                    <p:anim calcmode="lin" valueType="num">
                                      <p:cBhvr>
                                        <p:cTn id="59" dur="500" fill="hold"/>
                                        <p:tgtEl>
                                          <p:spTgt spid="12"/>
                                        </p:tgtEl>
                                        <p:attrNameLst>
                                          <p:attrName>ppt_h</p:attrName>
                                        </p:attrNameLst>
                                      </p:cBhvr>
                                      <p:tavLst>
                                        <p:tav tm="0">
                                          <p:val>
                                            <p:strVal val="#ppt_h"/>
                                          </p:val>
                                        </p:tav>
                                        <p:tav tm="100000">
                                          <p:val>
                                            <p:strVal val="#ppt_h"/>
                                          </p:val>
                                        </p:tav>
                                      </p:tavLst>
                                    </p:anim>
                                  </p:childTnLst>
                                </p:cTn>
                              </p:par>
                              <p:par>
                                <p:cTn id="60" presetID="22" presetClass="entr" presetSubtype="8"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left)">
                                      <p:cBhvr>
                                        <p:cTn id="62" dur="500"/>
                                        <p:tgtEl>
                                          <p:spTgt spid="15"/>
                                        </p:tgtEl>
                                      </p:cBhvr>
                                    </p:animEffect>
                                  </p:childTnLst>
                                </p:cTn>
                              </p:par>
                            </p:childTnLst>
                          </p:cTn>
                        </p:par>
                        <p:par>
                          <p:cTn id="63" fill="hold">
                            <p:stCondLst>
                              <p:cond delay="4000"/>
                            </p:stCondLst>
                            <p:childTnLst>
                              <p:par>
                                <p:cTn id="64" presetID="22" presetClass="entr" presetSubtype="8" fill="hold" grpId="0" nodeType="after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wipe(left)">
                                      <p:cBhvr>
                                        <p:cTn id="66" dur="500"/>
                                        <p:tgtEl>
                                          <p:spTgt spid="10"/>
                                        </p:tgtEl>
                                      </p:cBhvr>
                                    </p:animEffect>
                                  </p:childTnLst>
                                </p:cTn>
                              </p:par>
                            </p:childTnLst>
                          </p:cTn>
                        </p:par>
                        <p:par>
                          <p:cTn id="67" fill="hold">
                            <p:stCondLst>
                              <p:cond delay="4500"/>
                            </p:stCondLst>
                            <p:childTnLst>
                              <p:par>
                                <p:cTn id="68" presetID="45" presetClass="entr" presetSubtype="0" fill="hold" grpId="0" nodeType="afterEffect">
                                  <p:stCondLst>
                                    <p:cond delay="0"/>
                                  </p:stCondLst>
                                  <p:childTnLst>
                                    <p:set>
                                      <p:cBhvr>
                                        <p:cTn id="69" dur="1" fill="hold">
                                          <p:stCondLst>
                                            <p:cond delay="0"/>
                                          </p:stCondLst>
                                        </p:cTn>
                                        <p:tgtEl>
                                          <p:spTgt spid="13"/>
                                        </p:tgtEl>
                                        <p:attrNameLst>
                                          <p:attrName>style.visibility</p:attrName>
                                        </p:attrNameLst>
                                      </p:cBhvr>
                                      <p:to>
                                        <p:strVal val="visible"/>
                                      </p:to>
                                    </p:set>
                                    <p:animEffect transition="in" filter="fade">
                                      <p:cBhvr>
                                        <p:cTn id="70" dur="500"/>
                                        <p:tgtEl>
                                          <p:spTgt spid="13"/>
                                        </p:tgtEl>
                                      </p:cBhvr>
                                    </p:animEffect>
                                    <p:anim calcmode="lin" valueType="num">
                                      <p:cBhvr>
                                        <p:cTn id="71" dur="500" fill="hold"/>
                                        <p:tgtEl>
                                          <p:spTgt spid="13"/>
                                        </p:tgtEl>
                                        <p:attrNameLst>
                                          <p:attrName>ppt_w</p:attrName>
                                        </p:attrNameLst>
                                      </p:cBhvr>
                                      <p:tavLst>
                                        <p:tav tm="0" fmla="#ppt_w*sin(2.5*pi*$)">
                                          <p:val>
                                            <p:fltVal val="0"/>
                                          </p:val>
                                        </p:tav>
                                        <p:tav tm="100000">
                                          <p:val>
                                            <p:fltVal val="1"/>
                                          </p:val>
                                        </p:tav>
                                      </p:tavLst>
                                    </p:anim>
                                    <p:anim calcmode="lin" valueType="num">
                                      <p:cBhvr>
                                        <p:cTn id="72" dur="500" fill="hold"/>
                                        <p:tgtEl>
                                          <p:spTgt spid="13"/>
                                        </p:tgtEl>
                                        <p:attrNameLst>
                                          <p:attrName>ppt_h</p:attrName>
                                        </p:attrNameLst>
                                      </p:cBhvr>
                                      <p:tavLst>
                                        <p:tav tm="0">
                                          <p:val>
                                            <p:strVal val="#ppt_h"/>
                                          </p:val>
                                        </p:tav>
                                        <p:tav tm="100000">
                                          <p:val>
                                            <p:strVal val="#ppt_h"/>
                                          </p:val>
                                        </p:tav>
                                      </p:tavLst>
                                    </p:anim>
                                  </p:childTnLst>
                                </p:cTn>
                              </p:par>
                              <p:par>
                                <p:cTn id="73" presetID="22" presetClass="entr" presetSubtype="8"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left)">
                                      <p:cBhvr>
                                        <p:cTn id="7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9" grpId="0" animBg="1"/>
      <p:bldP spid="8" grpId="0" animBg="1"/>
      <p:bldP spid="2" grpId="0"/>
      <p:bldP spid="3" grpId="0" animBg="1"/>
      <p:bldP spid="5" grpId="0" animBg="1"/>
      <p:bldP spid="6" grpId="0" animBg="1"/>
      <p:bldP spid="7" grpId="0" animBg="1"/>
      <p:bldP spid="11" grpId="0"/>
      <p:bldP spid="12" grpId="0"/>
      <p:bldP spid="13" grpId="0"/>
      <p:bldP spid="14" grpId="0"/>
      <p:bldP spid="15"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sp>
        <p:nvSpPr>
          <p:cNvPr id="17" name="椭圆 16"/>
          <p:cNvSpPr/>
          <p:nvPr/>
        </p:nvSpPr>
        <p:spPr bwMode="auto">
          <a:xfrm rot="351052">
            <a:off x="1117117" y="4025975"/>
            <a:ext cx="216582" cy="221405"/>
          </a:xfrm>
          <a:prstGeom prst="ellips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p>
        </p:txBody>
      </p:sp>
      <p:sp>
        <p:nvSpPr>
          <p:cNvPr id="18" name="椭圆 17"/>
          <p:cNvSpPr/>
          <p:nvPr/>
        </p:nvSpPr>
        <p:spPr bwMode="auto">
          <a:xfrm rot="285728">
            <a:off x="1715478" y="3433358"/>
            <a:ext cx="216582" cy="221405"/>
          </a:xfrm>
          <a:prstGeom prst="ellips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p>
        </p:txBody>
      </p:sp>
      <p:sp>
        <p:nvSpPr>
          <p:cNvPr id="19" name="椭圆 18"/>
          <p:cNvSpPr/>
          <p:nvPr/>
        </p:nvSpPr>
        <p:spPr bwMode="auto">
          <a:xfrm rot="20925770">
            <a:off x="2507371" y="2970698"/>
            <a:ext cx="215391" cy="221405"/>
          </a:xfrm>
          <a:prstGeom prst="ellipse">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p>
        </p:txBody>
      </p:sp>
      <p:sp>
        <p:nvSpPr>
          <p:cNvPr id="20" name="椭圆 19"/>
          <p:cNvSpPr/>
          <p:nvPr/>
        </p:nvSpPr>
        <p:spPr bwMode="auto">
          <a:xfrm rot="21146216">
            <a:off x="3108236" y="3582055"/>
            <a:ext cx="216582" cy="221405"/>
          </a:xfrm>
          <a:prstGeom prst="ellipse">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p>
        </p:txBody>
      </p:sp>
      <p:sp>
        <p:nvSpPr>
          <p:cNvPr id="21" name="椭圆 20"/>
          <p:cNvSpPr/>
          <p:nvPr/>
        </p:nvSpPr>
        <p:spPr bwMode="auto">
          <a:xfrm rot="372077">
            <a:off x="4543948" y="3219711"/>
            <a:ext cx="215391" cy="221405"/>
          </a:xfrm>
          <a:prstGeom prst="ellips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p>
        </p:txBody>
      </p:sp>
      <p:sp>
        <p:nvSpPr>
          <p:cNvPr id="22" name="椭圆 21"/>
          <p:cNvSpPr/>
          <p:nvPr/>
        </p:nvSpPr>
        <p:spPr bwMode="auto">
          <a:xfrm rot="444650">
            <a:off x="5233801" y="2842353"/>
            <a:ext cx="215391" cy="220214"/>
          </a:xfrm>
          <a:prstGeom prst="ellipse">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p>
        </p:txBody>
      </p:sp>
      <p:sp>
        <p:nvSpPr>
          <p:cNvPr id="23" name="椭圆 22"/>
          <p:cNvSpPr/>
          <p:nvPr/>
        </p:nvSpPr>
        <p:spPr bwMode="auto">
          <a:xfrm rot="411978">
            <a:off x="5760918" y="2360871"/>
            <a:ext cx="216582" cy="220215"/>
          </a:xfrm>
          <a:prstGeom prst="ellipse">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p>
        </p:txBody>
      </p:sp>
      <p:sp>
        <p:nvSpPr>
          <p:cNvPr id="24" name="椭圆 23"/>
          <p:cNvSpPr/>
          <p:nvPr/>
        </p:nvSpPr>
        <p:spPr bwMode="auto">
          <a:xfrm rot="705091">
            <a:off x="6781444" y="1888643"/>
            <a:ext cx="216582" cy="220214"/>
          </a:xfrm>
          <a:prstGeom prst="ellips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p>
        </p:txBody>
      </p:sp>
      <p:sp>
        <p:nvSpPr>
          <p:cNvPr id="25" name="椭圆 24"/>
          <p:cNvSpPr/>
          <p:nvPr/>
        </p:nvSpPr>
        <p:spPr bwMode="auto">
          <a:xfrm rot="1654378">
            <a:off x="7701791" y="1365867"/>
            <a:ext cx="215391" cy="221405"/>
          </a:xfrm>
          <a:prstGeom prst="ellips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p>
        </p:txBody>
      </p:sp>
      <p:sp>
        <p:nvSpPr>
          <p:cNvPr id="26" name="文本框 30"/>
          <p:cNvSpPr txBox="1">
            <a:spLocks noChangeArrowheads="1"/>
          </p:cNvSpPr>
          <p:nvPr/>
        </p:nvSpPr>
        <p:spPr bwMode="auto">
          <a:xfrm>
            <a:off x="963935" y="4514110"/>
            <a:ext cx="585432" cy="276935"/>
          </a:xfrm>
          <a:prstGeom prst="rect">
            <a:avLst/>
          </a:prstGeom>
          <a:noFill/>
          <a:ln w="9525">
            <a:noFill/>
            <a:miter lim="800000"/>
          </a:ln>
        </p:spPr>
        <p:txBody>
          <a:bodyPr wrap="none" lIns="68543" tIns="34272" rIns="68543" bIns="34272">
            <a:spAutoFit/>
          </a:bodyPr>
          <a:lstStyle/>
          <a:p>
            <a:r>
              <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3</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 name="文本框 31"/>
          <p:cNvSpPr txBox="1">
            <a:spLocks noChangeArrowheads="1"/>
          </p:cNvSpPr>
          <p:nvPr/>
        </p:nvSpPr>
        <p:spPr bwMode="auto">
          <a:xfrm>
            <a:off x="1576959" y="4514110"/>
            <a:ext cx="585432" cy="276935"/>
          </a:xfrm>
          <a:prstGeom prst="rect">
            <a:avLst/>
          </a:prstGeom>
          <a:noFill/>
          <a:ln w="9525">
            <a:noFill/>
            <a:miter lim="800000"/>
          </a:ln>
        </p:spPr>
        <p:txBody>
          <a:bodyPr wrap="none" lIns="68543" tIns="34272" rIns="68543" bIns="34272">
            <a:spAutoFit/>
          </a:bodyPr>
          <a:lstStyle/>
          <a:p>
            <a:r>
              <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4</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 name="文本框 32"/>
          <p:cNvSpPr txBox="1">
            <a:spLocks noChangeArrowheads="1"/>
          </p:cNvSpPr>
          <p:nvPr/>
        </p:nvSpPr>
        <p:spPr bwMode="auto">
          <a:xfrm>
            <a:off x="2349101" y="4514110"/>
            <a:ext cx="585432" cy="276935"/>
          </a:xfrm>
          <a:prstGeom prst="rect">
            <a:avLst/>
          </a:prstGeom>
          <a:noFill/>
          <a:ln w="9525">
            <a:noFill/>
            <a:miter lim="800000"/>
          </a:ln>
        </p:spPr>
        <p:txBody>
          <a:bodyPr wrap="none" lIns="68543" tIns="34272" rIns="68543" bIns="34272">
            <a:spAutoFit/>
          </a:bodyPr>
          <a:lstStyle/>
          <a:p>
            <a:r>
              <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5</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文本框 33"/>
          <p:cNvSpPr txBox="1">
            <a:spLocks noChangeArrowheads="1"/>
          </p:cNvSpPr>
          <p:nvPr/>
        </p:nvSpPr>
        <p:spPr bwMode="auto">
          <a:xfrm>
            <a:off x="2926253" y="4514110"/>
            <a:ext cx="585432" cy="276935"/>
          </a:xfrm>
          <a:prstGeom prst="rect">
            <a:avLst/>
          </a:prstGeom>
          <a:noFill/>
          <a:ln w="9525">
            <a:noFill/>
            <a:miter lim="800000"/>
          </a:ln>
        </p:spPr>
        <p:txBody>
          <a:bodyPr wrap="none" lIns="68543" tIns="34272" rIns="68543" bIns="34272">
            <a:spAutoFit/>
          </a:bodyPr>
          <a:lstStyle/>
          <a:p>
            <a:r>
              <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6</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 name="文本框 34"/>
          <p:cNvSpPr txBox="1">
            <a:spLocks noChangeArrowheads="1"/>
          </p:cNvSpPr>
          <p:nvPr/>
        </p:nvSpPr>
        <p:spPr bwMode="auto">
          <a:xfrm>
            <a:off x="4424470" y="4514110"/>
            <a:ext cx="585432" cy="276935"/>
          </a:xfrm>
          <a:prstGeom prst="rect">
            <a:avLst/>
          </a:prstGeom>
          <a:noFill/>
          <a:ln w="9525">
            <a:noFill/>
            <a:miter lim="800000"/>
          </a:ln>
        </p:spPr>
        <p:txBody>
          <a:bodyPr wrap="none" lIns="68543" tIns="34272" rIns="68543" bIns="34272">
            <a:spAutoFit/>
          </a:bodyPr>
          <a:lstStyle/>
          <a:p>
            <a:r>
              <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8</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文本框 35"/>
          <p:cNvSpPr txBox="1">
            <a:spLocks noChangeArrowheads="1"/>
          </p:cNvSpPr>
          <p:nvPr/>
        </p:nvSpPr>
        <p:spPr bwMode="auto">
          <a:xfrm>
            <a:off x="5143915" y="4514110"/>
            <a:ext cx="585432" cy="276935"/>
          </a:xfrm>
          <a:prstGeom prst="rect">
            <a:avLst/>
          </a:prstGeom>
          <a:noFill/>
          <a:ln w="9525">
            <a:noFill/>
            <a:miter lim="800000"/>
          </a:ln>
        </p:spPr>
        <p:txBody>
          <a:bodyPr wrap="none" lIns="68543" tIns="34272" rIns="68543" bIns="34272">
            <a:spAutoFit/>
          </a:bodyPr>
          <a:lstStyle/>
          <a:p>
            <a:r>
              <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9</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文本框 36"/>
          <p:cNvSpPr txBox="1">
            <a:spLocks noChangeArrowheads="1"/>
          </p:cNvSpPr>
          <p:nvPr/>
        </p:nvSpPr>
        <p:spPr bwMode="auto">
          <a:xfrm>
            <a:off x="5741467" y="4514110"/>
            <a:ext cx="686369" cy="276935"/>
          </a:xfrm>
          <a:prstGeom prst="rect">
            <a:avLst/>
          </a:prstGeom>
          <a:noFill/>
          <a:ln w="9525">
            <a:noFill/>
            <a:miter lim="800000"/>
          </a:ln>
        </p:spPr>
        <p:txBody>
          <a:bodyPr wrap="none" lIns="68543" tIns="34272" rIns="68543" bIns="34272">
            <a:spAutoFit/>
          </a:bodyPr>
          <a:lstStyle/>
          <a:p>
            <a:r>
              <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10</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文本框 37"/>
          <p:cNvSpPr txBox="1">
            <a:spLocks noChangeArrowheads="1"/>
          </p:cNvSpPr>
          <p:nvPr/>
        </p:nvSpPr>
        <p:spPr bwMode="auto">
          <a:xfrm>
            <a:off x="6765552" y="4514110"/>
            <a:ext cx="686369" cy="276935"/>
          </a:xfrm>
          <a:prstGeom prst="rect">
            <a:avLst/>
          </a:prstGeom>
          <a:noFill/>
          <a:ln w="9525">
            <a:noFill/>
            <a:miter lim="800000"/>
          </a:ln>
        </p:spPr>
        <p:txBody>
          <a:bodyPr wrap="none" lIns="68543" tIns="34272" rIns="68543" bIns="34272">
            <a:spAutoFit/>
          </a:bodyPr>
          <a:lstStyle/>
          <a:p>
            <a:r>
              <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11</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文本框 38"/>
          <p:cNvSpPr txBox="1">
            <a:spLocks noChangeArrowheads="1"/>
          </p:cNvSpPr>
          <p:nvPr/>
        </p:nvSpPr>
        <p:spPr bwMode="auto">
          <a:xfrm>
            <a:off x="7613008" y="4514110"/>
            <a:ext cx="686369" cy="276935"/>
          </a:xfrm>
          <a:prstGeom prst="rect">
            <a:avLst/>
          </a:prstGeom>
          <a:noFill/>
          <a:ln w="9525">
            <a:noFill/>
            <a:miter lim="800000"/>
          </a:ln>
        </p:spPr>
        <p:txBody>
          <a:bodyPr wrap="none" lIns="68543" tIns="34272" rIns="68543" bIns="34272">
            <a:spAutoFit/>
          </a:bodyPr>
          <a:lstStyle/>
          <a:p>
            <a:r>
              <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12</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文本框 39"/>
          <p:cNvSpPr txBox="1">
            <a:spLocks noChangeArrowheads="1"/>
          </p:cNvSpPr>
          <p:nvPr/>
        </p:nvSpPr>
        <p:spPr bwMode="auto">
          <a:xfrm>
            <a:off x="1451873" y="3976954"/>
            <a:ext cx="1176632" cy="276935"/>
          </a:xfrm>
          <a:prstGeom prst="rect">
            <a:avLst/>
          </a:prstGeom>
          <a:noFill/>
          <a:ln w="9525">
            <a:noFill/>
            <a:miter lim="800000"/>
          </a:ln>
        </p:spPr>
        <p:txBody>
          <a:bodyPr wrap="none" lIns="68543" tIns="34272" rIns="68543" bIns="34272">
            <a:spAutoFit/>
          </a:bodyPr>
          <a:lstStyle/>
          <a:p>
            <a:r>
              <a:rPr lang="zh-CN" altLang="en-US" sz="13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3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36" name="文本框 40"/>
          <p:cNvSpPr txBox="1">
            <a:spLocks noChangeArrowheads="1"/>
          </p:cNvSpPr>
          <p:nvPr/>
        </p:nvSpPr>
        <p:spPr bwMode="auto">
          <a:xfrm>
            <a:off x="503651" y="3426127"/>
            <a:ext cx="1176632" cy="276935"/>
          </a:xfrm>
          <a:prstGeom prst="rect">
            <a:avLst/>
          </a:prstGeom>
          <a:noFill/>
          <a:ln w="9525">
            <a:noFill/>
            <a:miter lim="800000"/>
          </a:ln>
        </p:spPr>
        <p:txBody>
          <a:bodyPr wrap="none" lIns="68543" tIns="34272" rIns="68543" bIns="34272">
            <a:spAutoFit/>
          </a:bodyPr>
          <a:lstStyle/>
          <a:p>
            <a:r>
              <a:rPr lang="zh-CN" altLang="en-US" sz="13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3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37" name="文本框 41"/>
          <p:cNvSpPr txBox="1">
            <a:spLocks noChangeArrowheads="1"/>
          </p:cNvSpPr>
          <p:nvPr/>
        </p:nvSpPr>
        <p:spPr bwMode="auto">
          <a:xfrm>
            <a:off x="2150962" y="2648314"/>
            <a:ext cx="1176632" cy="276935"/>
          </a:xfrm>
          <a:prstGeom prst="rect">
            <a:avLst/>
          </a:prstGeom>
          <a:noFill/>
          <a:ln w="9525">
            <a:noFill/>
            <a:miter lim="800000"/>
          </a:ln>
        </p:spPr>
        <p:txBody>
          <a:bodyPr wrap="none" lIns="68543" tIns="34272" rIns="68543" bIns="34272">
            <a:spAutoFit/>
          </a:bodyPr>
          <a:lstStyle/>
          <a:p>
            <a:r>
              <a:rPr lang="zh-CN" altLang="en-US" sz="13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3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38" name="文本框 42"/>
          <p:cNvSpPr txBox="1">
            <a:spLocks noChangeArrowheads="1"/>
          </p:cNvSpPr>
          <p:nvPr/>
        </p:nvSpPr>
        <p:spPr bwMode="auto">
          <a:xfrm>
            <a:off x="3047012" y="3291830"/>
            <a:ext cx="1176632" cy="276935"/>
          </a:xfrm>
          <a:prstGeom prst="rect">
            <a:avLst/>
          </a:prstGeom>
          <a:noFill/>
          <a:ln w="9525">
            <a:noFill/>
            <a:miter lim="800000"/>
          </a:ln>
        </p:spPr>
        <p:txBody>
          <a:bodyPr wrap="none" lIns="68543" tIns="34272" rIns="68543" bIns="34272">
            <a:spAutoFit/>
          </a:bodyPr>
          <a:lstStyle/>
          <a:p>
            <a:r>
              <a:rPr lang="zh-CN" altLang="en-US" sz="13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3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39" name="文本框 43"/>
          <p:cNvSpPr txBox="1">
            <a:spLocks noChangeArrowheads="1"/>
          </p:cNvSpPr>
          <p:nvPr/>
        </p:nvSpPr>
        <p:spPr bwMode="auto">
          <a:xfrm>
            <a:off x="4802527" y="3178759"/>
            <a:ext cx="1176632" cy="276935"/>
          </a:xfrm>
          <a:prstGeom prst="rect">
            <a:avLst/>
          </a:prstGeom>
          <a:noFill/>
          <a:ln w="9525">
            <a:noFill/>
            <a:miter lim="800000"/>
          </a:ln>
        </p:spPr>
        <p:txBody>
          <a:bodyPr wrap="none" lIns="68543" tIns="34272" rIns="68543" bIns="34272">
            <a:spAutoFit/>
          </a:bodyPr>
          <a:lstStyle/>
          <a:p>
            <a:r>
              <a:rPr lang="zh-CN" altLang="en-US" sz="13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3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0" name="文本框 44"/>
          <p:cNvSpPr txBox="1">
            <a:spLocks noChangeArrowheads="1"/>
          </p:cNvSpPr>
          <p:nvPr/>
        </p:nvSpPr>
        <p:spPr bwMode="auto">
          <a:xfrm>
            <a:off x="5494692" y="2822807"/>
            <a:ext cx="1176632" cy="276935"/>
          </a:xfrm>
          <a:prstGeom prst="rect">
            <a:avLst/>
          </a:prstGeom>
          <a:noFill/>
          <a:ln w="9525">
            <a:noFill/>
            <a:miter lim="800000"/>
          </a:ln>
        </p:spPr>
        <p:txBody>
          <a:bodyPr wrap="none" lIns="68543" tIns="34272" rIns="68543" bIns="34272">
            <a:spAutoFit/>
          </a:bodyPr>
          <a:lstStyle/>
          <a:p>
            <a:r>
              <a:rPr lang="zh-CN" altLang="en-US" sz="13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3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1" name="文本框 45"/>
          <p:cNvSpPr txBox="1">
            <a:spLocks noChangeArrowheads="1"/>
          </p:cNvSpPr>
          <p:nvPr/>
        </p:nvSpPr>
        <p:spPr bwMode="auto">
          <a:xfrm>
            <a:off x="6073817" y="2344629"/>
            <a:ext cx="1176632" cy="276935"/>
          </a:xfrm>
          <a:prstGeom prst="rect">
            <a:avLst/>
          </a:prstGeom>
          <a:noFill/>
          <a:ln w="9525">
            <a:noFill/>
            <a:miter lim="800000"/>
          </a:ln>
        </p:spPr>
        <p:txBody>
          <a:bodyPr wrap="none" lIns="68543" tIns="34272" rIns="68543" bIns="34272">
            <a:spAutoFit/>
          </a:bodyPr>
          <a:lstStyle/>
          <a:p>
            <a:r>
              <a:rPr lang="zh-CN" altLang="en-US" sz="13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3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42" name="文本框 46"/>
          <p:cNvSpPr txBox="1">
            <a:spLocks noChangeArrowheads="1"/>
          </p:cNvSpPr>
          <p:nvPr/>
        </p:nvSpPr>
        <p:spPr bwMode="auto">
          <a:xfrm>
            <a:off x="7095431" y="1851670"/>
            <a:ext cx="1176632" cy="276935"/>
          </a:xfrm>
          <a:prstGeom prst="rect">
            <a:avLst/>
          </a:prstGeom>
          <a:noFill/>
          <a:ln w="9525">
            <a:noFill/>
            <a:miter lim="800000"/>
          </a:ln>
        </p:spPr>
        <p:txBody>
          <a:bodyPr wrap="none" lIns="68543" tIns="34272" rIns="68543" bIns="34272">
            <a:spAutoFit/>
          </a:bodyPr>
          <a:lstStyle/>
          <a:p>
            <a:r>
              <a:rPr lang="zh-CN" altLang="en-US" sz="13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300" dirty="0">
              <a:solidFill>
                <a:schemeClr val="tx1">
                  <a:lumMod val="75000"/>
                  <a:lumOff val="25000"/>
                </a:schemeClr>
              </a:solidFill>
              <a:latin typeface="Calibri" panose="020F0502020204030204" pitchFamily="34" charset="0"/>
              <a:ea typeface="微软雅黑" panose="020B0503020204020204" pitchFamily="34" charset="-122"/>
            </a:endParaRPr>
          </a:p>
        </p:txBody>
      </p:sp>
      <p:cxnSp>
        <p:nvCxnSpPr>
          <p:cNvPr id="43" name="直接连接符 42"/>
          <p:cNvCxnSpPr>
            <a:stCxn id="17" idx="7"/>
            <a:endCxn id="18" idx="3"/>
          </p:cNvCxnSpPr>
          <p:nvPr/>
        </p:nvCxnSpPr>
        <p:spPr>
          <a:xfrm flipV="1">
            <a:off x="1309562" y="3615712"/>
            <a:ext cx="431400" cy="45090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a:stCxn id="18" idx="7"/>
            <a:endCxn id="19" idx="2"/>
          </p:cNvCxnSpPr>
          <p:nvPr/>
        </p:nvCxnSpPr>
        <p:spPr>
          <a:xfrm flipV="1">
            <a:off x="1906576" y="3102388"/>
            <a:ext cx="602860" cy="37002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a:stCxn id="19" idx="5"/>
            <a:endCxn id="20" idx="1"/>
          </p:cNvCxnSpPr>
          <p:nvPr/>
        </p:nvCxnSpPr>
        <p:spPr>
          <a:xfrm>
            <a:off x="2705013" y="3143338"/>
            <a:ext cx="425304" cy="48190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46" name="椭圆 45"/>
          <p:cNvSpPr/>
          <p:nvPr/>
        </p:nvSpPr>
        <p:spPr bwMode="auto">
          <a:xfrm rot="827460">
            <a:off x="3735796" y="3930629"/>
            <a:ext cx="216582" cy="221405"/>
          </a:xfrm>
          <a:prstGeom prst="ellips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a:p>
        </p:txBody>
      </p:sp>
      <p:cxnSp>
        <p:nvCxnSpPr>
          <p:cNvPr id="47" name="直接连接符 46"/>
          <p:cNvCxnSpPr>
            <a:stCxn id="20" idx="5"/>
            <a:endCxn id="46" idx="2"/>
          </p:cNvCxnSpPr>
          <p:nvPr/>
        </p:nvCxnSpPr>
        <p:spPr>
          <a:xfrm>
            <a:off x="3302737" y="3760277"/>
            <a:ext cx="436181" cy="25524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a:stCxn id="46" idx="7"/>
            <a:endCxn id="21" idx="3"/>
          </p:cNvCxnSpPr>
          <p:nvPr/>
        </p:nvCxnSpPr>
        <p:spPr>
          <a:xfrm flipV="1">
            <a:off x="3937113" y="3400008"/>
            <a:ext cx="630368" cy="58355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21" idx="7"/>
            <a:endCxn id="22" idx="3"/>
          </p:cNvCxnSpPr>
          <p:nvPr/>
        </p:nvCxnSpPr>
        <p:spPr>
          <a:xfrm flipV="1">
            <a:off x="4735806" y="3019844"/>
            <a:ext cx="520132" cy="24097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22" idx="7"/>
            <a:endCxn id="23" idx="3"/>
          </p:cNvCxnSpPr>
          <p:nvPr/>
        </p:nvCxnSpPr>
        <p:spPr>
          <a:xfrm flipV="1">
            <a:off x="5427055" y="2539123"/>
            <a:ext cx="356822" cy="34595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a:stCxn id="23" idx="7"/>
            <a:endCxn id="24" idx="3"/>
          </p:cNvCxnSpPr>
          <p:nvPr/>
        </p:nvCxnSpPr>
        <p:spPr>
          <a:xfrm flipV="1">
            <a:off x="5954541" y="2059380"/>
            <a:ext cx="844369" cy="34345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a:stCxn id="24" idx="7"/>
            <a:endCxn id="25" idx="3"/>
          </p:cNvCxnSpPr>
          <p:nvPr/>
        </p:nvCxnSpPr>
        <p:spPr>
          <a:xfrm flipV="1">
            <a:off x="6980560" y="1510708"/>
            <a:ext cx="725190" cy="427412"/>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3" name="文本框 39"/>
          <p:cNvSpPr txBox="1">
            <a:spLocks noChangeArrowheads="1"/>
          </p:cNvSpPr>
          <p:nvPr/>
        </p:nvSpPr>
        <p:spPr bwMode="auto">
          <a:xfrm>
            <a:off x="4008431" y="3919815"/>
            <a:ext cx="1176632" cy="276935"/>
          </a:xfrm>
          <a:prstGeom prst="rect">
            <a:avLst/>
          </a:prstGeom>
          <a:noFill/>
          <a:ln w="9525">
            <a:noFill/>
            <a:miter lim="800000"/>
          </a:ln>
        </p:spPr>
        <p:txBody>
          <a:bodyPr wrap="none" lIns="68543" tIns="34272" rIns="68543" bIns="34272">
            <a:spAutoFit/>
          </a:bodyPr>
          <a:lstStyle/>
          <a:p>
            <a:r>
              <a:rPr lang="zh-CN" altLang="en-US" sz="13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300" dirty="0">
              <a:solidFill>
                <a:schemeClr val="tx1">
                  <a:lumMod val="75000"/>
                  <a:lumOff val="25000"/>
                </a:schemeClr>
              </a:solidFill>
              <a:latin typeface="Calibri" panose="020F0502020204030204" pitchFamily="34" charset="0"/>
              <a:ea typeface="微软雅黑" panose="020B0503020204020204" pitchFamily="34" charset="-122"/>
            </a:endParaRPr>
          </a:p>
        </p:txBody>
      </p:sp>
      <p:sp>
        <p:nvSpPr>
          <p:cNvPr id="54" name="文本框 33"/>
          <p:cNvSpPr txBox="1">
            <a:spLocks noChangeArrowheads="1"/>
          </p:cNvSpPr>
          <p:nvPr/>
        </p:nvSpPr>
        <p:spPr bwMode="auto">
          <a:xfrm>
            <a:off x="3589540" y="4514110"/>
            <a:ext cx="585432" cy="276935"/>
          </a:xfrm>
          <a:prstGeom prst="rect">
            <a:avLst/>
          </a:prstGeom>
          <a:noFill/>
          <a:ln w="9525">
            <a:noFill/>
            <a:miter lim="800000"/>
          </a:ln>
        </p:spPr>
        <p:txBody>
          <a:bodyPr wrap="none" lIns="68543" tIns="34272" rIns="68543" bIns="34272">
            <a:spAutoFit/>
          </a:bodyPr>
          <a:lstStyle/>
          <a:p>
            <a:r>
              <a:rPr lang="en-US" altLang="zh-CN"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7</a:t>
            </a: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rPr>
              <a:t>月份</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5" name="文本框 46"/>
          <p:cNvSpPr txBox="1">
            <a:spLocks noChangeArrowheads="1"/>
          </p:cNvSpPr>
          <p:nvPr/>
        </p:nvSpPr>
        <p:spPr bwMode="auto">
          <a:xfrm>
            <a:off x="7234206" y="1059582"/>
            <a:ext cx="1176632" cy="276935"/>
          </a:xfrm>
          <a:prstGeom prst="rect">
            <a:avLst/>
          </a:prstGeom>
          <a:noFill/>
          <a:ln w="9525">
            <a:noFill/>
            <a:miter lim="800000"/>
          </a:ln>
        </p:spPr>
        <p:txBody>
          <a:bodyPr wrap="none" lIns="68543" tIns="34272" rIns="68543" bIns="34272">
            <a:spAutoFit/>
          </a:bodyPr>
          <a:lstStyle/>
          <a:p>
            <a:r>
              <a:rPr lang="zh-CN" altLang="en-US" sz="1300" dirty="0">
                <a:solidFill>
                  <a:schemeClr val="tx1">
                    <a:lumMod val="75000"/>
                    <a:lumOff val="25000"/>
                  </a:schemeClr>
                </a:solidFill>
                <a:latin typeface="Calibri" panose="020F0502020204030204" pitchFamily="34" charset="0"/>
                <a:ea typeface="微软雅黑" panose="020B0503020204020204" pitchFamily="34" charset="-122"/>
              </a:rPr>
              <a:t>添加文字内容</a:t>
            </a:r>
            <a:endParaRPr lang="zh-CN" altLang="en-US" sz="1300" dirty="0">
              <a:solidFill>
                <a:schemeClr val="tx1">
                  <a:lumMod val="75000"/>
                  <a:lumOff val="25000"/>
                </a:schemeClr>
              </a:solidFill>
              <a:latin typeface="Calibri" panose="020F0502020204030204" pitchFamily="34" charset="0"/>
              <a:ea typeface="微软雅黑" panose="020B0503020204020204" pitchFamily="34" charset="-122"/>
            </a:endParaRPr>
          </a:p>
        </p:txBody>
      </p:sp>
      <p:grpSp>
        <p:nvGrpSpPr>
          <p:cNvPr id="56" name="组合 55"/>
          <p:cNvGrpSpPr/>
          <p:nvPr/>
        </p:nvGrpSpPr>
        <p:grpSpPr>
          <a:xfrm>
            <a:off x="550493" y="4380002"/>
            <a:ext cx="8053955" cy="76668"/>
            <a:chOff x="738746" y="5964849"/>
            <a:chExt cx="10744200" cy="102248"/>
          </a:xfrm>
        </p:grpSpPr>
        <p:cxnSp>
          <p:nvCxnSpPr>
            <p:cNvPr id="57" name="直接连接符 56"/>
            <p:cNvCxnSpPr/>
            <p:nvPr/>
          </p:nvCxnSpPr>
          <p:spPr bwMode="auto">
            <a:xfrm>
              <a:off x="738746" y="6052254"/>
              <a:ext cx="107442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V="1">
              <a:off x="1639101" y="5971032"/>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V="1">
              <a:off x="2456892"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V="1">
              <a:off x="3510148"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V="1">
              <a:off x="4295309"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V="1">
              <a:off x="5141731"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6255551"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V="1">
              <a:off x="7243964"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7951332"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9320250" y="596484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10524537" y="5985875"/>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68" name="矩形 67"/>
          <p:cNvSpPr/>
          <p:nvPr/>
        </p:nvSpPr>
        <p:spPr>
          <a:xfrm>
            <a:off x="1046303" y="1203598"/>
            <a:ext cx="3163567" cy="930988"/>
          </a:xfrm>
          <a:prstGeom prst="rect">
            <a:avLst/>
          </a:prstGeom>
        </p:spPr>
        <p:txBody>
          <a:bodyPr wrap="square" lIns="68543" tIns="34272" rIns="68543" bIns="34272">
            <a:spAutoFit/>
          </a:bodyPr>
          <a:lstStyle/>
          <a:p>
            <a:pPr>
              <a:lnSpc>
                <a:spcPct val="200000"/>
              </a:lnSpc>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点击添加小标题</a:t>
            </a:r>
            <a:endPar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rPr>
              <a:t>。</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wipe(left)">
                                      <p:cBhvr>
                                        <p:cTn id="11" dur="500"/>
                                        <p:tgtEl>
                                          <p:spTgt spid="6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wipe(left)">
                                      <p:cBhvr>
                                        <p:cTn id="15" dur="500"/>
                                        <p:tgtEl>
                                          <p:spTgt spid="56"/>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up)">
                                      <p:cBhvr>
                                        <p:cTn id="19" dur="500"/>
                                        <p:tgtEl>
                                          <p:spTgt spid="26"/>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up)">
                                      <p:cBhvr>
                                        <p:cTn id="22" dur="500"/>
                                        <p:tgtEl>
                                          <p:spTgt spid="27"/>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up)">
                                      <p:cBhvr>
                                        <p:cTn id="25" dur="500"/>
                                        <p:tgtEl>
                                          <p:spTgt spid="28"/>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up)">
                                      <p:cBhvr>
                                        <p:cTn id="28" dur="500"/>
                                        <p:tgtEl>
                                          <p:spTgt spid="29"/>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wipe(up)">
                                      <p:cBhvr>
                                        <p:cTn id="31" dur="500"/>
                                        <p:tgtEl>
                                          <p:spTgt spid="54"/>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up)">
                                      <p:cBhvr>
                                        <p:cTn id="34" dur="500"/>
                                        <p:tgtEl>
                                          <p:spTgt spid="30"/>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up)">
                                      <p:cBhvr>
                                        <p:cTn id="37" dur="500"/>
                                        <p:tgtEl>
                                          <p:spTgt spid="31"/>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ipe(up)">
                                      <p:cBhvr>
                                        <p:cTn id="40" dur="500"/>
                                        <p:tgtEl>
                                          <p:spTgt spid="32"/>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ipe(up)">
                                      <p:cBhvr>
                                        <p:cTn id="43" dur="500"/>
                                        <p:tgtEl>
                                          <p:spTgt spid="33"/>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up)">
                                      <p:cBhvr>
                                        <p:cTn id="46" dur="500"/>
                                        <p:tgtEl>
                                          <p:spTgt spid="34"/>
                                        </p:tgtEl>
                                      </p:cBhvr>
                                    </p:animEffect>
                                  </p:childTnLst>
                                </p:cTn>
                              </p:par>
                            </p:childTnLst>
                          </p:cTn>
                        </p:par>
                        <p:par>
                          <p:cTn id="47" fill="hold">
                            <p:stCondLst>
                              <p:cond delay="2000"/>
                            </p:stCondLst>
                            <p:childTnLst>
                              <p:par>
                                <p:cTn id="48" presetID="10" presetClass="entr" presetSubtype="0"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childTnLst>
                          </p:cTn>
                        </p:par>
                        <p:par>
                          <p:cTn id="54" fill="hold">
                            <p:stCondLst>
                              <p:cond delay="2500"/>
                            </p:stCondLst>
                            <p:childTnLst>
                              <p:par>
                                <p:cTn id="55" presetID="22" presetClass="entr" presetSubtype="4"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down)">
                                      <p:cBhvr>
                                        <p:cTn id="57" dur="500"/>
                                        <p:tgtEl>
                                          <p:spTgt spid="43"/>
                                        </p:tgtEl>
                                      </p:cBhvr>
                                    </p:animEffect>
                                  </p:childTnLst>
                                </p:cTn>
                              </p:par>
                            </p:childTnLst>
                          </p:cTn>
                        </p:par>
                        <p:par>
                          <p:cTn id="58" fill="hold">
                            <p:stCondLst>
                              <p:cond delay="3000"/>
                            </p:stCondLst>
                            <p:childTnLst>
                              <p:par>
                                <p:cTn id="59" presetID="10" presetClass="entr" presetSubtype="0"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fade">
                                      <p:cBhvr>
                                        <p:cTn id="64" dur="500"/>
                                        <p:tgtEl>
                                          <p:spTgt spid="36"/>
                                        </p:tgtEl>
                                      </p:cBhvr>
                                    </p:animEffect>
                                  </p:childTnLst>
                                </p:cTn>
                              </p:par>
                            </p:childTnLst>
                          </p:cTn>
                        </p:par>
                        <p:par>
                          <p:cTn id="65" fill="hold">
                            <p:stCondLst>
                              <p:cond delay="3500"/>
                            </p:stCondLst>
                            <p:childTnLst>
                              <p:par>
                                <p:cTn id="66" presetID="22" presetClass="entr" presetSubtype="4" fill="hold" nodeType="after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wipe(down)">
                                      <p:cBhvr>
                                        <p:cTn id="68" dur="500"/>
                                        <p:tgtEl>
                                          <p:spTgt spid="44"/>
                                        </p:tgtEl>
                                      </p:cBhvr>
                                    </p:animEffect>
                                  </p:childTnLst>
                                </p:cTn>
                              </p:par>
                            </p:childTnLst>
                          </p:cTn>
                        </p:par>
                        <p:par>
                          <p:cTn id="69" fill="hold">
                            <p:stCondLst>
                              <p:cond delay="4000"/>
                            </p:stCondLst>
                            <p:childTnLst>
                              <p:par>
                                <p:cTn id="70" presetID="10" presetClass="entr" presetSubtype="0"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500"/>
                                        <p:tgtEl>
                                          <p:spTgt spid="1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fade">
                                      <p:cBhvr>
                                        <p:cTn id="75" dur="500"/>
                                        <p:tgtEl>
                                          <p:spTgt spid="37"/>
                                        </p:tgtEl>
                                      </p:cBhvr>
                                    </p:animEffect>
                                  </p:childTnLst>
                                </p:cTn>
                              </p:par>
                            </p:childTnLst>
                          </p:cTn>
                        </p:par>
                        <p:par>
                          <p:cTn id="76" fill="hold">
                            <p:stCondLst>
                              <p:cond delay="4500"/>
                            </p:stCondLst>
                            <p:childTnLst>
                              <p:par>
                                <p:cTn id="77" presetID="22" presetClass="entr" presetSubtype="1" fill="hold"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up)">
                                      <p:cBhvr>
                                        <p:cTn id="79" dur="500"/>
                                        <p:tgtEl>
                                          <p:spTgt spid="45"/>
                                        </p:tgtEl>
                                      </p:cBhvr>
                                    </p:animEffect>
                                  </p:childTnLst>
                                </p:cTn>
                              </p:par>
                            </p:childTnLst>
                          </p:cTn>
                        </p:par>
                        <p:par>
                          <p:cTn id="80" fill="hold">
                            <p:stCondLst>
                              <p:cond delay="5000"/>
                            </p:stCondLst>
                            <p:childTnLst>
                              <p:par>
                                <p:cTn id="81" presetID="10" presetClass="entr" presetSubtype="0"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500"/>
                                        <p:tgtEl>
                                          <p:spTgt spid="20"/>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fade">
                                      <p:cBhvr>
                                        <p:cTn id="86" dur="500"/>
                                        <p:tgtEl>
                                          <p:spTgt spid="38"/>
                                        </p:tgtEl>
                                      </p:cBhvr>
                                    </p:animEffect>
                                  </p:childTnLst>
                                </p:cTn>
                              </p:par>
                            </p:childTnLst>
                          </p:cTn>
                        </p:par>
                        <p:par>
                          <p:cTn id="87" fill="hold">
                            <p:stCondLst>
                              <p:cond delay="5500"/>
                            </p:stCondLst>
                            <p:childTnLst>
                              <p:par>
                                <p:cTn id="88" presetID="22" presetClass="entr" presetSubtype="1" fill="hold" nodeType="after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wipe(up)">
                                      <p:cBhvr>
                                        <p:cTn id="90" dur="500"/>
                                        <p:tgtEl>
                                          <p:spTgt spid="47"/>
                                        </p:tgtEl>
                                      </p:cBhvr>
                                    </p:animEffect>
                                  </p:childTnLst>
                                </p:cTn>
                              </p:par>
                            </p:childTnLst>
                          </p:cTn>
                        </p:par>
                        <p:par>
                          <p:cTn id="91" fill="hold">
                            <p:stCondLst>
                              <p:cond delay="6000"/>
                            </p:stCondLst>
                            <p:childTnLst>
                              <p:par>
                                <p:cTn id="92" presetID="10" presetClass="entr" presetSubtype="0" fill="hold" grpId="0" nodeType="afterEffect">
                                  <p:stCondLst>
                                    <p:cond delay="0"/>
                                  </p:stCondLst>
                                  <p:childTnLst>
                                    <p:set>
                                      <p:cBhvr>
                                        <p:cTn id="93" dur="1" fill="hold">
                                          <p:stCondLst>
                                            <p:cond delay="0"/>
                                          </p:stCondLst>
                                        </p:cTn>
                                        <p:tgtEl>
                                          <p:spTgt spid="46"/>
                                        </p:tgtEl>
                                        <p:attrNameLst>
                                          <p:attrName>style.visibility</p:attrName>
                                        </p:attrNameLst>
                                      </p:cBhvr>
                                      <p:to>
                                        <p:strVal val="visible"/>
                                      </p:to>
                                    </p:set>
                                    <p:animEffect transition="in" filter="fade">
                                      <p:cBhvr>
                                        <p:cTn id="94" dur="500"/>
                                        <p:tgtEl>
                                          <p:spTgt spid="46"/>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53"/>
                                        </p:tgtEl>
                                        <p:attrNameLst>
                                          <p:attrName>style.visibility</p:attrName>
                                        </p:attrNameLst>
                                      </p:cBhvr>
                                      <p:to>
                                        <p:strVal val="visible"/>
                                      </p:to>
                                    </p:set>
                                    <p:animEffect transition="in" filter="fade">
                                      <p:cBhvr>
                                        <p:cTn id="97" dur="500"/>
                                        <p:tgtEl>
                                          <p:spTgt spid="53"/>
                                        </p:tgtEl>
                                      </p:cBhvr>
                                    </p:animEffect>
                                  </p:childTnLst>
                                </p:cTn>
                              </p:par>
                            </p:childTnLst>
                          </p:cTn>
                        </p:par>
                        <p:par>
                          <p:cTn id="98" fill="hold">
                            <p:stCondLst>
                              <p:cond delay="6500"/>
                            </p:stCondLst>
                            <p:childTnLst>
                              <p:par>
                                <p:cTn id="99" presetID="22" presetClass="entr" presetSubtype="4" fill="hold" nodeType="afterEffect">
                                  <p:stCondLst>
                                    <p:cond delay="0"/>
                                  </p:stCondLst>
                                  <p:childTnLst>
                                    <p:set>
                                      <p:cBhvr>
                                        <p:cTn id="100" dur="1" fill="hold">
                                          <p:stCondLst>
                                            <p:cond delay="0"/>
                                          </p:stCondLst>
                                        </p:cTn>
                                        <p:tgtEl>
                                          <p:spTgt spid="48"/>
                                        </p:tgtEl>
                                        <p:attrNameLst>
                                          <p:attrName>style.visibility</p:attrName>
                                        </p:attrNameLst>
                                      </p:cBhvr>
                                      <p:to>
                                        <p:strVal val="visible"/>
                                      </p:to>
                                    </p:set>
                                    <p:animEffect transition="in" filter="wipe(down)">
                                      <p:cBhvr>
                                        <p:cTn id="101" dur="500"/>
                                        <p:tgtEl>
                                          <p:spTgt spid="48"/>
                                        </p:tgtEl>
                                      </p:cBhvr>
                                    </p:animEffect>
                                  </p:childTnLst>
                                </p:cTn>
                              </p:par>
                            </p:childTnLst>
                          </p:cTn>
                        </p:par>
                        <p:par>
                          <p:cTn id="102" fill="hold">
                            <p:stCondLst>
                              <p:cond delay="7000"/>
                            </p:stCondLst>
                            <p:childTnLst>
                              <p:par>
                                <p:cTn id="103" presetID="10" presetClass="entr" presetSubtype="0" fill="hold" grpId="0" nodeType="after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fade">
                                      <p:cBhvr>
                                        <p:cTn id="105" dur="500"/>
                                        <p:tgtEl>
                                          <p:spTgt spid="21"/>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39"/>
                                        </p:tgtEl>
                                        <p:attrNameLst>
                                          <p:attrName>style.visibility</p:attrName>
                                        </p:attrNameLst>
                                      </p:cBhvr>
                                      <p:to>
                                        <p:strVal val="visible"/>
                                      </p:to>
                                    </p:set>
                                    <p:animEffect transition="in" filter="fade">
                                      <p:cBhvr>
                                        <p:cTn id="108" dur="500"/>
                                        <p:tgtEl>
                                          <p:spTgt spid="39"/>
                                        </p:tgtEl>
                                      </p:cBhvr>
                                    </p:animEffect>
                                  </p:childTnLst>
                                </p:cTn>
                              </p:par>
                            </p:childTnLst>
                          </p:cTn>
                        </p:par>
                        <p:par>
                          <p:cTn id="109" fill="hold">
                            <p:stCondLst>
                              <p:cond delay="7500"/>
                            </p:stCondLst>
                            <p:childTnLst>
                              <p:par>
                                <p:cTn id="110" presetID="22" presetClass="entr" presetSubtype="4" fill="hold" nodeType="afterEffect">
                                  <p:stCondLst>
                                    <p:cond delay="0"/>
                                  </p:stCondLst>
                                  <p:childTnLst>
                                    <p:set>
                                      <p:cBhvr>
                                        <p:cTn id="111" dur="1" fill="hold">
                                          <p:stCondLst>
                                            <p:cond delay="0"/>
                                          </p:stCondLst>
                                        </p:cTn>
                                        <p:tgtEl>
                                          <p:spTgt spid="49"/>
                                        </p:tgtEl>
                                        <p:attrNameLst>
                                          <p:attrName>style.visibility</p:attrName>
                                        </p:attrNameLst>
                                      </p:cBhvr>
                                      <p:to>
                                        <p:strVal val="visible"/>
                                      </p:to>
                                    </p:set>
                                    <p:animEffect transition="in" filter="wipe(down)">
                                      <p:cBhvr>
                                        <p:cTn id="112" dur="500"/>
                                        <p:tgtEl>
                                          <p:spTgt spid="49"/>
                                        </p:tgtEl>
                                      </p:cBhvr>
                                    </p:animEffect>
                                  </p:childTnLst>
                                </p:cTn>
                              </p:par>
                            </p:childTnLst>
                          </p:cTn>
                        </p:par>
                        <p:par>
                          <p:cTn id="113" fill="hold">
                            <p:stCondLst>
                              <p:cond delay="8000"/>
                            </p:stCondLst>
                            <p:childTnLst>
                              <p:par>
                                <p:cTn id="114" presetID="10" presetClass="entr" presetSubtype="0" fill="hold" grpId="0" nodeType="afterEffect">
                                  <p:stCondLst>
                                    <p:cond delay="0"/>
                                  </p:stCondLst>
                                  <p:childTnLst>
                                    <p:set>
                                      <p:cBhvr>
                                        <p:cTn id="115" dur="1" fill="hold">
                                          <p:stCondLst>
                                            <p:cond delay="0"/>
                                          </p:stCondLst>
                                        </p:cTn>
                                        <p:tgtEl>
                                          <p:spTgt spid="22"/>
                                        </p:tgtEl>
                                        <p:attrNameLst>
                                          <p:attrName>style.visibility</p:attrName>
                                        </p:attrNameLst>
                                      </p:cBhvr>
                                      <p:to>
                                        <p:strVal val="visible"/>
                                      </p:to>
                                    </p:set>
                                    <p:animEffect transition="in" filter="fade">
                                      <p:cBhvr>
                                        <p:cTn id="116" dur="500"/>
                                        <p:tgtEl>
                                          <p:spTgt spid="22"/>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40"/>
                                        </p:tgtEl>
                                        <p:attrNameLst>
                                          <p:attrName>style.visibility</p:attrName>
                                        </p:attrNameLst>
                                      </p:cBhvr>
                                      <p:to>
                                        <p:strVal val="visible"/>
                                      </p:to>
                                    </p:set>
                                    <p:animEffect transition="in" filter="fade">
                                      <p:cBhvr>
                                        <p:cTn id="119" dur="500"/>
                                        <p:tgtEl>
                                          <p:spTgt spid="40"/>
                                        </p:tgtEl>
                                      </p:cBhvr>
                                    </p:animEffect>
                                  </p:childTnLst>
                                </p:cTn>
                              </p:par>
                            </p:childTnLst>
                          </p:cTn>
                        </p:par>
                        <p:par>
                          <p:cTn id="120" fill="hold">
                            <p:stCondLst>
                              <p:cond delay="8500"/>
                            </p:stCondLst>
                            <p:childTnLst>
                              <p:par>
                                <p:cTn id="121" presetID="22" presetClass="entr" presetSubtype="4" fill="hold" nodeType="afterEffect">
                                  <p:stCondLst>
                                    <p:cond delay="0"/>
                                  </p:stCondLst>
                                  <p:childTnLst>
                                    <p:set>
                                      <p:cBhvr>
                                        <p:cTn id="122" dur="1" fill="hold">
                                          <p:stCondLst>
                                            <p:cond delay="0"/>
                                          </p:stCondLst>
                                        </p:cTn>
                                        <p:tgtEl>
                                          <p:spTgt spid="50"/>
                                        </p:tgtEl>
                                        <p:attrNameLst>
                                          <p:attrName>style.visibility</p:attrName>
                                        </p:attrNameLst>
                                      </p:cBhvr>
                                      <p:to>
                                        <p:strVal val="visible"/>
                                      </p:to>
                                    </p:set>
                                    <p:animEffect transition="in" filter="wipe(down)">
                                      <p:cBhvr>
                                        <p:cTn id="123" dur="500"/>
                                        <p:tgtEl>
                                          <p:spTgt spid="50"/>
                                        </p:tgtEl>
                                      </p:cBhvr>
                                    </p:animEffect>
                                  </p:childTnLst>
                                </p:cTn>
                              </p:par>
                            </p:childTnLst>
                          </p:cTn>
                        </p:par>
                        <p:par>
                          <p:cTn id="124" fill="hold">
                            <p:stCondLst>
                              <p:cond delay="9000"/>
                            </p:stCondLst>
                            <p:childTnLst>
                              <p:par>
                                <p:cTn id="125" presetID="10" presetClass="entr" presetSubtype="0" fill="hold" grpId="0" nodeType="afterEffect">
                                  <p:stCondLst>
                                    <p:cond delay="0"/>
                                  </p:stCondLst>
                                  <p:childTnLst>
                                    <p:set>
                                      <p:cBhvr>
                                        <p:cTn id="126" dur="1" fill="hold">
                                          <p:stCondLst>
                                            <p:cond delay="0"/>
                                          </p:stCondLst>
                                        </p:cTn>
                                        <p:tgtEl>
                                          <p:spTgt spid="23"/>
                                        </p:tgtEl>
                                        <p:attrNameLst>
                                          <p:attrName>style.visibility</p:attrName>
                                        </p:attrNameLst>
                                      </p:cBhvr>
                                      <p:to>
                                        <p:strVal val="visible"/>
                                      </p:to>
                                    </p:set>
                                    <p:animEffect transition="in" filter="fade">
                                      <p:cBhvr>
                                        <p:cTn id="127" dur="500"/>
                                        <p:tgtEl>
                                          <p:spTgt spid="23"/>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41"/>
                                        </p:tgtEl>
                                        <p:attrNameLst>
                                          <p:attrName>style.visibility</p:attrName>
                                        </p:attrNameLst>
                                      </p:cBhvr>
                                      <p:to>
                                        <p:strVal val="visible"/>
                                      </p:to>
                                    </p:set>
                                    <p:animEffect transition="in" filter="fade">
                                      <p:cBhvr>
                                        <p:cTn id="130" dur="500"/>
                                        <p:tgtEl>
                                          <p:spTgt spid="41"/>
                                        </p:tgtEl>
                                      </p:cBhvr>
                                    </p:animEffect>
                                  </p:childTnLst>
                                </p:cTn>
                              </p:par>
                            </p:childTnLst>
                          </p:cTn>
                        </p:par>
                        <p:par>
                          <p:cTn id="131" fill="hold">
                            <p:stCondLst>
                              <p:cond delay="9500"/>
                            </p:stCondLst>
                            <p:childTnLst>
                              <p:par>
                                <p:cTn id="132" presetID="22" presetClass="entr" presetSubtype="4" fill="hold" nodeType="afterEffect">
                                  <p:stCondLst>
                                    <p:cond delay="0"/>
                                  </p:stCondLst>
                                  <p:childTnLst>
                                    <p:set>
                                      <p:cBhvr>
                                        <p:cTn id="133" dur="1" fill="hold">
                                          <p:stCondLst>
                                            <p:cond delay="0"/>
                                          </p:stCondLst>
                                        </p:cTn>
                                        <p:tgtEl>
                                          <p:spTgt spid="51"/>
                                        </p:tgtEl>
                                        <p:attrNameLst>
                                          <p:attrName>style.visibility</p:attrName>
                                        </p:attrNameLst>
                                      </p:cBhvr>
                                      <p:to>
                                        <p:strVal val="visible"/>
                                      </p:to>
                                    </p:set>
                                    <p:animEffect transition="in" filter="wipe(down)">
                                      <p:cBhvr>
                                        <p:cTn id="134" dur="500"/>
                                        <p:tgtEl>
                                          <p:spTgt spid="51"/>
                                        </p:tgtEl>
                                      </p:cBhvr>
                                    </p:animEffect>
                                  </p:childTnLst>
                                </p:cTn>
                              </p:par>
                            </p:childTnLst>
                          </p:cTn>
                        </p:par>
                        <p:par>
                          <p:cTn id="135" fill="hold">
                            <p:stCondLst>
                              <p:cond delay="10000"/>
                            </p:stCondLst>
                            <p:childTnLst>
                              <p:par>
                                <p:cTn id="136" presetID="10" presetClass="entr" presetSubtype="0" fill="hold" grpId="0" nodeType="afterEffect">
                                  <p:stCondLst>
                                    <p:cond delay="0"/>
                                  </p:stCondLst>
                                  <p:childTnLst>
                                    <p:set>
                                      <p:cBhvr>
                                        <p:cTn id="137" dur="1" fill="hold">
                                          <p:stCondLst>
                                            <p:cond delay="0"/>
                                          </p:stCondLst>
                                        </p:cTn>
                                        <p:tgtEl>
                                          <p:spTgt spid="24"/>
                                        </p:tgtEl>
                                        <p:attrNameLst>
                                          <p:attrName>style.visibility</p:attrName>
                                        </p:attrNameLst>
                                      </p:cBhvr>
                                      <p:to>
                                        <p:strVal val="visible"/>
                                      </p:to>
                                    </p:set>
                                    <p:animEffect transition="in" filter="fade">
                                      <p:cBhvr>
                                        <p:cTn id="138" dur="500"/>
                                        <p:tgtEl>
                                          <p:spTgt spid="24"/>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42"/>
                                        </p:tgtEl>
                                        <p:attrNameLst>
                                          <p:attrName>style.visibility</p:attrName>
                                        </p:attrNameLst>
                                      </p:cBhvr>
                                      <p:to>
                                        <p:strVal val="visible"/>
                                      </p:to>
                                    </p:set>
                                    <p:animEffect transition="in" filter="fade">
                                      <p:cBhvr>
                                        <p:cTn id="141" dur="500"/>
                                        <p:tgtEl>
                                          <p:spTgt spid="42"/>
                                        </p:tgtEl>
                                      </p:cBhvr>
                                    </p:animEffect>
                                  </p:childTnLst>
                                </p:cTn>
                              </p:par>
                            </p:childTnLst>
                          </p:cTn>
                        </p:par>
                        <p:par>
                          <p:cTn id="142" fill="hold">
                            <p:stCondLst>
                              <p:cond delay="10500"/>
                            </p:stCondLst>
                            <p:childTnLst>
                              <p:par>
                                <p:cTn id="143" presetID="22" presetClass="entr" presetSubtype="4" fill="hold" nodeType="afterEffect">
                                  <p:stCondLst>
                                    <p:cond delay="0"/>
                                  </p:stCondLst>
                                  <p:childTnLst>
                                    <p:set>
                                      <p:cBhvr>
                                        <p:cTn id="144" dur="1" fill="hold">
                                          <p:stCondLst>
                                            <p:cond delay="0"/>
                                          </p:stCondLst>
                                        </p:cTn>
                                        <p:tgtEl>
                                          <p:spTgt spid="52"/>
                                        </p:tgtEl>
                                        <p:attrNameLst>
                                          <p:attrName>style.visibility</p:attrName>
                                        </p:attrNameLst>
                                      </p:cBhvr>
                                      <p:to>
                                        <p:strVal val="visible"/>
                                      </p:to>
                                    </p:set>
                                    <p:animEffect transition="in" filter="wipe(down)">
                                      <p:cBhvr>
                                        <p:cTn id="145" dur="500"/>
                                        <p:tgtEl>
                                          <p:spTgt spid="52"/>
                                        </p:tgtEl>
                                      </p:cBhvr>
                                    </p:animEffect>
                                  </p:childTnLst>
                                </p:cTn>
                              </p:par>
                            </p:childTnLst>
                          </p:cTn>
                        </p:par>
                        <p:par>
                          <p:cTn id="146" fill="hold">
                            <p:stCondLst>
                              <p:cond delay="11000"/>
                            </p:stCondLst>
                            <p:childTnLst>
                              <p:par>
                                <p:cTn id="147" presetID="10" presetClass="entr" presetSubtype="0" fill="hold" grpId="0" nodeType="afterEffect">
                                  <p:stCondLst>
                                    <p:cond delay="0"/>
                                  </p:stCondLst>
                                  <p:childTnLst>
                                    <p:set>
                                      <p:cBhvr>
                                        <p:cTn id="148" dur="1" fill="hold">
                                          <p:stCondLst>
                                            <p:cond delay="0"/>
                                          </p:stCondLst>
                                        </p:cTn>
                                        <p:tgtEl>
                                          <p:spTgt spid="25"/>
                                        </p:tgtEl>
                                        <p:attrNameLst>
                                          <p:attrName>style.visibility</p:attrName>
                                        </p:attrNameLst>
                                      </p:cBhvr>
                                      <p:to>
                                        <p:strVal val="visible"/>
                                      </p:to>
                                    </p:set>
                                    <p:animEffect transition="in" filter="fade">
                                      <p:cBhvr>
                                        <p:cTn id="149" dur="500"/>
                                        <p:tgtEl>
                                          <p:spTgt spid="25"/>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55"/>
                                        </p:tgtEl>
                                        <p:attrNameLst>
                                          <p:attrName>style.visibility</p:attrName>
                                        </p:attrNameLst>
                                      </p:cBhvr>
                                      <p:to>
                                        <p:strVal val="visible"/>
                                      </p:to>
                                    </p:set>
                                    <p:animEffect transition="in" filter="fade">
                                      <p:cBhvr>
                                        <p:cTn id="15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animBg="1"/>
      <p:bldP spid="18" grpId="0" animBg="1"/>
      <p:bldP spid="19" grpId="0" animBg="1"/>
      <p:bldP spid="20" grpId="0" animBg="1"/>
      <p:bldP spid="21" grpId="0" animBg="1"/>
      <p:bldP spid="22" grpId="0" animBg="1"/>
      <p:bldP spid="23" grpId="0" animBg="1"/>
      <p:bldP spid="24" grpId="0" animBg="1"/>
      <p:bldP spid="25" grpId="0" animBg="1"/>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6" grpId="0" animBg="1"/>
      <p:bldP spid="53" grpId="0"/>
      <p:bldP spid="54" grpId="0"/>
      <p:bldP spid="55" grpId="0"/>
      <p:bldP spid="6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grpSp>
        <p:nvGrpSpPr>
          <p:cNvPr id="3" name="组合 2"/>
          <p:cNvGrpSpPr/>
          <p:nvPr/>
        </p:nvGrpSpPr>
        <p:grpSpPr>
          <a:xfrm>
            <a:off x="899592" y="1707654"/>
            <a:ext cx="3528318" cy="2241550"/>
            <a:chOff x="755650" y="915566"/>
            <a:chExt cx="3887788" cy="2241550"/>
          </a:xfrm>
        </p:grpSpPr>
        <p:sp>
          <p:nvSpPr>
            <p:cNvPr id="4" name="圆角矩形​​ 34"/>
            <p:cNvSpPr/>
            <p:nvPr/>
          </p:nvSpPr>
          <p:spPr>
            <a:xfrm>
              <a:off x="755650" y="915566"/>
              <a:ext cx="3887788" cy="2241550"/>
            </a:xfrm>
            <a:prstGeom prst="roundRect">
              <a:avLst>
                <a:gd name="adj" fmla="val 8586"/>
              </a:avLst>
            </a:prstGeom>
            <a:noFill/>
            <a:ln w="12700" cap="flat" cmpd="sng" algn="ctr">
              <a:solidFill>
                <a:srgbClr val="0E4D93"/>
              </a:solidFill>
              <a:prstDash val="dash"/>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5" name="组合 28"/>
            <p:cNvGrpSpPr/>
            <p:nvPr/>
          </p:nvGrpSpPr>
          <p:grpSpPr bwMode="auto">
            <a:xfrm>
              <a:off x="1042988" y="2569741"/>
              <a:ext cx="314325" cy="315912"/>
              <a:chOff x="5940153" y="4725144"/>
              <a:chExt cx="628790" cy="628790"/>
            </a:xfrm>
          </p:grpSpPr>
          <p:sp>
            <p:nvSpPr>
              <p:cNvPr id="19" name="泪滴形 18"/>
              <p:cNvSpPr/>
              <p:nvPr/>
            </p:nvSpPr>
            <p:spPr>
              <a:xfrm>
                <a:off x="5940153" y="4725144"/>
                <a:ext cx="628790" cy="628790"/>
              </a:xfrm>
              <a:prstGeom prst="teardrop">
                <a:avLst/>
              </a:prstGeom>
              <a:solidFill>
                <a:schemeClr val="accent1"/>
              </a:solidFill>
              <a:ln w="25400"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0" name="椭圆​​ 16"/>
              <p:cNvSpPr/>
              <p:nvPr/>
            </p:nvSpPr>
            <p:spPr>
              <a:xfrm>
                <a:off x="6102113" y="4895771"/>
                <a:ext cx="295342" cy="297017"/>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 name="组合 29"/>
            <p:cNvGrpSpPr/>
            <p:nvPr/>
          </p:nvGrpSpPr>
          <p:grpSpPr bwMode="auto">
            <a:xfrm>
              <a:off x="1042988" y="2093491"/>
              <a:ext cx="314325" cy="314325"/>
              <a:chOff x="7452319" y="4725144"/>
              <a:chExt cx="628790" cy="628790"/>
            </a:xfrm>
          </p:grpSpPr>
          <p:sp>
            <p:nvSpPr>
              <p:cNvPr id="17" name="泪滴形 16"/>
              <p:cNvSpPr/>
              <p:nvPr/>
            </p:nvSpPr>
            <p:spPr>
              <a:xfrm flipH="1">
                <a:off x="7452319" y="4725144"/>
                <a:ext cx="628790" cy="628790"/>
              </a:xfrm>
              <a:prstGeom prst="teardrop">
                <a:avLst/>
              </a:prstGeom>
              <a:solidFill>
                <a:schemeClr val="accent6"/>
              </a:solidFill>
              <a:ln w="25400"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8" name="椭圆​​ 19"/>
              <p:cNvSpPr/>
              <p:nvPr/>
            </p:nvSpPr>
            <p:spPr>
              <a:xfrm flipH="1">
                <a:off x="7611104" y="4896632"/>
                <a:ext cx="295340" cy="295340"/>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7" name="组合 26"/>
            <p:cNvGrpSpPr/>
            <p:nvPr/>
          </p:nvGrpSpPr>
          <p:grpSpPr bwMode="auto">
            <a:xfrm>
              <a:off x="1042988" y="1137816"/>
              <a:ext cx="314325" cy="314325"/>
              <a:chOff x="5004048" y="1923583"/>
              <a:chExt cx="628790" cy="628790"/>
            </a:xfrm>
          </p:grpSpPr>
          <p:sp>
            <p:nvSpPr>
              <p:cNvPr id="15" name="泪滴形 14"/>
              <p:cNvSpPr/>
              <p:nvPr/>
            </p:nvSpPr>
            <p:spPr>
              <a:xfrm rot="10800000" flipH="1">
                <a:off x="5004048" y="1923583"/>
                <a:ext cx="628790" cy="628790"/>
              </a:xfrm>
              <a:prstGeom prst="teardrop">
                <a:avLst/>
              </a:prstGeom>
              <a:solidFill>
                <a:schemeClr val="accent2"/>
              </a:solidFill>
              <a:ln w="25400"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6" name="椭圆​​ 22"/>
              <p:cNvSpPr/>
              <p:nvPr/>
            </p:nvSpPr>
            <p:spPr>
              <a:xfrm rot="10800000" flipH="1">
                <a:off x="5166008" y="2098246"/>
                <a:ext cx="295342" cy="295342"/>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8" name="组合 27"/>
            <p:cNvGrpSpPr/>
            <p:nvPr/>
          </p:nvGrpSpPr>
          <p:grpSpPr bwMode="auto">
            <a:xfrm>
              <a:off x="1042988" y="1615653"/>
              <a:ext cx="314325" cy="314325"/>
              <a:chOff x="5147890" y="2714704"/>
              <a:chExt cx="628790" cy="628790"/>
            </a:xfrm>
          </p:grpSpPr>
          <p:sp>
            <p:nvSpPr>
              <p:cNvPr id="13" name="泪滴形 12"/>
              <p:cNvSpPr/>
              <p:nvPr/>
            </p:nvSpPr>
            <p:spPr>
              <a:xfrm rot="16200000" flipH="1">
                <a:off x="5147890" y="2714704"/>
                <a:ext cx="628790" cy="628790"/>
              </a:xfrm>
              <a:prstGeom prst="teardrop">
                <a:avLst/>
              </a:prstGeom>
              <a:solidFill>
                <a:schemeClr val="accent3"/>
              </a:solidFill>
              <a:ln w="25400"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4" name="椭圆​​ 25"/>
              <p:cNvSpPr/>
              <p:nvPr/>
            </p:nvSpPr>
            <p:spPr>
              <a:xfrm rot="16200000" flipH="1">
                <a:off x="5306675" y="2889369"/>
                <a:ext cx="295340" cy="295340"/>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9" name="矩形​​ 30"/>
            <p:cNvSpPr>
              <a:spLocks noChangeArrowheads="1"/>
            </p:cNvSpPr>
            <p:nvPr/>
          </p:nvSpPr>
          <p:spPr bwMode="auto">
            <a:xfrm>
              <a:off x="1547694" y="1109241"/>
              <a:ext cx="27469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latin typeface="微软雅黑" panose="020B0503020204020204" pitchFamily="34" charset="-122"/>
                  <a:ea typeface="微软雅黑" panose="020B0503020204020204" pitchFamily="34" charset="-122"/>
                </a:rPr>
                <a:t>点击此处录入标题内容</a:t>
              </a:r>
              <a:endParaRPr lang="zh-CN" altLang="en-US" dirty="0">
                <a:latin typeface="微软雅黑" panose="020B0503020204020204" pitchFamily="34" charset="-122"/>
                <a:ea typeface="微软雅黑" panose="020B0503020204020204" pitchFamily="34" charset="-122"/>
              </a:endParaRPr>
            </a:p>
          </p:txBody>
        </p:sp>
        <p:sp>
          <p:nvSpPr>
            <p:cNvPr id="10" name="矩形​​ 31"/>
            <p:cNvSpPr>
              <a:spLocks noChangeArrowheads="1"/>
            </p:cNvSpPr>
            <p:nvPr/>
          </p:nvSpPr>
          <p:spPr bwMode="auto">
            <a:xfrm>
              <a:off x="1547694" y="1591841"/>
              <a:ext cx="27469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latin typeface="微软雅黑" panose="020B0503020204020204" pitchFamily="34" charset="-122"/>
                  <a:ea typeface="微软雅黑" panose="020B0503020204020204" pitchFamily="34" charset="-122"/>
                </a:rPr>
                <a:t>点击此处录入标题内容</a:t>
              </a:r>
              <a:endParaRPr lang="zh-CN" altLang="en-US">
                <a:latin typeface="微软雅黑" panose="020B0503020204020204" pitchFamily="34" charset="-122"/>
                <a:ea typeface="微软雅黑" panose="020B0503020204020204" pitchFamily="34" charset="-122"/>
              </a:endParaRPr>
            </a:p>
          </p:txBody>
        </p:sp>
        <p:sp>
          <p:nvSpPr>
            <p:cNvPr id="11" name="矩形​​ 32"/>
            <p:cNvSpPr>
              <a:spLocks noChangeArrowheads="1"/>
            </p:cNvSpPr>
            <p:nvPr/>
          </p:nvSpPr>
          <p:spPr bwMode="auto">
            <a:xfrm>
              <a:off x="1547694" y="2039516"/>
              <a:ext cx="27469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latin typeface="微软雅黑" panose="020B0503020204020204" pitchFamily="34" charset="-122"/>
                  <a:ea typeface="微软雅黑" panose="020B0503020204020204" pitchFamily="34" charset="-122"/>
                </a:rPr>
                <a:t>点击此处录入标题内容</a:t>
              </a:r>
              <a:endParaRPr lang="zh-CN" altLang="en-US">
                <a:latin typeface="微软雅黑" panose="020B0503020204020204" pitchFamily="34" charset="-122"/>
                <a:ea typeface="微软雅黑" panose="020B0503020204020204" pitchFamily="34" charset="-122"/>
              </a:endParaRPr>
            </a:p>
          </p:txBody>
        </p:sp>
        <p:sp>
          <p:nvSpPr>
            <p:cNvPr id="12" name="矩形​​ 33"/>
            <p:cNvSpPr>
              <a:spLocks noChangeArrowheads="1"/>
            </p:cNvSpPr>
            <p:nvPr/>
          </p:nvSpPr>
          <p:spPr bwMode="auto">
            <a:xfrm>
              <a:off x="1547694" y="2512591"/>
              <a:ext cx="27469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latin typeface="微软雅黑" panose="020B0503020204020204" pitchFamily="34" charset="-122"/>
                  <a:ea typeface="微软雅黑" panose="020B0503020204020204" pitchFamily="34" charset="-122"/>
                </a:rPr>
                <a:t>点击此处录入标题内容</a:t>
              </a:r>
              <a:endParaRPr lang="zh-CN" altLang="en-US">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5030341" y="1364779"/>
            <a:ext cx="1358900" cy="1358900"/>
            <a:chOff x="5102225" y="1663278"/>
            <a:chExt cx="1358900" cy="1358900"/>
          </a:xfrm>
        </p:grpSpPr>
        <p:sp>
          <p:nvSpPr>
            <p:cNvPr id="22" name="泪滴形 21"/>
            <p:cNvSpPr/>
            <p:nvPr/>
          </p:nvSpPr>
          <p:spPr bwMode="auto">
            <a:xfrm rot="10800000" flipH="1">
              <a:off x="5102225" y="1663278"/>
              <a:ext cx="1358900" cy="1358900"/>
            </a:xfrm>
            <a:prstGeom prst="teardrop">
              <a:avLst/>
            </a:prstGeom>
            <a:solidFill>
              <a:schemeClr val="accent2"/>
            </a:solidFill>
            <a:ln w="25400"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4" name="椭圆​​ 10"/>
            <p:cNvSpPr/>
            <p:nvPr/>
          </p:nvSpPr>
          <p:spPr bwMode="auto">
            <a:xfrm rot="10800000" flipH="1">
              <a:off x="5245100" y="1806153"/>
              <a:ext cx="812800" cy="812800"/>
            </a:xfrm>
            <a:prstGeom prst="ellipse">
              <a:avLst/>
            </a:prstGeom>
            <a:solidFill>
              <a:sysClr val="window" lastClr="FFFFFF"/>
            </a:solidFill>
            <a:ln w="3175" cap="flat" cmpd="sng" algn="ctr">
              <a:solidFill>
                <a:sysClr val="window" lastClr="FFFFFF">
                  <a:lumMod val="7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5" name="矩形​​ 43"/>
            <p:cNvSpPr>
              <a:spLocks noChangeArrowheads="1"/>
            </p:cNvSpPr>
            <p:nvPr/>
          </p:nvSpPr>
          <p:spPr bwMode="auto">
            <a:xfrm>
              <a:off x="5283325" y="1986697"/>
              <a:ext cx="7232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charset="-122"/>
                </a:rPr>
                <a:t>点击录</a:t>
              </a:r>
              <a:endParaRPr kumimoji="0" lang="en-US" altLang="zh-CN" sz="1400" b="0"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charset="-122"/>
                </a:rPr>
                <a:t>入内容</a:t>
              </a:r>
              <a:endParaRPr kumimoji="0" lang="zh-CN" altLang="en-US" sz="1400" b="0"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26" name="组合 25"/>
          <p:cNvGrpSpPr/>
          <p:nvPr/>
        </p:nvGrpSpPr>
        <p:grpSpPr>
          <a:xfrm>
            <a:off x="6516239" y="1148419"/>
            <a:ext cx="1574679" cy="1575260"/>
            <a:chOff x="6571098" y="1417217"/>
            <a:chExt cx="1574679" cy="1575260"/>
          </a:xfrm>
        </p:grpSpPr>
        <p:grpSp>
          <p:nvGrpSpPr>
            <p:cNvPr id="27" name="组合 11"/>
            <p:cNvGrpSpPr/>
            <p:nvPr/>
          </p:nvGrpSpPr>
          <p:grpSpPr bwMode="auto">
            <a:xfrm rot="16200000" flipH="1">
              <a:off x="6570808" y="1417507"/>
              <a:ext cx="1575260" cy="1574679"/>
              <a:chOff x="1187624" y="4077072"/>
              <a:chExt cx="1728192" cy="1728192"/>
            </a:xfrm>
            <a:effectLst>
              <a:outerShdw blurRad="50800" dist="38100" dir="2700000" algn="tl" rotWithShape="0">
                <a:prstClr val="black">
                  <a:alpha val="40000"/>
                </a:prstClr>
              </a:outerShdw>
            </a:effectLst>
          </p:grpSpPr>
          <p:sp>
            <p:nvSpPr>
              <p:cNvPr id="30" name="泪滴形 29"/>
              <p:cNvSpPr/>
              <p:nvPr/>
            </p:nvSpPr>
            <p:spPr>
              <a:xfrm>
                <a:off x="1187624" y="4077072"/>
                <a:ext cx="1728192" cy="1728192"/>
              </a:xfrm>
              <a:prstGeom prst="teardrop">
                <a:avLst/>
              </a:prstGeom>
              <a:solidFill>
                <a:schemeClr val="accent3"/>
              </a:solidFill>
              <a:ln w="25400"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1" name="椭圆​​ 13"/>
              <p:cNvSpPr/>
              <p:nvPr/>
            </p:nvSpPr>
            <p:spPr>
              <a:xfrm>
                <a:off x="1369740" y="4567120"/>
                <a:ext cx="1056027" cy="1056027"/>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28" name="矩形​​ 44"/>
            <p:cNvSpPr>
              <a:spLocks noChangeArrowheads="1"/>
            </p:cNvSpPr>
            <p:nvPr/>
          </p:nvSpPr>
          <p:spPr bwMode="auto">
            <a:xfrm>
              <a:off x="7092612" y="1780256"/>
              <a:ext cx="8002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charset="-122"/>
                </a:rPr>
                <a:t>点击录</a:t>
              </a:r>
              <a:endParaRPr kumimoji="0" lang="en-US" altLang="zh-CN" sz="1600" b="0"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charset="-122"/>
                </a:rPr>
                <a:t>入内容</a:t>
              </a:r>
              <a:endParaRPr kumimoji="0" lang="zh-CN" altLang="en-US" sz="1600" b="0"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32" name="组合 31"/>
          <p:cNvGrpSpPr/>
          <p:nvPr/>
        </p:nvGrpSpPr>
        <p:grpSpPr>
          <a:xfrm>
            <a:off x="6507726" y="2779624"/>
            <a:ext cx="1735701" cy="1736342"/>
            <a:chOff x="6579606" y="3078124"/>
            <a:chExt cx="1735701" cy="1736342"/>
          </a:xfrm>
        </p:grpSpPr>
        <p:grpSp>
          <p:nvGrpSpPr>
            <p:cNvPr id="33" name="组合 5"/>
            <p:cNvGrpSpPr/>
            <p:nvPr/>
          </p:nvGrpSpPr>
          <p:grpSpPr bwMode="auto">
            <a:xfrm flipH="1">
              <a:off x="6579606" y="3078124"/>
              <a:ext cx="1735701" cy="1736342"/>
              <a:chOff x="1187624" y="4077072"/>
              <a:chExt cx="1728192" cy="1728192"/>
            </a:xfrm>
            <a:effectLst>
              <a:outerShdw blurRad="50800" dist="38100" dir="2700000" algn="tl" rotWithShape="0">
                <a:prstClr val="black">
                  <a:alpha val="40000"/>
                </a:prstClr>
              </a:outerShdw>
            </a:effectLst>
          </p:grpSpPr>
          <p:sp>
            <p:nvSpPr>
              <p:cNvPr id="36" name="泪滴形 35"/>
              <p:cNvSpPr/>
              <p:nvPr/>
            </p:nvSpPr>
            <p:spPr>
              <a:xfrm>
                <a:off x="1187624" y="4077072"/>
                <a:ext cx="1728192" cy="1728192"/>
              </a:xfrm>
              <a:prstGeom prst="teardrop">
                <a:avLst/>
              </a:prstGeom>
              <a:solidFill>
                <a:schemeClr val="accent6"/>
              </a:solidFill>
              <a:ln w="25400"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7" name="椭圆​​ 7"/>
              <p:cNvSpPr/>
              <p:nvPr/>
            </p:nvSpPr>
            <p:spPr>
              <a:xfrm>
                <a:off x="1369741" y="4577646"/>
                <a:ext cx="1045501" cy="1045501"/>
              </a:xfrm>
              <a:prstGeom prst="ellipse">
                <a:avLst/>
              </a:prstGeom>
              <a:solidFill>
                <a:sysClr val="window" lastClr="FFFFFF"/>
              </a:solidFill>
              <a:ln w="3175" cap="flat" cmpd="sng" algn="ctr">
                <a:solidFill>
                  <a:sysClr val="window" lastClr="FFFFFF">
                    <a:lumMod val="8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34" name="矩形​​ 46"/>
            <p:cNvSpPr>
              <a:spLocks noChangeArrowheads="1"/>
            </p:cNvSpPr>
            <p:nvPr/>
          </p:nvSpPr>
          <p:spPr bwMode="auto">
            <a:xfrm>
              <a:off x="7179921" y="3831961"/>
              <a:ext cx="8002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charset="-122"/>
                </a:rPr>
                <a:t>点击录</a:t>
              </a:r>
              <a:endParaRPr kumimoji="0" lang="en-US" altLang="zh-CN" sz="1600" b="0"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charset="-122"/>
                </a:rPr>
                <a:t>入内容</a:t>
              </a:r>
              <a:endParaRPr kumimoji="0" lang="zh-CN" altLang="en-US" sz="1600" b="0"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38" name="组合 37"/>
          <p:cNvGrpSpPr/>
          <p:nvPr/>
        </p:nvGrpSpPr>
        <p:grpSpPr>
          <a:xfrm>
            <a:off x="4893350" y="2779627"/>
            <a:ext cx="1520476" cy="1521038"/>
            <a:chOff x="4965234" y="3078125"/>
            <a:chExt cx="1520476" cy="1521038"/>
          </a:xfrm>
        </p:grpSpPr>
        <p:grpSp>
          <p:nvGrpSpPr>
            <p:cNvPr id="39" name="组合 4"/>
            <p:cNvGrpSpPr/>
            <p:nvPr/>
          </p:nvGrpSpPr>
          <p:grpSpPr bwMode="auto">
            <a:xfrm>
              <a:off x="4965234" y="3078125"/>
              <a:ext cx="1520476" cy="1521038"/>
              <a:chOff x="1187624" y="4077072"/>
              <a:chExt cx="1728192" cy="1728192"/>
            </a:xfrm>
            <a:effectLst>
              <a:outerShdw blurRad="50800" dist="38100" dir="2700000" algn="tl" rotWithShape="0">
                <a:prstClr val="black">
                  <a:alpha val="40000"/>
                </a:prstClr>
              </a:outerShdw>
            </a:effectLst>
          </p:grpSpPr>
          <p:sp>
            <p:nvSpPr>
              <p:cNvPr id="42" name="泪滴形 41"/>
              <p:cNvSpPr/>
              <p:nvPr/>
            </p:nvSpPr>
            <p:spPr>
              <a:xfrm>
                <a:off x="1187624" y="4077072"/>
                <a:ext cx="1728192" cy="1728192"/>
              </a:xfrm>
              <a:prstGeom prst="teardrop">
                <a:avLst/>
              </a:prstGeom>
              <a:solidFill>
                <a:schemeClr val="accent1"/>
              </a:solidFill>
              <a:ln w="25400"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3" name="椭圆​​ 3"/>
              <p:cNvSpPr/>
              <p:nvPr/>
            </p:nvSpPr>
            <p:spPr>
              <a:xfrm>
                <a:off x="1369740" y="4495805"/>
                <a:ext cx="1127342" cy="1127342"/>
              </a:xfrm>
              <a:prstGeom prst="ellipse">
                <a:avLst/>
              </a:prstGeom>
              <a:solidFill>
                <a:sysClr val="window" lastClr="FFFFFF"/>
              </a:solidFill>
              <a:ln w="3175" cap="flat" cmpd="sng" algn="ctr">
                <a:solidFill>
                  <a:sysClr val="window" lastClr="FFFFFF">
                    <a:lumMod val="85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40" name="矩形​​ 45"/>
            <p:cNvSpPr>
              <a:spLocks noChangeArrowheads="1"/>
            </p:cNvSpPr>
            <p:nvPr/>
          </p:nvSpPr>
          <p:spPr bwMode="auto">
            <a:xfrm>
              <a:off x="5244854" y="3654104"/>
              <a:ext cx="8002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charset="-122"/>
                </a:rPr>
                <a:t>点击录</a:t>
              </a:r>
              <a:endParaRPr kumimoji="0" lang="en-US" altLang="zh-CN" sz="1600" b="0"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charset="-122"/>
                </a:rPr>
                <a:t>入内容</a:t>
              </a:r>
              <a:endParaRPr kumimoji="0" lang="zh-CN" altLang="en-US" sz="1600" b="0" i="0" u="none" strike="noStrike" kern="0" cap="none" spc="0" normalizeH="0" baseline="0" noProof="0" smtClean="0">
                <a:ln>
                  <a:noFill/>
                </a:ln>
                <a:solidFill>
                  <a:sysClr val="windowText" lastClr="000000"/>
                </a:solidFill>
                <a:effectLst/>
                <a:uLnTx/>
                <a:uFillTx/>
                <a:latin typeface="微软雅黑" panose="020B0503020204020204" pitchFamily="34" charset="-122"/>
                <a:ea typeface="微软雅黑" panose="020B0503020204020204" pitchFamily="34" charset="-122"/>
                <a:cs typeface="Arial Unicode MS" panose="020B0604020202020204" charset="-122"/>
              </a:endParaRPr>
            </a:p>
          </p:txBody>
        </p:sp>
      </p:grpSp>
      <p:pic>
        <p:nvPicPr>
          <p:cNvPr id="44"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995110" y="3366605"/>
            <a:ext cx="6762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9"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0-#ppt_h/2"/>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1+#ppt_w/2"/>
                                          </p:val>
                                        </p:tav>
                                        <p:tav tm="100000">
                                          <p:val>
                                            <p:strVal val="#ppt_x"/>
                                          </p:val>
                                        </p:tav>
                                      </p:tavLst>
                                    </p:anim>
                                    <p:anim calcmode="lin" valueType="num">
                                      <p:cBhvr additive="base">
                                        <p:cTn id="16" dur="500" fill="hold"/>
                                        <p:tgtEl>
                                          <p:spTgt spid="26"/>
                                        </p:tgtEl>
                                        <p:attrNameLst>
                                          <p:attrName>ppt_y</p:attrName>
                                        </p:attrNameLst>
                                      </p:cBhvr>
                                      <p:tavLst>
                                        <p:tav tm="0">
                                          <p:val>
                                            <p:strVal val="0-#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1+#ppt_w/2"/>
                                          </p:val>
                                        </p:tav>
                                        <p:tav tm="100000">
                                          <p:val>
                                            <p:strVal val="#ppt_x"/>
                                          </p:val>
                                        </p:tav>
                                      </p:tavLst>
                                    </p:anim>
                                    <p:anim calcmode="lin" valueType="num">
                                      <p:cBhvr additive="base">
                                        <p:cTn id="20" dur="500" fill="hold"/>
                                        <p:tgtEl>
                                          <p:spTgt spid="32"/>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500" fill="hold"/>
                                        <p:tgtEl>
                                          <p:spTgt spid="38"/>
                                        </p:tgtEl>
                                        <p:attrNameLst>
                                          <p:attrName>ppt_x</p:attrName>
                                        </p:attrNameLst>
                                      </p:cBhvr>
                                      <p:tavLst>
                                        <p:tav tm="0">
                                          <p:val>
                                            <p:strVal val="0-#ppt_w/2"/>
                                          </p:val>
                                        </p:tav>
                                        <p:tav tm="100000">
                                          <p:val>
                                            <p:strVal val="#ppt_x"/>
                                          </p:val>
                                        </p:tav>
                                      </p:tavLst>
                                    </p:anim>
                                    <p:anim calcmode="lin" valueType="num">
                                      <p:cBhvr additive="base">
                                        <p:cTn id="24" dur="500" fill="hold"/>
                                        <p:tgtEl>
                                          <p:spTgt spid="38"/>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53" presetClass="entr" presetSubtype="16"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animEffect transition="in" filter="fade">
                                      <p:cBhvr>
                                        <p:cTn id="30" dur="500"/>
                                        <p:tgtEl>
                                          <p:spTgt spid="3"/>
                                        </p:tgtEl>
                                      </p:cBhvr>
                                    </p:animEffect>
                                  </p:childTnLst>
                                </p:cTn>
                              </p:par>
                            </p:childTnLst>
                          </p:cTn>
                        </p:par>
                        <p:par>
                          <p:cTn id="31" fill="hold">
                            <p:stCondLst>
                              <p:cond delay="1500"/>
                            </p:stCondLst>
                            <p:childTnLst>
                              <p:par>
                                <p:cTn id="32" presetID="2" presetClass="entr" presetSubtype="6" fill="hold" nodeType="afterEffect">
                                  <p:stCondLst>
                                    <p:cond delay="0"/>
                                  </p:stCondLst>
                                  <p:childTnLst>
                                    <p:set>
                                      <p:cBhvr>
                                        <p:cTn id="33" dur="1" fill="hold">
                                          <p:stCondLst>
                                            <p:cond delay="0"/>
                                          </p:stCondLst>
                                        </p:cTn>
                                        <p:tgtEl>
                                          <p:spTgt spid="44"/>
                                        </p:tgtEl>
                                        <p:attrNameLst>
                                          <p:attrName>style.visibility</p:attrName>
                                        </p:attrNameLst>
                                      </p:cBhvr>
                                      <p:to>
                                        <p:strVal val="visible"/>
                                      </p:to>
                                    </p:set>
                                    <p:anim calcmode="lin" valueType="num">
                                      <p:cBhvr additive="base">
                                        <p:cTn id="34" dur="1000" fill="hold"/>
                                        <p:tgtEl>
                                          <p:spTgt spid="44"/>
                                        </p:tgtEl>
                                        <p:attrNameLst>
                                          <p:attrName>ppt_x</p:attrName>
                                        </p:attrNameLst>
                                      </p:cBhvr>
                                      <p:tavLst>
                                        <p:tav tm="0">
                                          <p:val>
                                            <p:strVal val="1+#ppt_w/2"/>
                                          </p:val>
                                        </p:tav>
                                        <p:tav tm="100000">
                                          <p:val>
                                            <p:strVal val="#ppt_x"/>
                                          </p:val>
                                        </p:tav>
                                      </p:tavLst>
                                    </p:anim>
                                    <p:anim calcmode="lin" valueType="num">
                                      <p:cBhvr additive="base">
                                        <p:cTn id="35" dur="10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sp>
        <p:nvSpPr>
          <p:cNvPr id="3" name="Freeform 471"/>
          <p:cNvSpPr>
            <a:spLocks noEditPoints="1"/>
          </p:cNvSpPr>
          <p:nvPr/>
        </p:nvSpPr>
        <p:spPr bwMode="auto">
          <a:xfrm>
            <a:off x="4958098" y="3003800"/>
            <a:ext cx="725427" cy="554225"/>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68579" tIns="34289" rIns="68579" bIns="34289" numCol="1" anchor="t" anchorCtr="0" compatLnSpc="1"/>
          <a:lstStyle/>
          <a:p>
            <a:endParaRPr lang="zh-CN" altLang="en-US">
              <a:solidFill>
                <a:schemeClr val="tx1">
                  <a:lumMod val="75000"/>
                  <a:lumOff val="25000"/>
                </a:schemeClr>
              </a:solidFill>
            </a:endParaRPr>
          </a:p>
        </p:txBody>
      </p:sp>
      <p:sp>
        <p:nvSpPr>
          <p:cNvPr id="4" name="Freeform 476"/>
          <p:cNvSpPr>
            <a:spLocks noEditPoints="1"/>
          </p:cNvSpPr>
          <p:nvPr/>
        </p:nvSpPr>
        <p:spPr bwMode="auto">
          <a:xfrm>
            <a:off x="1641582" y="1275607"/>
            <a:ext cx="781006" cy="565910"/>
          </a:xfrm>
          <a:custGeom>
            <a:avLst/>
            <a:gdLst>
              <a:gd name="T0" fmla="*/ 125 w 125"/>
              <a:gd name="T1" fmla="*/ 71 h 73"/>
              <a:gd name="T2" fmla="*/ 124 w 125"/>
              <a:gd name="T3" fmla="*/ 73 h 73"/>
              <a:gd name="T4" fmla="*/ 2 w 125"/>
              <a:gd name="T5" fmla="*/ 73 h 73"/>
              <a:gd name="T6" fmla="*/ 0 w 125"/>
              <a:gd name="T7" fmla="*/ 71 h 73"/>
              <a:gd name="T8" fmla="*/ 0 w 125"/>
              <a:gd name="T9" fmla="*/ 68 h 73"/>
              <a:gd name="T10" fmla="*/ 2 w 125"/>
              <a:gd name="T11" fmla="*/ 66 h 73"/>
              <a:gd name="T12" fmla="*/ 124 w 125"/>
              <a:gd name="T13" fmla="*/ 66 h 73"/>
              <a:gd name="T14" fmla="*/ 125 w 125"/>
              <a:gd name="T15" fmla="*/ 68 h 73"/>
              <a:gd name="T16" fmla="*/ 125 w 125"/>
              <a:gd name="T17" fmla="*/ 71 h 73"/>
              <a:gd name="T18" fmla="*/ 118 w 125"/>
              <a:gd name="T19" fmla="*/ 5 h 73"/>
              <a:gd name="T20" fmla="*/ 118 w 125"/>
              <a:gd name="T21" fmla="*/ 58 h 73"/>
              <a:gd name="T22" fmla="*/ 113 w 125"/>
              <a:gd name="T23" fmla="*/ 63 h 73"/>
              <a:gd name="T24" fmla="*/ 12 w 125"/>
              <a:gd name="T25" fmla="*/ 63 h 73"/>
              <a:gd name="T26" fmla="*/ 7 w 125"/>
              <a:gd name="T27" fmla="*/ 58 h 73"/>
              <a:gd name="T28" fmla="*/ 7 w 125"/>
              <a:gd name="T29" fmla="*/ 5 h 73"/>
              <a:gd name="T30" fmla="*/ 12 w 125"/>
              <a:gd name="T31" fmla="*/ 0 h 73"/>
              <a:gd name="T32" fmla="*/ 113 w 125"/>
              <a:gd name="T33" fmla="*/ 0 h 73"/>
              <a:gd name="T34" fmla="*/ 118 w 125"/>
              <a:gd name="T35" fmla="*/ 5 h 73"/>
              <a:gd name="T36" fmla="*/ 113 w 125"/>
              <a:gd name="T37" fmla="*/ 6 h 73"/>
              <a:gd name="T38" fmla="*/ 12 w 125"/>
              <a:gd name="T39" fmla="*/ 6 h 73"/>
              <a:gd name="T40" fmla="*/ 12 w 125"/>
              <a:gd name="T41" fmla="*/ 59 h 73"/>
              <a:gd name="T42" fmla="*/ 113 w 125"/>
              <a:gd name="T43" fmla="*/ 59 h 73"/>
              <a:gd name="T44" fmla="*/ 113 w 125"/>
              <a:gd name="T4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68579" tIns="34289" rIns="68579" bIns="34289" numCol="1" anchor="t" anchorCtr="0" compatLnSpc="1"/>
          <a:lstStyle/>
          <a:p>
            <a:endParaRPr lang="zh-CN" altLang="en-US">
              <a:solidFill>
                <a:schemeClr val="tx1">
                  <a:lumMod val="75000"/>
                  <a:lumOff val="25000"/>
                </a:schemeClr>
              </a:solidFill>
            </a:endParaRPr>
          </a:p>
        </p:txBody>
      </p:sp>
      <p:sp>
        <p:nvSpPr>
          <p:cNvPr id="5" name="Oval 493"/>
          <p:cNvSpPr>
            <a:spLocks noChangeArrowheads="1"/>
          </p:cNvSpPr>
          <p:nvPr/>
        </p:nvSpPr>
        <p:spPr bwMode="auto">
          <a:xfrm>
            <a:off x="1641585" y="3061012"/>
            <a:ext cx="547803" cy="497012"/>
          </a:xfrm>
          <a:custGeom>
            <a:avLst/>
            <a:gdLst/>
            <a:ahLst/>
            <a:cxnLst/>
            <a:rect l="l" t="t"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68579" tIns="34289" rIns="68579" bIns="34289" numCol="1" anchor="t" anchorCtr="0" compatLnSpc="1"/>
          <a:lstStyle/>
          <a:p>
            <a:endParaRPr lang="zh-CN" altLang="en-US">
              <a:solidFill>
                <a:schemeClr val="tx1">
                  <a:lumMod val="75000"/>
                  <a:lumOff val="25000"/>
                </a:schemeClr>
              </a:solidFill>
            </a:endParaRPr>
          </a:p>
        </p:txBody>
      </p:sp>
      <p:sp>
        <p:nvSpPr>
          <p:cNvPr id="6" name="Freeform 497"/>
          <p:cNvSpPr>
            <a:spLocks noEditPoints="1"/>
          </p:cNvSpPr>
          <p:nvPr/>
        </p:nvSpPr>
        <p:spPr bwMode="auto">
          <a:xfrm>
            <a:off x="4958099" y="1275608"/>
            <a:ext cx="422877" cy="583375"/>
          </a:xfrm>
          <a:custGeom>
            <a:avLst/>
            <a:gdLst>
              <a:gd name="T0" fmla="*/ 125 w 128"/>
              <a:gd name="T1" fmla="*/ 83 h 177"/>
              <a:gd name="T2" fmla="*/ 64 w 128"/>
              <a:gd name="T3" fmla="*/ 177 h 177"/>
              <a:gd name="T4" fmla="*/ 0 w 128"/>
              <a:gd name="T5" fmla="*/ 71 h 177"/>
              <a:gd name="T6" fmla="*/ 0 w 128"/>
              <a:gd name="T7" fmla="*/ 70 h 177"/>
              <a:gd name="T8" fmla="*/ 0 w 128"/>
              <a:gd name="T9" fmla="*/ 64 h 177"/>
              <a:gd name="T10" fmla="*/ 64 w 128"/>
              <a:gd name="T11" fmla="*/ 0 h 177"/>
              <a:gd name="T12" fmla="*/ 128 w 128"/>
              <a:gd name="T13" fmla="*/ 64 h 177"/>
              <a:gd name="T14" fmla="*/ 127 w 128"/>
              <a:gd name="T15" fmla="*/ 68 h 177"/>
              <a:gd name="T16" fmla="*/ 125 w 128"/>
              <a:gd name="T17" fmla="*/ 83 h 177"/>
              <a:gd name="T18" fmla="*/ 64 w 128"/>
              <a:gd name="T19" fmla="*/ 20 h 177"/>
              <a:gd name="T20" fmla="*/ 22 w 128"/>
              <a:gd name="T21" fmla="*/ 62 h 177"/>
              <a:gd name="T22" fmla="*/ 64 w 128"/>
              <a:gd name="T23" fmla="*/ 104 h 177"/>
              <a:gd name="T24" fmla="*/ 106 w 128"/>
              <a:gd name="T25" fmla="*/ 62 h 177"/>
              <a:gd name="T26" fmla="*/ 64 w 128"/>
              <a:gd name="T27" fmla="*/ 20 h 177"/>
              <a:gd name="T28" fmla="*/ 64 w 128"/>
              <a:gd name="T29" fmla="*/ 40 h 177"/>
              <a:gd name="T30" fmla="*/ 44 w 128"/>
              <a:gd name="T31" fmla="*/ 60 h 177"/>
              <a:gd name="T32" fmla="*/ 64 w 128"/>
              <a:gd name="T33" fmla="*/ 80 h 177"/>
              <a:gd name="T34" fmla="*/ 84 w 128"/>
              <a:gd name="T35" fmla="*/ 60 h 177"/>
              <a:gd name="T36" fmla="*/ 64 w 128"/>
              <a:gd name="T37" fmla="*/ 4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wrap="square" lIns="68579" tIns="34289" rIns="68579" bIns="34289" numCol="1" anchor="t" anchorCtr="0" compatLnSpc="1"/>
          <a:lstStyle/>
          <a:p>
            <a:endParaRPr lang="zh-CN" altLang="en-US">
              <a:solidFill>
                <a:schemeClr val="tx1">
                  <a:lumMod val="75000"/>
                  <a:lumOff val="25000"/>
                </a:schemeClr>
              </a:solidFill>
            </a:endParaRPr>
          </a:p>
        </p:txBody>
      </p:sp>
      <p:cxnSp>
        <p:nvCxnSpPr>
          <p:cNvPr id="7" name="直接连接符 6"/>
          <p:cNvCxnSpPr/>
          <p:nvPr/>
        </p:nvCxnSpPr>
        <p:spPr>
          <a:xfrm>
            <a:off x="1641585" y="1910689"/>
            <a:ext cx="278219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4958093" y="1910689"/>
            <a:ext cx="276003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641585" y="3677268"/>
            <a:ext cx="278219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958093" y="3677268"/>
            <a:ext cx="276003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Box 498"/>
          <p:cNvSpPr txBox="1"/>
          <p:nvPr/>
        </p:nvSpPr>
        <p:spPr>
          <a:xfrm>
            <a:off x="3141389" y="1466803"/>
            <a:ext cx="1369604" cy="315469"/>
          </a:xfrm>
          <a:prstGeom prst="rect">
            <a:avLst/>
          </a:prstGeom>
          <a:noFill/>
        </p:spPr>
        <p:txBody>
          <a:bodyPr wrap="none" lIns="68579" tIns="34289" rIns="68579" bIns="34289" rtlCol="0" anchor="ctr">
            <a:spAutoFit/>
          </a:bodyPr>
          <a:lstStyle/>
          <a:p>
            <a:pPr lvl="0" algn="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UKIJ Qolyazma" pitchFamily="18" charset="0"/>
              </a:rPr>
              <a:t>点击添加内容</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UKIJ Qolyazma" pitchFamily="18" charset="0"/>
            </a:endParaRPr>
          </a:p>
        </p:txBody>
      </p:sp>
      <p:sp>
        <p:nvSpPr>
          <p:cNvPr id="12" name="TextBox 499"/>
          <p:cNvSpPr txBox="1"/>
          <p:nvPr/>
        </p:nvSpPr>
        <p:spPr>
          <a:xfrm>
            <a:off x="6435997" y="1466803"/>
            <a:ext cx="1369604" cy="315469"/>
          </a:xfrm>
          <a:prstGeom prst="rect">
            <a:avLst/>
          </a:prstGeom>
          <a:noFill/>
        </p:spPr>
        <p:txBody>
          <a:bodyPr wrap="none" lIns="68579" tIns="34289" rIns="68579" bIns="34289" rtlCol="0" anchor="ctr">
            <a:spAutoFit/>
          </a:bodyPr>
          <a:lstStyle/>
          <a:p>
            <a:pPr lvl="0" algn="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UKIJ Qolyazma" pitchFamily="18" charset="0"/>
              </a:rPr>
              <a:t>点击添加内容</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UKIJ Qolyazma" pitchFamily="18" charset="0"/>
            </a:endParaRPr>
          </a:p>
        </p:txBody>
      </p:sp>
      <p:sp>
        <p:nvSpPr>
          <p:cNvPr id="13" name="TextBox 500"/>
          <p:cNvSpPr txBox="1"/>
          <p:nvPr/>
        </p:nvSpPr>
        <p:spPr>
          <a:xfrm>
            <a:off x="3141389" y="3210541"/>
            <a:ext cx="1369604" cy="315469"/>
          </a:xfrm>
          <a:prstGeom prst="rect">
            <a:avLst/>
          </a:prstGeom>
          <a:noFill/>
        </p:spPr>
        <p:txBody>
          <a:bodyPr wrap="none" lIns="68579" tIns="34289" rIns="68579" bIns="34289" rtlCol="0" anchor="ctr">
            <a:spAutoFit/>
          </a:bodyPr>
          <a:lstStyle/>
          <a:p>
            <a:pPr lvl="0" algn="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UKIJ Qolyazma" pitchFamily="18" charset="0"/>
              </a:rPr>
              <a:t>点击添加内容</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UKIJ Qolyazma" pitchFamily="18" charset="0"/>
            </a:endParaRPr>
          </a:p>
        </p:txBody>
      </p:sp>
      <p:sp>
        <p:nvSpPr>
          <p:cNvPr id="14" name="TextBox 501"/>
          <p:cNvSpPr txBox="1"/>
          <p:nvPr/>
        </p:nvSpPr>
        <p:spPr>
          <a:xfrm>
            <a:off x="6435997" y="3210541"/>
            <a:ext cx="1369604" cy="315469"/>
          </a:xfrm>
          <a:prstGeom prst="rect">
            <a:avLst/>
          </a:prstGeom>
          <a:noFill/>
        </p:spPr>
        <p:txBody>
          <a:bodyPr wrap="none" lIns="68579" tIns="34289" rIns="68579" bIns="34289" rtlCol="0" anchor="ctr">
            <a:spAutoFit/>
          </a:bodyPr>
          <a:lstStyle/>
          <a:p>
            <a:pPr lvl="0" algn="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UKIJ Qolyazma" pitchFamily="18" charset="0"/>
              </a:rPr>
              <a:t>点击添加内容</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UKIJ Qolyazma" pitchFamily="18" charset="0"/>
            </a:endParaRPr>
          </a:p>
        </p:txBody>
      </p:sp>
      <p:sp>
        <p:nvSpPr>
          <p:cNvPr id="15" name="TextBox 503"/>
          <p:cNvSpPr txBox="1"/>
          <p:nvPr/>
        </p:nvSpPr>
        <p:spPr>
          <a:xfrm>
            <a:off x="1547668" y="1978228"/>
            <a:ext cx="3046199" cy="789445"/>
          </a:xfrm>
          <a:prstGeom prst="rect">
            <a:avLst/>
          </a:prstGeom>
          <a:noFill/>
        </p:spPr>
        <p:txBody>
          <a:bodyPr wrap="square" lIns="68579" tIns="34289" rIns="68579" bIns="34289"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TextBox 504"/>
          <p:cNvSpPr txBox="1"/>
          <p:nvPr/>
        </p:nvSpPr>
        <p:spPr>
          <a:xfrm>
            <a:off x="4881899" y="1978228"/>
            <a:ext cx="3046199" cy="789445"/>
          </a:xfrm>
          <a:prstGeom prst="rect">
            <a:avLst/>
          </a:prstGeom>
          <a:noFill/>
        </p:spPr>
        <p:txBody>
          <a:bodyPr wrap="square" lIns="68579" tIns="34289" rIns="68579" bIns="34289"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200" dirty="0"/>
              <a:t>您的内容打在这里，或者通过复制您的文本后，在此框中选择粘贴，并选择只保留文字</a:t>
            </a:r>
            <a:r>
              <a:rPr lang="zh-CN" altLang="en-US" sz="1200" dirty="0">
                <a:sym typeface="微软雅黑" panose="020B0503020204020204" pitchFamily="34" charset="-122"/>
              </a:rPr>
              <a:t>，在此录入上述图表的描述说明。</a:t>
            </a:r>
            <a:endParaRPr lang="zh-CN" altLang="en-US" sz="1200" dirty="0"/>
          </a:p>
        </p:txBody>
      </p:sp>
      <p:sp>
        <p:nvSpPr>
          <p:cNvPr id="17" name="TextBox 505"/>
          <p:cNvSpPr txBox="1"/>
          <p:nvPr/>
        </p:nvSpPr>
        <p:spPr>
          <a:xfrm>
            <a:off x="1547668" y="3752626"/>
            <a:ext cx="3046199" cy="789445"/>
          </a:xfrm>
          <a:prstGeom prst="rect">
            <a:avLst/>
          </a:prstGeom>
          <a:noFill/>
        </p:spPr>
        <p:txBody>
          <a:bodyPr wrap="square" lIns="68579" tIns="34289" rIns="68579" bIns="34289"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200" dirty="0"/>
              <a:t>您的内容打在这里，或者通过复制您的文本后，在此框中选择粘贴，并选择只保留文字</a:t>
            </a:r>
            <a:r>
              <a:rPr lang="zh-CN" altLang="en-US" sz="1200" dirty="0">
                <a:sym typeface="微软雅黑" panose="020B0503020204020204" pitchFamily="34" charset="-122"/>
              </a:rPr>
              <a:t>，在此录入上述图表的描述说明。</a:t>
            </a:r>
            <a:endParaRPr lang="zh-CN" altLang="en-US" sz="1200" dirty="0"/>
          </a:p>
        </p:txBody>
      </p:sp>
      <p:sp>
        <p:nvSpPr>
          <p:cNvPr id="18" name="TextBox 506"/>
          <p:cNvSpPr txBox="1"/>
          <p:nvPr/>
        </p:nvSpPr>
        <p:spPr>
          <a:xfrm>
            <a:off x="4881899" y="3752626"/>
            <a:ext cx="3046199" cy="789445"/>
          </a:xfrm>
          <a:prstGeom prst="rect">
            <a:avLst/>
          </a:prstGeom>
          <a:noFill/>
        </p:spPr>
        <p:txBody>
          <a:bodyPr wrap="square" lIns="68579" tIns="34289" rIns="68579" bIns="34289"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200" dirty="0"/>
              <a:t>您的内容打在这里，或者通过复制您的文本后，在此框中选择粘贴，并选择只保留文字</a:t>
            </a:r>
            <a:r>
              <a:rPr lang="zh-CN" altLang="en-US" sz="1200" dirty="0">
                <a:sym typeface="微软雅黑" panose="020B0503020204020204" pitchFamily="34" charset="-122"/>
              </a:rPr>
              <a:t>，在此录入上述图表的描述说明。</a:t>
            </a:r>
            <a:endParaRPr lang="zh-CN" altLang="en-US" sz="1200" dirty="0"/>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1+#ppt_w/2"/>
                                          </p:val>
                                        </p:tav>
                                        <p:tav tm="100000">
                                          <p:val>
                                            <p:strVal val="#ppt_x"/>
                                          </p:val>
                                        </p:tav>
                                      </p:tavLst>
                                    </p:anim>
                                    <p:anim calcmode="lin" valueType="num">
                                      <p:cBhvr additive="base">
                                        <p:cTn id="12" dur="75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750" fill="hold"/>
                                        <p:tgtEl>
                                          <p:spTgt spid="5"/>
                                        </p:tgtEl>
                                        <p:attrNameLst>
                                          <p:attrName>ppt_x</p:attrName>
                                        </p:attrNameLst>
                                      </p:cBhvr>
                                      <p:tavLst>
                                        <p:tav tm="0">
                                          <p:val>
                                            <p:strVal val="1+#ppt_w/2"/>
                                          </p:val>
                                        </p:tav>
                                        <p:tav tm="100000">
                                          <p:val>
                                            <p:strVal val="#ppt_x"/>
                                          </p:val>
                                        </p:tav>
                                      </p:tavLst>
                                    </p:anim>
                                    <p:anim calcmode="lin" valueType="num">
                                      <p:cBhvr additive="base">
                                        <p:cTn id="20" dur="75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25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1+#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22" presetClass="entr" presetSubtype="8"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par>
                                <p:cTn id="32" presetID="22" presetClass="entr" presetSubtype="8"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left)">
                                      <p:cBhvr>
                                        <p:cTn id="34" dur="500"/>
                                        <p:tgtEl>
                                          <p:spTgt spid="9"/>
                                        </p:tgtEl>
                                      </p:cBhvr>
                                    </p:animEffect>
                                  </p:childTnLst>
                                </p:cTn>
                              </p:par>
                              <p:par>
                                <p:cTn id="35" presetID="22" presetClass="entr" presetSubtype="8"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par>
                          <p:cTn id="38" fill="hold">
                            <p:stCondLst>
                              <p:cond delay="2000"/>
                            </p:stCondLst>
                            <p:childTnLst>
                              <p:par>
                                <p:cTn id="39" presetID="12" presetClass="entr" presetSubtype="4" fill="hold" grpId="0" nodeType="afterEffect">
                                  <p:stCondLst>
                                    <p:cond delay="0"/>
                                  </p:stCondLst>
                                  <p:iterate type="lt">
                                    <p:tmPct val="50000"/>
                                  </p:iterate>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300"/>
                                        <p:tgtEl>
                                          <p:spTgt spid="11"/>
                                        </p:tgtEl>
                                        <p:attrNameLst>
                                          <p:attrName>ppt_y</p:attrName>
                                        </p:attrNameLst>
                                      </p:cBhvr>
                                      <p:tavLst>
                                        <p:tav tm="0">
                                          <p:val>
                                            <p:strVal val="#ppt_y+#ppt_h*1.125000"/>
                                          </p:val>
                                        </p:tav>
                                        <p:tav tm="100000">
                                          <p:val>
                                            <p:strVal val="#ppt_y"/>
                                          </p:val>
                                        </p:tav>
                                      </p:tavLst>
                                    </p:anim>
                                    <p:animEffect transition="in" filter="wipe(up)">
                                      <p:cBhvr>
                                        <p:cTn id="42" dur="300"/>
                                        <p:tgtEl>
                                          <p:spTgt spid="11"/>
                                        </p:tgtEl>
                                      </p:cBhvr>
                                    </p:animEffect>
                                  </p:childTnLst>
                                </p:cTn>
                              </p:par>
                              <p:par>
                                <p:cTn id="43" presetID="12" presetClass="entr" presetSubtype="4" fill="hold" grpId="0" nodeType="withEffect">
                                  <p:stCondLst>
                                    <p:cond delay="0"/>
                                  </p:stCondLst>
                                  <p:iterate type="lt">
                                    <p:tmPct val="50000"/>
                                  </p:iterate>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300"/>
                                        <p:tgtEl>
                                          <p:spTgt spid="12"/>
                                        </p:tgtEl>
                                        <p:attrNameLst>
                                          <p:attrName>ppt_y</p:attrName>
                                        </p:attrNameLst>
                                      </p:cBhvr>
                                      <p:tavLst>
                                        <p:tav tm="0">
                                          <p:val>
                                            <p:strVal val="#ppt_y+#ppt_h*1.125000"/>
                                          </p:val>
                                        </p:tav>
                                        <p:tav tm="100000">
                                          <p:val>
                                            <p:strVal val="#ppt_y"/>
                                          </p:val>
                                        </p:tav>
                                      </p:tavLst>
                                    </p:anim>
                                    <p:animEffect transition="in" filter="wipe(up)">
                                      <p:cBhvr>
                                        <p:cTn id="46" dur="300"/>
                                        <p:tgtEl>
                                          <p:spTgt spid="12"/>
                                        </p:tgtEl>
                                      </p:cBhvr>
                                    </p:animEffect>
                                  </p:childTnLst>
                                </p:cTn>
                              </p:par>
                              <p:par>
                                <p:cTn id="47" presetID="12" presetClass="entr" presetSubtype="4" fill="hold" grpId="0" nodeType="withEffect">
                                  <p:stCondLst>
                                    <p:cond delay="0"/>
                                  </p:stCondLst>
                                  <p:iterate type="lt">
                                    <p:tmPct val="50000"/>
                                  </p:iterate>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300"/>
                                        <p:tgtEl>
                                          <p:spTgt spid="13"/>
                                        </p:tgtEl>
                                        <p:attrNameLst>
                                          <p:attrName>ppt_y</p:attrName>
                                        </p:attrNameLst>
                                      </p:cBhvr>
                                      <p:tavLst>
                                        <p:tav tm="0">
                                          <p:val>
                                            <p:strVal val="#ppt_y+#ppt_h*1.125000"/>
                                          </p:val>
                                        </p:tav>
                                        <p:tav tm="100000">
                                          <p:val>
                                            <p:strVal val="#ppt_y"/>
                                          </p:val>
                                        </p:tav>
                                      </p:tavLst>
                                    </p:anim>
                                    <p:animEffect transition="in" filter="wipe(up)">
                                      <p:cBhvr>
                                        <p:cTn id="50" dur="300"/>
                                        <p:tgtEl>
                                          <p:spTgt spid="13"/>
                                        </p:tgtEl>
                                      </p:cBhvr>
                                    </p:animEffect>
                                  </p:childTnLst>
                                </p:cTn>
                              </p:par>
                              <p:par>
                                <p:cTn id="51" presetID="12" presetClass="entr" presetSubtype="4" fill="hold" grpId="0" nodeType="withEffect">
                                  <p:stCondLst>
                                    <p:cond delay="0"/>
                                  </p:stCondLst>
                                  <p:iterate type="lt">
                                    <p:tmPct val="50000"/>
                                  </p:iterate>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300"/>
                                        <p:tgtEl>
                                          <p:spTgt spid="14"/>
                                        </p:tgtEl>
                                        <p:attrNameLst>
                                          <p:attrName>ppt_y</p:attrName>
                                        </p:attrNameLst>
                                      </p:cBhvr>
                                      <p:tavLst>
                                        <p:tav tm="0">
                                          <p:val>
                                            <p:strVal val="#ppt_y+#ppt_h*1.125000"/>
                                          </p:val>
                                        </p:tav>
                                        <p:tav tm="100000">
                                          <p:val>
                                            <p:strVal val="#ppt_y"/>
                                          </p:val>
                                        </p:tav>
                                      </p:tavLst>
                                    </p:anim>
                                    <p:animEffect transition="in" filter="wipe(up)">
                                      <p:cBhvr>
                                        <p:cTn id="54" dur="300"/>
                                        <p:tgtEl>
                                          <p:spTgt spid="14"/>
                                        </p:tgtEl>
                                      </p:cBhvr>
                                    </p:animEffect>
                                  </p:childTnLst>
                                </p:cTn>
                              </p:par>
                              <p:par>
                                <p:cTn id="55" presetID="10" presetClass="entr" presetSubtype="0" fill="hold" grpId="0" nodeType="withEffect">
                                  <p:stCondLst>
                                    <p:cond delay="1000"/>
                                  </p:stCondLst>
                                  <p:iterate type="lt">
                                    <p:tmPct val="10000"/>
                                  </p:iterate>
                                  <p:childTnLst>
                                    <p:set>
                                      <p:cBhvr>
                                        <p:cTn id="56" dur="1" fill="hold">
                                          <p:stCondLst>
                                            <p:cond delay="0"/>
                                          </p:stCondLst>
                                        </p:cTn>
                                        <p:tgtEl>
                                          <p:spTgt spid="15"/>
                                        </p:tgtEl>
                                        <p:attrNameLst>
                                          <p:attrName>style.visibility</p:attrName>
                                        </p:attrNameLst>
                                      </p:cBhvr>
                                      <p:to>
                                        <p:strVal val="visible"/>
                                      </p:to>
                                    </p:set>
                                    <p:animEffect transition="in" filter="fade">
                                      <p:cBhvr>
                                        <p:cTn id="57" dur="100"/>
                                        <p:tgtEl>
                                          <p:spTgt spid="15"/>
                                        </p:tgtEl>
                                      </p:cBhvr>
                                    </p:animEffect>
                                  </p:childTnLst>
                                </p:cTn>
                              </p:par>
                              <p:par>
                                <p:cTn id="58" presetID="10" presetClass="entr" presetSubtype="0" fill="hold" grpId="0" nodeType="withEffect">
                                  <p:stCondLst>
                                    <p:cond delay="1000"/>
                                  </p:stCondLst>
                                  <p:iterate type="lt">
                                    <p:tmPct val="10000"/>
                                  </p:iterate>
                                  <p:childTnLst>
                                    <p:set>
                                      <p:cBhvr>
                                        <p:cTn id="59" dur="1" fill="hold">
                                          <p:stCondLst>
                                            <p:cond delay="0"/>
                                          </p:stCondLst>
                                        </p:cTn>
                                        <p:tgtEl>
                                          <p:spTgt spid="16"/>
                                        </p:tgtEl>
                                        <p:attrNameLst>
                                          <p:attrName>style.visibility</p:attrName>
                                        </p:attrNameLst>
                                      </p:cBhvr>
                                      <p:to>
                                        <p:strVal val="visible"/>
                                      </p:to>
                                    </p:set>
                                    <p:animEffect transition="in" filter="fade">
                                      <p:cBhvr>
                                        <p:cTn id="60" dur="100"/>
                                        <p:tgtEl>
                                          <p:spTgt spid="16"/>
                                        </p:tgtEl>
                                      </p:cBhvr>
                                    </p:animEffect>
                                  </p:childTnLst>
                                </p:cTn>
                              </p:par>
                              <p:par>
                                <p:cTn id="61" presetID="10" presetClass="entr" presetSubtype="0" fill="hold" grpId="0" nodeType="withEffect">
                                  <p:stCondLst>
                                    <p:cond delay="1000"/>
                                  </p:stCondLst>
                                  <p:iterate type="lt">
                                    <p:tmPct val="10000"/>
                                  </p:iterate>
                                  <p:childTnLst>
                                    <p:set>
                                      <p:cBhvr>
                                        <p:cTn id="62" dur="1" fill="hold">
                                          <p:stCondLst>
                                            <p:cond delay="0"/>
                                          </p:stCondLst>
                                        </p:cTn>
                                        <p:tgtEl>
                                          <p:spTgt spid="17"/>
                                        </p:tgtEl>
                                        <p:attrNameLst>
                                          <p:attrName>style.visibility</p:attrName>
                                        </p:attrNameLst>
                                      </p:cBhvr>
                                      <p:to>
                                        <p:strVal val="visible"/>
                                      </p:to>
                                    </p:set>
                                    <p:animEffect transition="in" filter="fade">
                                      <p:cBhvr>
                                        <p:cTn id="63" dur="100"/>
                                        <p:tgtEl>
                                          <p:spTgt spid="17"/>
                                        </p:tgtEl>
                                      </p:cBhvr>
                                    </p:animEffect>
                                  </p:childTnLst>
                                </p:cTn>
                              </p:par>
                              <p:par>
                                <p:cTn id="64" presetID="10" presetClass="entr" presetSubtype="0" fill="hold" grpId="0" nodeType="withEffect">
                                  <p:stCondLst>
                                    <p:cond delay="1000"/>
                                  </p:stCondLst>
                                  <p:iterate type="lt">
                                    <p:tmPct val="10000"/>
                                  </p:iterate>
                                  <p:childTnLst>
                                    <p:set>
                                      <p:cBhvr>
                                        <p:cTn id="65" dur="1" fill="hold">
                                          <p:stCondLst>
                                            <p:cond delay="0"/>
                                          </p:stCondLst>
                                        </p:cTn>
                                        <p:tgtEl>
                                          <p:spTgt spid="18"/>
                                        </p:tgtEl>
                                        <p:attrNameLst>
                                          <p:attrName>style.visibility</p:attrName>
                                        </p:attrNameLst>
                                      </p:cBhvr>
                                      <p:to>
                                        <p:strVal val="visible"/>
                                      </p:to>
                                    </p:set>
                                    <p:animEffect transition="in" filter="fade">
                                      <p:cBhvr>
                                        <p:cTn id="66" dur="1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11" grpId="0"/>
      <p:bldP spid="12" grpId="0"/>
      <p:bldP spid="13" grpId="0"/>
      <p:bldP spid="14" grpId="0"/>
      <p:bldP spid="15" grpId="0"/>
      <p:bldP spid="16" grpId="0"/>
      <p:bldP spid="17"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1887676"/>
            <a:ext cx="9144000" cy="1368152"/>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1331640" y="1363873"/>
            <a:ext cx="2160240" cy="2287879"/>
            <a:chOff x="1331640" y="1363871"/>
            <a:chExt cx="2160240" cy="2287879"/>
          </a:xfrm>
        </p:grpSpPr>
        <p:sp>
          <p:nvSpPr>
            <p:cNvPr id="48" name="椭圆 47"/>
            <p:cNvSpPr/>
            <p:nvPr/>
          </p:nvSpPr>
          <p:spPr>
            <a:xfrm>
              <a:off x="1331640" y="1491750"/>
              <a:ext cx="2160240" cy="2160000"/>
            </a:xfrm>
            <a:prstGeom prst="ellipse">
              <a:avLst/>
            </a:prstGeom>
            <a:gradFill>
              <a:gsLst>
                <a:gs pos="0">
                  <a:schemeClr val="bg1"/>
                </a:gs>
                <a:gs pos="50000">
                  <a:schemeClr val="bg1"/>
                </a:gs>
                <a:gs pos="100000">
                  <a:schemeClr val="bg1">
                    <a:lumMod val="75000"/>
                  </a:schemeClr>
                </a:gs>
              </a:gsLst>
              <a:lin ang="18900000" scaled="0"/>
            </a:gradFill>
            <a:ln>
              <a:noFill/>
            </a:ln>
            <a:effectLst>
              <a:outerShdw blurRad="444500" dist="63500" dir="8100000" algn="ctr">
                <a:srgbClr val="000000">
                  <a:alpha val="5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1511760" y="1671750"/>
              <a:ext cx="1800000" cy="1800000"/>
            </a:xfrm>
            <a:prstGeom prst="ellipse">
              <a:avLst/>
            </a:prstGeom>
            <a:solidFill>
              <a:schemeClr val="accent2"/>
            </a:solidFill>
            <a:ln>
              <a:noFill/>
            </a:ln>
            <a:effectLst>
              <a:innerShdw blurRad="254000" dir="27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TextBox 49"/>
            <p:cNvSpPr txBox="1"/>
            <p:nvPr/>
          </p:nvSpPr>
          <p:spPr>
            <a:xfrm>
              <a:off x="1943708" y="1363871"/>
              <a:ext cx="936104" cy="2215991"/>
            </a:xfrm>
            <a:prstGeom prst="rect">
              <a:avLst/>
            </a:prstGeom>
            <a:noFill/>
          </p:spPr>
          <p:txBody>
            <a:bodyPr wrap="square" rtlCol="0">
              <a:spAutoFit/>
            </a:bodyPr>
            <a:lstStyle/>
            <a:p>
              <a:pPr algn="ctr"/>
              <a:r>
                <a:rPr lang="en-US" altLang="zh-CN" sz="13800" dirty="0" smtClean="0">
                  <a:solidFill>
                    <a:schemeClr val="bg1"/>
                  </a:solidFill>
                  <a:latin typeface="DFGothic-EB" pitchFamily="1" charset="-128"/>
                  <a:ea typeface="DFGothic-EB" pitchFamily="1" charset="-128"/>
                </a:rPr>
                <a:t>2</a:t>
              </a:r>
              <a:endParaRPr lang="zh-CN" altLang="en-US" sz="13800" dirty="0">
                <a:solidFill>
                  <a:schemeClr val="bg1"/>
                </a:solidFill>
                <a:latin typeface="DFGothic-EB" pitchFamily="1" charset="-128"/>
                <a:ea typeface="DFGothic-EB" pitchFamily="1" charset="-128"/>
              </a:endParaRPr>
            </a:p>
          </p:txBody>
        </p:sp>
      </p:grpSp>
      <p:sp>
        <p:nvSpPr>
          <p:cNvPr id="51" name="矩形 50"/>
          <p:cNvSpPr/>
          <p:nvPr/>
        </p:nvSpPr>
        <p:spPr>
          <a:xfrm>
            <a:off x="3707904" y="2279364"/>
            <a:ext cx="4673074" cy="584775"/>
          </a:xfrm>
          <a:prstGeom prst="rect">
            <a:avLst/>
          </a:prstGeom>
        </p:spPr>
        <p:txBody>
          <a:bodyPr wrap="none">
            <a:spAutoFit/>
          </a:bodyPr>
          <a:lstStyle/>
          <a:p>
            <a:pPr>
              <a:spcBef>
                <a:spcPct val="0"/>
              </a:spcBef>
            </a:pPr>
            <a:r>
              <a:rPr lang="zh-CN" altLang="en-US" sz="3200" b="1" dirty="0">
                <a:solidFill>
                  <a:schemeClr val="bg1"/>
                </a:solidFill>
                <a:latin typeface="微软雅黑" panose="020B0503020204020204" pitchFamily="34" charset="-122"/>
                <a:ea typeface="微软雅黑" panose="020B0503020204020204" pitchFamily="34" charset="-122"/>
              </a:rPr>
              <a:t>年度工作概述</a:t>
            </a:r>
            <a:r>
              <a:rPr lang="en-US" altLang="zh-CN" b="1" dirty="0">
                <a:solidFill>
                  <a:schemeClr val="bg1"/>
                </a:solidFill>
                <a:latin typeface="微软雅黑" panose="020B0503020204020204" pitchFamily="34" charset="-122"/>
                <a:ea typeface="微软雅黑" panose="020B0503020204020204" pitchFamily="34" charset="-122"/>
              </a:rPr>
              <a:t>(</a:t>
            </a:r>
            <a:r>
              <a:rPr lang="zh-CN" altLang="en-US" b="1" dirty="0">
                <a:solidFill>
                  <a:schemeClr val="bg1"/>
                </a:solidFill>
                <a:latin typeface="微软雅黑" panose="020B0503020204020204" pitchFamily="34" charset="-122"/>
                <a:ea typeface="微软雅黑" panose="020B0503020204020204" pitchFamily="34" charset="-122"/>
              </a:rPr>
              <a:t>此处添加文本内容</a:t>
            </a:r>
            <a:r>
              <a:rPr lang="en-US" altLang="zh-CN" b="1" dirty="0">
                <a:solidFill>
                  <a:schemeClr val="bg1"/>
                </a:solidFill>
                <a:latin typeface="微软雅黑" panose="020B0503020204020204" pitchFamily="34" charset="-122"/>
                <a:ea typeface="微软雅黑" panose="020B0503020204020204" pitchFamily="34" charset="-122"/>
              </a:rPr>
              <a:t>)</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nvGrpSpPr>
          <p:cNvPr id="52" name="组合 51"/>
          <p:cNvGrpSpPr/>
          <p:nvPr/>
        </p:nvGrpSpPr>
        <p:grpSpPr>
          <a:xfrm>
            <a:off x="3775475" y="1469204"/>
            <a:ext cx="343825" cy="309997"/>
            <a:chOff x="4634991" y="2138335"/>
            <a:chExt cx="428348" cy="386204"/>
          </a:xfrm>
        </p:grpSpPr>
        <p:sp>
          <p:nvSpPr>
            <p:cNvPr id="53" name="Freeform 5"/>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54" name="KSO_Shape"/>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grpSp>
      <p:grpSp>
        <p:nvGrpSpPr>
          <p:cNvPr id="55" name="组合 54"/>
          <p:cNvGrpSpPr/>
          <p:nvPr/>
        </p:nvGrpSpPr>
        <p:grpSpPr>
          <a:xfrm>
            <a:off x="5405071" y="1469204"/>
            <a:ext cx="343825" cy="309997"/>
            <a:chOff x="5076056" y="2138335"/>
            <a:chExt cx="428348" cy="386204"/>
          </a:xfrm>
        </p:grpSpPr>
        <p:sp>
          <p:nvSpPr>
            <p:cNvPr id="56" name="Freeform 5"/>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4"/>
            </a:solidFill>
            <a:ln w="9525" cap="flat">
              <a:noFill/>
              <a:prstDash val="solid"/>
              <a:miter lim="800000"/>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57" name="KSO_Shape"/>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grpSp>
      <p:grpSp>
        <p:nvGrpSpPr>
          <p:cNvPr id="58" name="组合 57"/>
          <p:cNvGrpSpPr/>
          <p:nvPr/>
        </p:nvGrpSpPr>
        <p:grpSpPr>
          <a:xfrm>
            <a:off x="4165484" y="1469178"/>
            <a:ext cx="343825" cy="309997"/>
            <a:chOff x="5557128" y="2138335"/>
            <a:chExt cx="428348" cy="386204"/>
          </a:xfrm>
        </p:grpSpPr>
        <p:sp>
          <p:nvSpPr>
            <p:cNvPr id="59" name="Freeform 5"/>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9525" cap="flat">
              <a:noFill/>
              <a:prstDash val="solid"/>
              <a:miter lim="800000"/>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60" name="KSO_Shape"/>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grpSp>
      <p:grpSp>
        <p:nvGrpSpPr>
          <p:cNvPr id="61" name="组合 60"/>
          <p:cNvGrpSpPr/>
          <p:nvPr/>
        </p:nvGrpSpPr>
        <p:grpSpPr>
          <a:xfrm>
            <a:off x="4969632" y="1469204"/>
            <a:ext cx="343825" cy="309997"/>
            <a:chOff x="6068610" y="2138335"/>
            <a:chExt cx="428348" cy="386204"/>
          </a:xfrm>
        </p:grpSpPr>
        <p:sp>
          <p:nvSpPr>
            <p:cNvPr id="62" name="Freeform 5"/>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6"/>
            </a:solidFill>
            <a:ln w="9525" cap="flat">
              <a:noFill/>
              <a:prstDash val="solid"/>
              <a:miter lim="800000"/>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63" name="KSO_Shape"/>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grpSp>
      <p:grpSp>
        <p:nvGrpSpPr>
          <p:cNvPr id="64" name="组合 63"/>
          <p:cNvGrpSpPr/>
          <p:nvPr/>
        </p:nvGrpSpPr>
        <p:grpSpPr>
          <a:xfrm>
            <a:off x="4572004" y="1465354"/>
            <a:ext cx="343825" cy="309997"/>
            <a:chOff x="6623914" y="2138335"/>
            <a:chExt cx="428348" cy="386204"/>
          </a:xfrm>
        </p:grpSpPr>
        <p:sp>
          <p:nvSpPr>
            <p:cNvPr id="65" name="Freeform 5"/>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cap="flat">
              <a:noFill/>
              <a:prstDash val="solid"/>
              <a:miter lim="800000"/>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66" name="KSO_Shape"/>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grpSp>
      <p:sp>
        <p:nvSpPr>
          <p:cNvPr id="67" name="TextBox 66"/>
          <p:cNvSpPr txBox="1"/>
          <p:nvPr/>
        </p:nvSpPr>
        <p:spPr>
          <a:xfrm>
            <a:off x="3707905" y="3363839"/>
            <a:ext cx="4104456" cy="738664"/>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单击此处添加文本内容    单击此处添加文本内容</a:t>
            </a:r>
            <a:endParaRPr lang="en-US" altLang="zh-CN" sz="1400" dirty="0" smtClean="0">
              <a:latin typeface="微软雅黑" panose="020B0503020204020204" pitchFamily="34" charset="-122"/>
              <a:ea typeface="微软雅黑" panose="020B0503020204020204" pitchFamily="34" charset="-122"/>
            </a:endParaRPr>
          </a:p>
          <a:p>
            <a:r>
              <a:rPr lang="zh-CN" altLang="en-US" sz="1400" dirty="0">
                <a:latin typeface="微软雅黑" panose="020B0503020204020204" pitchFamily="34" charset="-122"/>
                <a:ea typeface="微软雅黑" panose="020B0503020204020204" pitchFamily="34" charset="-122"/>
              </a:rPr>
              <a:t>单击此处添加文本</a:t>
            </a:r>
            <a:r>
              <a:rPr lang="zh-CN" altLang="en-US" sz="1400" dirty="0" smtClean="0">
                <a:latin typeface="微软雅黑" panose="020B0503020204020204" pitchFamily="34" charset="-122"/>
                <a:ea typeface="微软雅黑" panose="020B0503020204020204" pitchFamily="34" charset="-122"/>
              </a:rPr>
              <a:t>内容    单击此处添加文本内容</a:t>
            </a:r>
            <a:endParaRPr lang="en-US" altLang="zh-CN" sz="1400" dirty="0" smtClean="0">
              <a:latin typeface="微软雅黑" panose="020B0503020204020204" pitchFamily="34" charset="-122"/>
              <a:ea typeface="微软雅黑" panose="020B0503020204020204" pitchFamily="34" charset="-122"/>
            </a:endParaRPr>
          </a:p>
          <a:p>
            <a:r>
              <a:rPr lang="zh-CN" altLang="en-US" sz="1400" dirty="0" smtClean="0">
                <a:latin typeface="微软雅黑" panose="020B0503020204020204" pitchFamily="34" charset="-122"/>
                <a:ea typeface="微软雅黑" panose="020B0503020204020204" pitchFamily="34" charset="-122"/>
              </a:rPr>
              <a:t>单击此处添加文本内容    单击此处添加文本内容</a:t>
            </a:r>
            <a:endParaRPr lang="zh-CN" altLang="en-US" sz="1400" dirty="0" smtClean="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500" fill="hold"/>
                                        <p:tgtEl>
                                          <p:spTgt spid="47"/>
                                        </p:tgtEl>
                                        <p:attrNameLst>
                                          <p:attrName>ppt_w</p:attrName>
                                        </p:attrNameLst>
                                      </p:cBhvr>
                                      <p:tavLst>
                                        <p:tav tm="0">
                                          <p:val>
                                            <p:fltVal val="0"/>
                                          </p:val>
                                        </p:tav>
                                        <p:tav tm="100000">
                                          <p:val>
                                            <p:strVal val="#ppt_w"/>
                                          </p:val>
                                        </p:tav>
                                      </p:tavLst>
                                    </p:anim>
                                    <p:anim calcmode="lin" valueType="num">
                                      <p:cBhvr>
                                        <p:cTn id="12" dur="500" fill="hold"/>
                                        <p:tgtEl>
                                          <p:spTgt spid="47"/>
                                        </p:tgtEl>
                                        <p:attrNameLst>
                                          <p:attrName>ppt_h</p:attrName>
                                        </p:attrNameLst>
                                      </p:cBhvr>
                                      <p:tavLst>
                                        <p:tav tm="0">
                                          <p:val>
                                            <p:fltVal val="0"/>
                                          </p:val>
                                        </p:tav>
                                        <p:tav tm="100000">
                                          <p:val>
                                            <p:strVal val="#ppt_h"/>
                                          </p:val>
                                        </p:tav>
                                      </p:tavLst>
                                    </p:anim>
                                    <p:animEffect transition="in" filter="fade">
                                      <p:cBhvr>
                                        <p:cTn id="13" dur="500"/>
                                        <p:tgtEl>
                                          <p:spTgt spid="47"/>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wipe(left)">
                                      <p:cBhvr>
                                        <p:cTn id="17" dur="500"/>
                                        <p:tgtEl>
                                          <p:spTgt spid="51"/>
                                        </p:tgtEl>
                                      </p:cBhvr>
                                    </p:animEffect>
                                  </p:childTnLst>
                                </p:cTn>
                              </p:par>
                            </p:childTnLst>
                          </p:cTn>
                        </p:par>
                        <p:par>
                          <p:cTn id="18" fill="hold">
                            <p:stCondLst>
                              <p:cond delay="1500"/>
                            </p:stCondLst>
                            <p:childTnLst>
                              <p:par>
                                <p:cTn id="19" presetID="47" presetClass="entr" presetSubtype="0" fill="hold" nodeType="after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fade">
                                      <p:cBhvr>
                                        <p:cTn id="21" dur="1000"/>
                                        <p:tgtEl>
                                          <p:spTgt spid="52"/>
                                        </p:tgtEl>
                                      </p:cBhvr>
                                    </p:animEffect>
                                    <p:anim calcmode="lin" valueType="num">
                                      <p:cBhvr>
                                        <p:cTn id="22" dur="1000" fill="hold"/>
                                        <p:tgtEl>
                                          <p:spTgt spid="52"/>
                                        </p:tgtEl>
                                        <p:attrNameLst>
                                          <p:attrName>ppt_x</p:attrName>
                                        </p:attrNameLst>
                                      </p:cBhvr>
                                      <p:tavLst>
                                        <p:tav tm="0">
                                          <p:val>
                                            <p:strVal val="#ppt_x"/>
                                          </p:val>
                                        </p:tav>
                                        <p:tav tm="100000">
                                          <p:val>
                                            <p:strVal val="#ppt_x"/>
                                          </p:val>
                                        </p:tav>
                                      </p:tavLst>
                                    </p:anim>
                                    <p:anim calcmode="lin" valueType="num">
                                      <p:cBhvr>
                                        <p:cTn id="23" dur="1000" fill="hold"/>
                                        <p:tgtEl>
                                          <p:spTgt spid="52"/>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300"/>
                                  </p:stCondLst>
                                  <p:childTnLst>
                                    <p:set>
                                      <p:cBhvr>
                                        <p:cTn id="25" dur="1" fill="hold">
                                          <p:stCondLst>
                                            <p:cond delay="0"/>
                                          </p:stCondLst>
                                        </p:cTn>
                                        <p:tgtEl>
                                          <p:spTgt spid="58"/>
                                        </p:tgtEl>
                                        <p:attrNameLst>
                                          <p:attrName>style.visibility</p:attrName>
                                        </p:attrNameLst>
                                      </p:cBhvr>
                                      <p:to>
                                        <p:strVal val="visible"/>
                                      </p:to>
                                    </p:set>
                                    <p:animEffect transition="in" filter="fade">
                                      <p:cBhvr>
                                        <p:cTn id="26" dur="1000"/>
                                        <p:tgtEl>
                                          <p:spTgt spid="58"/>
                                        </p:tgtEl>
                                      </p:cBhvr>
                                    </p:animEffect>
                                    <p:anim calcmode="lin" valueType="num">
                                      <p:cBhvr>
                                        <p:cTn id="27" dur="1000" fill="hold"/>
                                        <p:tgtEl>
                                          <p:spTgt spid="58"/>
                                        </p:tgtEl>
                                        <p:attrNameLst>
                                          <p:attrName>ppt_x</p:attrName>
                                        </p:attrNameLst>
                                      </p:cBhvr>
                                      <p:tavLst>
                                        <p:tav tm="0">
                                          <p:val>
                                            <p:strVal val="#ppt_x"/>
                                          </p:val>
                                        </p:tav>
                                        <p:tav tm="100000">
                                          <p:val>
                                            <p:strVal val="#ppt_x"/>
                                          </p:val>
                                        </p:tav>
                                      </p:tavLst>
                                    </p:anim>
                                    <p:anim calcmode="lin" valueType="num">
                                      <p:cBhvr>
                                        <p:cTn id="28" dur="1000" fill="hold"/>
                                        <p:tgtEl>
                                          <p:spTgt spid="58"/>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600"/>
                                  </p:stCondLst>
                                  <p:childTnLst>
                                    <p:set>
                                      <p:cBhvr>
                                        <p:cTn id="30" dur="1" fill="hold">
                                          <p:stCondLst>
                                            <p:cond delay="0"/>
                                          </p:stCondLst>
                                        </p:cTn>
                                        <p:tgtEl>
                                          <p:spTgt spid="64"/>
                                        </p:tgtEl>
                                        <p:attrNameLst>
                                          <p:attrName>style.visibility</p:attrName>
                                        </p:attrNameLst>
                                      </p:cBhvr>
                                      <p:to>
                                        <p:strVal val="visible"/>
                                      </p:to>
                                    </p:set>
                                    <p:animEffect transition="in" filter="fade">
                                      <p:cBhvr>
                                        <p:cTn id="31" dur="1000"/>
                                        <p:tgtEl>
                                          <p:spTgt spid="64"/>
                                        </p:tgtEl>
                                      </p:cBhvr>
                                    </p:animEffect>
                                    <p:anim calcmode="lin" valueType="num">
                                      <p:cBhvr>
                                        <p:cTn id="32" dur="1000" fill="hold"/>
                                        <p:tgtEl>
                                          <p:spTgt spid="64"/>
                                        </p:tgtEl>
                                        <p:attrNameLst>
                                          <p:attrName>ppt_x</p:attrName>
                                        </p:attrNameLst>
                                      </p:cBhvr>
                                      <p:tavLst>
                                        <p:tav tm="0">
                                          <p:val>
                                            <p:strVal val="#ppt_x"/>
                                          </p:val>
                                        </p:tav>
                                        <p:tav tm="100000">
                                          <p:val>
                                            <p:strVal val="#ppt_x"/>
                                          </p:val>
                                        </p:tav>
                                      </p:tavLst>
                                    </p:anim>
                                    <p:anim calcmode="lin" valueType="num">
                                      <p:cBhvr>
                                        <p:cTn id="33" dur="1000" fill="hold"/>
                                        <p:tgtEl>
                                          <p:spTgt spid="64"/>
                                        </p:tgtEl>
                                        <p:attrNameLst>
                                          <p:attrName>ppt_y</p:attrName>
                                        </p:attrNameLst>
                                      </p:cBhvr>
                                      <p:tavLst>
                                        <p:tav tm="0">
                                          <p:val>
                                            <p:strVal val="#ppt_y-.1"/>
                                          </p:val>
                                        </p:tav>
                                        <p:tav tm="100000">
                                          <p:val>
                                            <p:strVal val="#ppt_y"/>
                                          </p:val>
                                        </p:tav>
                                      </p:tavLst>
                                    </p:anim>
                                  </p:childTnLst>
                                </p:cTn>
                              </p:par>
                              <p:par>
                                <p:cTn id="34" presetID="47" presetClass="entr" presetSubtype="0" fill="hold" nodeType="withEffect">
                                  <p:stCondLst>
                                    <p:cond delay="900"/>
                                  </p:stCondLst>
                                  <p:childTnLst>
                                    <p:set>
                                      <p:cBhvr>
                                        <p:cTn id="35" dur="1" fill="hold">
                                          <p:stCondLst>
                                            <p:cond delay="0"/>
                                          </p:stCondLst>
                                        </p:cTn>
                                        <p:tgtEl>
                                          <p:spTgt spid="61"/>
                                        </p:tgtEl>
                                        <p:attrNameLst>
                                          <p:attrName>style.visibility</p:attrName>
                                        </p:attrNameLst>
                                      </p:cBhvr>
                                      <p:to>
                                        <p:strVal val="visible"/>
                                      </p:to>
                                    </p:set>
                                    <p:animEffect transition="in" filter="fade">
                                      <p:cBhvr>
                                        <p:cTn id="36" dur="1000"/>
                                        <p:tgtEl>
                                          <p:spTgt spid="61"/>
                                        </p:tgtEl>
                                      </p:cBhvr>
                                    </p:animEffect>
                                    <p:anim calcmode="lin" valueType="num">
                                      <p:cBhvr>
                                        <p:cTn id="37" dur="1000" fill="hold"/>
                                        <p:tgtEl>
                                          <p:spTgt spid="61"/>
                                        </p:tgtEl>
                                        <p:attrNameLst>
                                          <p:attrName>ppt_x</p:attrName>
                                        </p:attrNameLst>
                                      </p:cBhvr>
                                      <p:tavLst>
                                        <p:tav tm="0">
                                          <p:val>
                                            <p:strVal val="#ppt_x"/>
                                          </p:val>
                                        </p:tav>
                                        <p:tav tm="100000">
                                          <p:val>
                                            <p:strVal val="#ppt_x"/>
                                          </p:val>
                                        </p:tav>
                                      </p:tavLst>
                                    </p:anim>
                                    <p:anim calcmode="lin" valueType="num">
                                      <p:cBhvr>
                                        <p:cTn id="38" dur="1000" fill="hold"/>
                                        <p:tgtEl>
                                          <p:spTgt spid="61"/>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1400"/>
                                  </p:stCondLst>
                                  <p:childTnLst>
                                    <p:set>
                                      <p:cBhvr>
                                        <p:cTn id="40" dur="1" fill="hold">
                                          <p:stCondLst>
                                            <p:cond delay="0"/>
                                          </p:stCondLst>
                                        </p:cTn>
                                        <p:tgtEl>
                                          <p:spTgt spid="55"/>
                                        </p:tgtEl>
                                        <p:attrNameLst>
                                          <p:attrName>style.visibility</p:attrName>
                                        </p:attrNameLst>
                                      </p:cBhvr>
                                      <p:to>
                                        <p:strVal val="visible"/>
                                      </p:to>
                                    </p:set>
                                    <p:animEffect transition="in" filter="fade">
                                      <p:cBhvr>
                                        <p:cTn id="41" dur="1000"/>
                                        <p:tgtEl>
                                          <p:spTgt spid="55"/>
                                        </p:tgtEl>
                                      </p:cBhvr>
                                    </p:animEffect>
                                    <p:anim calcmode="lin" valueType="num">
                                      <p:cBhvr>
                                        <p:cTn id="42" dur="1000" fill="hold"/>
                                        <p:tgtEl>
                                          <p:spTgt spid="55"/>
                                        </p:tgtEl>
                                        <p:attrNameLst>
                                          <p:attrName>ppt_x</p:attrName>
                                        </p:attrNameLst>
                                      </p:cBhvr>
                                      <p:tavLst>
                                        <p:tav tm="0">
                                          <p:val>
                                            <p:strVal val="#ppt_x"/>
                                          </p:val>
                                        </p:tav>
                                        <p:tav tm="100000">
                                          <p:val>
                                            <p:strVal val="#ppt_x"/>
                                          </p:val>
                                        </p:tav>
                                      </p:tavLst>
                                    </p:anim>
                                    <p:anim calcmode="lin" valueType="num">
                                      <p:cBhvr>
                                        <p:cTn id="43" dur="1000" fill="hold"/>
                                        <p:tgtEl>
                                          <p:spTgt spid="55"/>
                                        </p:tgtEl>
                                        <p:attrNameLst>
                                          <p:attrName>ppt_y</p:attrName>
                                        </p:attrNameLst>
                                      </p:cBhvr>
                                      <p:tavLst>
                                        <p:tav tm="0">
                                          <p:val>
                                            <p:strVal val="#ppt_y-.1"/>
                                          </p:val>
                                        </p:tav>
                                        <p:tav tm="100000">
                                          <p:val>
                                            <p:strVal val="#ppt_y"/>
                                          </p:val>
                                        </p:tav>
                                      </p:tavLst>
                                    </p:anim>
                                  </p:childTnLst>
                                </p:cTn>
                              </p:par>
                            </p:childTnLst>
                          </p:cTn>
                        </p:par>
                        <p:par>
                          <p:cTn id="44" fill="hold">
                            <p:stCondLst>
                              <p:cond delay="2500"/>
                            </p:stCondLst>
                            <p:childTnLst>
                              <p:par>
                                <p:cTn id="45" presetID="42" presetClass="entr" presetSubtype="0" fill="hold" grpId="0" nodeType="afterEffect">
                                  <p:stCondLst>
                                    <p:cond delay="0"/>
                                  </p:stCondLst>
                                  <p:childTnLst>
                                    <p:set>
                                      <p:cBhvr>
                                        <p:cTn id="46" dur="1" fill="hold">
                                          <p:stCondLst>
                                            <p:cond delay="0"/>
                                          </p:stCondLst>
                                        </p:cTn>
                                        <p:tgtEl>
                                          <p:spTgt spid="67"/>
                                        </p:tgtEl>
                                        <p:attrNameLst>
                                          <p:attrName>style.visibility</p:attrName>
                                        </p:attrNameLst>
                                      </p:cBhvr>
                                      <p:to>
                                        <p:strVal val="visible"/>
                                      </p:to>
                                    </p:set>
                                    <p:animEffect transition="in" filter="fade">
                                      <p:cBhvr>
                                        <p:cTn id="47" dur="1000"/>
                                        <p:tgtEl>
                                          <p:spTgt spid="67"/>
                                        </p:tgtEl>
                                      </p:cBhvr>
                                    </p:animEffect>
                                    <p:anim calcmode="lin" valueType="num">
                                      <p:cBhvr>
                                        <p:cTn id="48" dur="1000" fill="hold"/>
                                        <p:tgtEl>
                                          <p:spTgt spid="67"/>
                                        </p:tgtEl>
                                        <p:attrNameLst>
                                          <p:attrName>ppt_x</p:attrName>
                                        </p:attrNameLst>
                                      </p:cBhvr>
                                      <p:tavLst>
                                        <p:tav tm="0">
                                          <p:val>
                                            <p:strVal val="#ppt_x"/>
                                          </p:val>
                                        </p:tav>
                                        <p:tav tm="100000">
                                          <p:val>
                                            <p:strVal val="#ppt_x"/>
                                          </p:val>
                                        </p:tav>
                                      </p:tavLst>
                                    </p:anim>
                                    <p:anim calcmode="lin" valueType="num">
                                      <p:cBhvr>
                                        <p:cTn id="49"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51" grpId="0"/>
      <p:bldP spid="6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sp>
        <p:nvSpPr>
          <p:cNvPr id="3" name="TextBox 2"/>
          <p:cNvSpPr txBox="1"/>
          <p:nvPr/>
        </p:nvSpPr>
        <p:spPr>
          <a:xfrm>
            <a:off x="2134416" y="2478361"/>
            <a:ext cx="1338828" cy="323165"/>
          </a:xfrm>
          <a:prstGeom prst="rect">
            <a:avLst/>
          </a:prstGeom>
          <a:noFill/>
        </p:spPr>
        <p:txBody>
          <a:bodyPr wrap="none" rtlCol="0">
            <a:spAutoFit/>
          </a:bodyPr>
          <a:lstStyle/>
          <a:p>
            <a:pPr algn="r"/>
            <a:r>
              <a:rPr lang="zh-CN" altLang="en-US" sz="1500" b="1" dirty="0" smtClean="0">
                <a:latin typeface="微软雅黑" panose="020B0503020204020204" pitchFamily="34" charset="-122"/>
                <a:ea typeface="微软雅黑" panose="020B0503020204020204" pitchFamily="34" charset="-122"/>
              </a:rPr>
              <a:t>添加标题内容</a:t>
            </a:r>
            <a:endParaRPr lang="zh-CN" altLang="en-US" sz="1500" b="1" dirty="0">
              <a:latin typeface="微软雅黑" panose="020B0503020204020204" pitchFamily="34" charset="-122"/>
              <a:ea typeface="微软雅黑" panose="020B0503020204020204" pitchFamily="34" charset="-122"/>
            </a:endParaRPr>
          </a:p>
        </p:txBody>
      </p:sp>
      <p:sp>
        <p:nvSpPr>
          <p:cNvPr id="4" name="TextBox 3"/>
          <p:cNvSpPr txBox="1"/>
          <p:nvPr/>
        </p:nvSpPr>
        <p:spPr>
          <a:xfrm>
            <a:off x="1652800" y="3569152"/>
            <a:ext cx="1338828" cy="323165"/>
          </a:xfrm>
          <a:prstGeom prst="rect">
            <a:avLst/>
          </a:prstGeom>
          <a:noFill/>
        </p:spPr>
        <p:txBody>
          <a:bodyPr wrap="none" rtlCol="0">
            <a:spAutoFit/>
          </a:bodyPr>
          <a:lstStyle/>
          <a:p>
            <a:pPr algn="r"/>
            <a:r>
              <a:rPr lang="zh-CN" altLang="en-US" sz="1500" b="1" dirty="0" smtClean="0">
                <a:latin typeface="微软雅黑" panose="020B0503020204020204" pitchFamily="34" charset="-122"/>
                <a:ea typeface="微软雅黑" panose="020B0503020204020204" pitchFamily="34" charset="-122"/>
              </a:rPr>
              <a:t>添加标题内容</a:t>
            </a:r>
            <a:endParaRPr lang="zh-CN" altLang="en-US" sz="1500" b="1" dirty="0">
              <a:latin typeface="微软雅黑" panose="020B0503020204020204" pitchFamily="34" charset="-122"/>
              <a:ea typeface="微软雅黑" panose="020B0503020204020204" pitchFamily="34" charset="-122"/>
            </a:endParaRPr>
          </a:p>
        </p:txBody>
      </p:sp>
      <p:sp>
        <p:nvSpPr>
          <p:cNvPr id="5" name="TextBox 4"/>
          <p:cNvSpPr txBox="1"/>
          <p:nvPr/>
        </p:nvSpPr>
        <p:spPr>
          <a:xfrm>
            <a:off x="6312673" y="2464611"/>
            <a:ext cx="1338828" cy="323165"/>
          </a:xfrm>
          <a:prstGeom prst="rect">
            <a:avLst/>
          </a:prstGeom>
          <a:noFill/>
        </p:spPr>
        <p:txBody>
          <a:bodyPr wrap="none" rtlCol="0">
            <a:spAutoFit/>
          </a:bodyPr>
          <a:lstStyle/>
          <a:p>
            <a:r>
              <a:rPr lang="zh-CN" altLang="en-US" sz="1500" b="1" dirty="0" smtClean="0">
                <a:latin typeface="微软雅黑" panose="020B0503020204020204" pitchFamily="34" charset="-122"/>
                <a:ea typeface="微软雅黑" panose="020B0503020204020204" pitchFamily="34" charset="-122"/>
              </a:rPr>
              <a:t>添加标题内容</a:t>
            </a:r>
            <a:endParaRPr lang="zh-CN" altLang="en-US" sz="1500" b="1" dirty="0">
              <a:latin typeface="微软雅黑" panose="020B0503020204020204" pitchFamily="34" charset="-122"/>
              <a:ea typeface="微软雅黑" panose="020B0503020204020204" pitchFamily="34" charset="-122"/>
            </a:endParaRPr>
          </a:p>
        </p:txBody>
      </p:sp>
      <p:sp>
        <p:nvSpPr>
          <p:cNvPr id="6" name="TextBox 5"/>
          <p:cNvSpPr txBox="1"/>
          <p:nvPr/>
        </p:nvSpPr>
        <p:spPr>
          <a:xfrm>
            <a:off x="5837941" y="3572231"/>
            <a:ext cx="1338828" cy="323165"/>
          </a:xfrm>
          <a:prstGeom prst="rect">
            <a:avLst/>
          </a:prstGeom>
          <a:noFill/>
        </p:spPr>
        <p:txBody>
          <a:bodyPr wrap="none" rtlCol="0">
            <a:spAutoFit/>
          </a:bodyPr>
          <a:lstStyle/>
          <a:p>
            <a:r>
              <a:rPr lang="zh-CN" altLang="en-US" sz="1500" b="1" dirty="0" smtClean="0">
                <a:latin typeface="微软雅黑" panose="020B0503020204020204" pitchFamily="34" charset="-122"/>
                <a:ea typeface="微软雅黑" panose="020B0503020204020204" pitchFamily="34" charset="-122"/>
              </a:rPr>
              <a:t>添加标题内容</a:t>
            </a:r>
            <a:endParaRPr lang="zh-CN" altLang="en-US" sz="1500" b="1" dirty="0">
              <a:latin typeface="微软雅黑" panose="020B0503020204020204" pitchFamily="34" charset="-122"/>
              <a:ea typeface="微软雅黑" panose="020B0503020204020204" pitchFamily="34" charset="-122"/>
            </a:endParaRPr>
          </a:p>
        </p:txBody>
      </p:sp>
      <p:sp>
        <p:nvSpPr>
          <p:cNvPr id="7" name="椭圆 34"/>
          <p:cNvSpPr/>
          <p:nvPr/>
        </p:nvSpPr>
        <p:spPr>
          <a:xfrm rot="16200000">
            <a:off x="3805601" y="2235708"/>
            <a:ext cx="916299" cy="117841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rot="5400000">
            <a:off x="5246659" y="2210323"/>
            <a:ext cx="902720" cy="1172844"/>
            <a:chOff x="4020870" y="2194485"/>
            <a:chExt cx="1102258" cy="1432090"/>
          </a:xfrm>
          <a:solidFill>
            <a:schemeClr val="accent4"/>
          </a:solidFill>
          <a:effectLst/>
        </p:grpSpPr>
        <p:sp>
          <p:nvSpPr>
            <p:cNvPr id="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endParaRPr>
            </a:p>
          </p:txBody>
        </p:sp>
        <p:sp>
          <p:nvSpPr>
            <p:cNvPr id="1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endParaRPr>
            </a:p>
          </p:txBody>
        </p:sp>
      </p:grpSp>
      <p:sp>
        <p:nvSpPr>
          <p:cNvPr id="11" name="椭圆 34"/>
          <p:cNvSpPr/>
          <p:nvPr/>
        </p:nvSpPr>
        <p:spPr>
          <a:xfrm rot="5400000">
            <a:off x="4667961" y="3324596"/>
            <a:ext cx="916298" cy="11784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rot="16200000">
            <a:off x="3265745" y="3300887"/>
            <a:ext cx="902720" cy="1172844"/>
            <a:chOff x="4020870" y="2194485"/>
            <a:chExt cx="1102258" cy="1432090"/>
          </a:xfrm>
          <a:solidFill>
            <a:schemeClr val="accent6"/>
          </a:solidFill>
          <a:effectLst/>
        </p:grpSpPr>
        <p:sp>
          <p:nvSpPr>
            <p:cNvPr id="1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endParaRPr>
            </a:p>
          </p:txBody>
        </p:sp>
        <p:sp>
          <p:nvSpPr>
            <p:cNvPr id="1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endParaRPr>
            </a:p>
          </p:txBody>
        </p:sp>
      </p:grpSp>
      <p:sp>
        <p:nvSpPr>
          <p:cNvPr id="15" name="TextBox 14"/>
          <p:cNvSpPr txBox="1"/>
          <p:nvPr/>
        </p:nvSpPr>
        <p:spPr>
          <a:xfrm>
            <a:off x="5821098" y="3910307"/>
            <a:ext cx="2063270" cy="430887"/>
          </a:xfrm>
          <a:prstGeom prst="rect">
            <a:avLst/>
          </a:prstGeom>
          <a:noFill/>
        </p:spPr>
        <p:txBody>
          <a:bodyPr wrap="square" rtlCol="0">
            <a:spAutoFit/>
          </a:bodyPr>
          <a:lstStyle/>
          <a:p>
            <a:pPr>
              <a:defRPr/>
            </a:pPr>
            <a:r>
              <a:rPr lang="zh-CN" altLang="en-US" sz="1100" dirty="0">
                <a:latin typeface="微软雅黑" panose="020B0503020204020204" pitchFamily="34" charset="-122"/>
                <a:ea typeface="微软雅黑" panose="020B0503020204020204" pitchFamily="34" charset="-122"/>
              </a:rPr>
              <a:t>单击此处添加简短说明，添加简短文字</a:t>
            </a:r>
            <a:r>
              <a:rPr lang="zh-CN" altLang="en-US" sz="1100" dirty="0" smtClean="0">
                <a:latin typeface="微软雅黑" panose="020B0503020204020204" pitchFamily="34" charset="-122"/>
                <a:ea typeface="微软雅黑" panose="020B0503020204020204" pitchFamily="34" charset="-122"/>
              </a:rPr>
              <a:t>，具体</a:t>
            </a:r>
            <a:r>
              <a:rPr lang="zh-CN" altLang="en-US" sz="1100" dirty="0">
                <a:latin typeface="微软雅黑" panose="020B0503020204020204" pitchFamily="34" charset="-122"/>
                <a:ea typeface="微软雅黑" panose="020B0503020204020204" pitchFamily="34" charset="-122"/>
              </a:rPr>
              <a:t>文字添加此处。</a:t>
            </a:r>
            <a:endParaRPr lang="en-US" altLang="zh-CN" sz="1100" dirty="0">
              <a:latin typeface="微软雅黑" panose="020B0503020204020204" pitchFamily="34" charset="-122"/>
              <a:ea typeface="微软雅黑" panose="020B0503020204020204" pitchFamily="34" charset="-122"/>
            </a:endParaRPr>
          </a:p>
        </p:txBody>
      </p:sp>
      <p:sp>
        <p:nvSpPr>
          <p:cNvPr id="16" name="TextBox 15"/>
          <p:cNvSpPr txBox="1"/>
          <p:nvPr/>
        </p:nvSpPr>
        <p:spPr>
          <a:xfrm>
            <a:off x="1403652" y="2822151"/>
            <a:ext cx="2172721" cy="430887"/>
          </a:xfrm>
          <a:prstGeom prst="rect">
            <a:avLst/>
          </a:prstGeom>
          <a:noFill/>
        </p:spPr>
        <p:txBody>
          <a:bodyPr wrap="square" rtlCol="0">
            <a:spAutoFit/>
          </a:bodyPr>
          <a:lstStyle/>
          <a:p>
            <a:pPr algn="r">
              <a:defRPr/>
            </a:pPr>
            <a:r>
              <a:rPr lang="zh-CN" altLang="en-US" sz="1100" dirty="0">
                <a:latin typeface="微软雅黑" panose="020B0503020204020204" pitchFamily="34" charset="-122"/>
                <a:ea typeface="微软雅黑" panose="020B0503020204020204" pitchFamily="34" charset="-122"/>
              </a:rPr>
              <a:t>单击此处添加简短说明，添加简短文字</a:t>
            </a:r>
            <a:r>
              <a:rPr lang="zh-CN" altLang="en-US" sz="1100" dirty="0" smtClean="0">
                <a:latin typeface="微软雅黑" panose="020B0503020204020204" pitchFamily="34" charset="-122"/>
                <a:ea typeface="微软雅黑" panose="020B0503020204020204" pitchFamily="34" charset="-122"/>
              </a:rPr>
              <a:t>，具体</a:t>
            </a:r>
            <a:r>
              <a:rPr lang="zh-CN" altLang="en-US" sz="1100" dirty="0">
                <a:latin typeface="微软雅黑" panose="020B0503020204020204" pitchFamily="34" charset="-122"/>
                <a:ea typeface="微软雅黑" panose="020B0503020204020204" pitchFamily="34" charset="-122"/>
              </a:rPr>
              <a:t>文字添加此处。</a:t>
            </a:r>
            <a:endParaRPr lang="en-US" altLang="zh-CN" sz="1100" dirty="0">
              <a:latin typeface="微软雅黑" panose="020B0503020204020204" pitchFamily="34" charset="-122"/>
              <a:ea typeface="微软雅黑" panose="020B0503020204020204" pitchFamily="34" charset="-122"/>
            </a:endParaRPr>
          </a:p>
        </p:txBody>
      </p:sp>
      <p:sp>
        <p:nvSpPr>
          <p:cNvPr id="17" name="TextBox 16"/>
          <p:cNvSpPr txBox="1"/>
          <p:nvPr/>
        </p:nvSpPr>
        <p:spPr>
          <a:xfrm>
            <a:off x="1043608" y="3906690"/>
            <a:ext cx="2052552" cy="430887"/>
          </a:xfrm>
          <a:prstGeom prst="rect">
            <a:avLst/>
          </a:prstGeom>
          <a:noFill/>
        </p:spPr>
        <p:txBody>
          <a:bodyPr wrap="square" rtlCol="0">
            <a:spAutoFit/>
          </a:bodyPr>
          <a:lstStyle/>
          <a:p>
            <a:pPr algn="r">
              <a:defRPr/>
            </a:pPr>
            <a:r>
              <a:rPr lang="zh-CN" altLang="en-US" sz="1100" dirty="0">
                <a:latin typeface="微软雅黑" panose="020B0503020204020204" pitchFamily="34" charset="-122"/>
                <a:ea typeface="微软雅黑" panose="020B0503020204020204" pitchFamily="34" charset="-122"/>
              </a:rPr>
              <a:t>单击此处添加简短说明，添加简短文字</a:t>
            </a:r>
            <a:r>
              <a:rPr lang="zh-CN" altLang="en-US" sz="1100" dirty="0" smtClean="0">
                <a:latin typeface="微软雅黑" panose="020B0503020204020204" pitchFamily="34" charset="-122"/>
                <a:ea typeface="微软雅黑" panose="020B0503020204020204" pitchFamily="34" charset="-122"/>
              </a:rPr>
              <a:t>，具体</a:t>
            </a:r>
            <a:r>
              <a:rPr lang="zh-CN" altLang="en-US" sz="1100" dirty="0">
                <a:latin typeface="微软雅黑" panose="020B0503020204020204" pitchFamily="34" charset="-122"/>
                <a:ea typeface="微软雅黑" panose="020B0503020204020204" pitchFamily="34" charset="-122"/>
              </a:rPr>
              <a:t>文字添加此处。</a:t>
            </a:r>
            <a:endParaRPr lang="en-US" altLang="zh-CN" sz="1100" dirty="0">
              <a:latin typeface="微软雅黑" panose="020B0503020204020204" pitchFamily="34" charset="-122"/>
              <a:ea typeface="微软雅黑" panose="020B0503020204020204" pitchFamily="34" charset="-122"/>
            </a:endParaRPr>
          </a:p>
        </p:txBody>
      </p:sp>
      <p:sp>
        <p:nvSpPr>
          <p:cNvPr id="18" name="TextBox 17"/>
          <p:cNvSpPr txBox="1"/>
          <p:nvPr/>
        </p:nvSpPr>
        <p:spPr>
          <a:xfrm>
            <a:off x="6312674" y="2788937"/>
            <a:ext cx="2003742" cy="430887"/>
          </a:xfrm>
          <a:prstGeom prst="rect">
            <a:avLst/>
          </a:prstGeom>
          <a:noFill/>
        </p:spPr>
        <p:txBody>
          <a:bodyPr wrap="square" rtlCol="0">
            <a:spAutoFit/>
          </a:bodyPr>
          <a:lstStyle/>
          <a:p>
            <a:pPr>
              <a:defRPr/>
            </a:pPr>
            <a:r>
              <a:rPr lang="zh-CN" altLang="en-US" sz="1100" dirty="0">
                <a:latin typeface="微软雅黑" panose="020B0503020204020204" pitchFamily="34" charset="-122"/>
                <a:ea typeface="微软雅黑" panose="020B0503020204020204" pitchFamily="34" charset="-122"/>
              </a:rPr>
              <a:t>单击此处添加简短说明，添加简短文字</a:t>
            </a:r>
            <a:r>
              <a:rPr lang="zh-CN" altLang="en-US" sz="1100" dirty="0" smtClean="0">
                <a:latin typeface="微软雅黑" panose="020B0503020204020204" pitchFamily="34" charset="-122"/>
                <a:ea typeface="微软雅黑" panose="020B0503020204020204" pitchFamily="34" charset="-122"/>
              </a:rPr>
              <a:t>，具体</a:t>
            </a:r>
            <a:r>
              <a:rPr lang="zh-CN" altLang="en-US" sz="1100" dirty="0">
                <a:latin typeface="微软雅黑" panose="020B0503020204020204" pitchFamily="34" charset="-122"/>
                <a:ea typeface="微软雅黑" panose="020B0503020204020204" pitchFamily="34" charset="-122"/>
              </a:rPr>
              <a:t>文字添加此处。</a:t>
            </a:r>
            <a:endParaRPr lang="en-US" altLang="zh-CN" sz="1100" dirty="0">
              <a:latin typeface="微软雅黑" panose="020B0503020204020204" pitchFamily="34" charset="-122"/>
              <a:ea typeface="微软雅黑" panose="020B0503020204020204" pitchFamily="34" charset="-122"/>
            </a:endParaRPr>
          </a:p>
        </p:txBody>
      </p:sp>
      <p:sp>
        <p:nvSpPr>
          <p:cNvPr id="19" name="TextBox 18"/>
          <p:cNvSpPr txBox="1"/>
          <p:nvPr/>
        </p:nvSpPr>
        <p:spPr>
          <a:xfrm>
            <a:off x="1757332" y="1384491"/>
            <a:ext cx="1338828" cy="323165"/>
          </a:xfrm>
          <a:prstGeom prst="rect">
            <a:avLst/>
          </a:prstGeom>
          <a:noFill/>
        </p:spPr>
        <p:txBody>
          <a:bodyPr wrap="none" rtlCol="0">
            <a:spAutoFit/>
          </a:bodyPr>
          <a:lstStyle/>
          <a:p>
            <a:pPr algn="r"/>
            <a:r>
              <a:rPr lang="zh-CN" altLang="en-US" sz="1500" b="1" dirty="0" smtClean="0">
                <a:latin typeface="微软雅黑" panose="020B0503020204020204" pitchFamily="34" charset="-122"/>
                <a:ea typeface="微软雅黑" panose="020B0503020204020204" pitchFamily="34" charset="-122"/>
              </a:rPr>
              <a:t>添加标题内容</a:t>
            </a:r>
            <a:endParaRPr lang="zh-CN" altLang="en-US" sz="1500" b="1" dirty="0">
              <a:latin typeface="微软雅黑" panose="020B0503020204020204" pitchFamily="34" charset="-122"/>
              <a:ea typeface="微软雅黑" panose="020B0503020204020204" pitchFamily="34" charset="-122"/>
            </a:endParaRPr>
          </a:p>
        </p:txBody>
      </p:sp>
      <p:sp>
        <p:nvSpPr>
          <p:cNvPr id="20" name="TextBox 19"/>
          <p:cNvSpPr txBox="1"/>
          <p:nvPr/>
        </p:nvSpPr>
        <p:spPr>
          <a:xfrm>
            <a:off x="5815487" y="1419624"/>
            <a:ext cx="1338828" cy="323165"/>
          </a:xfrm>
          <a:prstGeom prst="rect">
            <a:avLst/>
          </a:prstGeom>
          <a:noFill/>
        </p:spPr>
        <p:txBody>
          <a:bodyPr wrap="none" rtlCol="0">
            <a:spAutoFit/>
          </a:bodyPr>
          <a:lstStyle/>
          <a:p>
            <a:r>
              <a:rPr lang="zh-CN" altLang="en-US" sz="1500" b="1" dirty="0" smtClean="0">
                <a:latin typeface="微软雅黑" panose="020B0503020204020204" pitchFamily="34" charset="-122"/>
                <a:ea typeface="微软雅黑" panose="020B0503020204020204" pitchFamily="34" charset="-122"/>
              </a:rPr>
              <a:t>添加标题内容</a:t>
            </a:r>
            <a:endParaRPr lang="zh-CN" altLang="en-US" sz="1500" b="1" dirty="0">
              <a:latin typeface="微软雅黑" panose="020B0503020204020204" pitchFamily="34" charset="-122"/>
              <a:ea typeface="微软雅黑" panose="020B0503020204020204" pitchFamily="34" charset="-122"/>
            </a:endParaRPr>
          </a:p>
        </p:txBody>
      </p:sp>
      <p:sp>
        <p:nvSpPr>
          <p:cNvPr id="21" name="椭圆 34"/>
          <p:cNvSpPr/>
          <p:nvPr/>
        </p:nvSpPr>
        <p:spPr>
          <a:xfrm rot="5400000">
            <a:off x="4683780" y="1164254"/>
            <a:ext cx="916298" cy="11784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5"/>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rot="16200000">
            <a:off x="3281563" y="1140545"/>
            <a:ext cx="902720" cy="1172844"/>
            <a:chOff x="4020870" y="2194485"/>
            <a:chExt cx="1102258" cy="1432090"/>
          </a:xfrm>
          <a:solidFill>
            <a:schemeClr val="accent3"/>
          </a:solidFill>
          <a:effectLst/>
        </p:grpSpPr>
        <p:sp>
          <p:nvSpPr>
            <p:cNvPr id="2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endParaRPr>
            </a:p>
          </p:txBody>
        </p:sp>
        <p:sp>
          <p:nvSpPr>
            <p:cNvPr id="2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endParaRPr>
            </a:p>
          </p:txBody>
        </p:sp>
      </p:grpSp>
      <p:sp>
        <p:nvSpPr>
          <p:cNvPr id="25" name="TextBox 24"/>
          <p:cNvSpPr txBox="1"/>
          <p:nvPr/>
        </p:nvSpPr>
        <p:spPr>
          <a:xfrm>
            <a:off x="5803567" y="1707656"/>
            <a:ext cx="2080802" cy="430887"/>
          </a:xfrm>
          <a:prstGeom prst="rect">
            <a:avLst/>
          </a:prstGeom>
          <a:noFill/>
        </p:spPr>
        <p:txBody>
          <a:bodyPr wrap="square" rtlCol="0">
            <a:spAutoFit/>
          </a:bodyPr>
          <a:lstStyle/>
          <a:p>
            <a:pPr>
              <a:defRPr/>
            </a:pPr>
            <a:r>
              <a:rPr lang="zh-CN" altLang="en-US" sz="1100" dirty="0">
                <a:latin typeface="微软雅黑" panose="020B0503020204020204" pitchFamily="34" charset="-122"/>
                <a:ea typeface="微软雅黑" panose="020B0503020204020204" pitchFamily="34" charset="-122"/>
              </a:rPr>
              <a:t>单击此处添加简短说明，添加简短文字</a:t>
            </a:r>
            <a:r>
              <a:rPr lang="zh-CN" altLang="en-US" sz="1100" dirty="0" smtClean="0">
                <a:latin typeface="微软雅黑" panose="020B0503020204020204" pitchFamily="34" charset="-122"/>
                <a:ea typeface="微软雅黑" panose="020B0503020204020204" pitchFamily="34" charset="-122"/>
              </a:rPr>
              <a:t>，具体</a:t>
            </a:r>
            <a:r>
              <a:rPr lang="zh-CN" altLang="en-US" sz="1100" dirty="0">
                <a:latin typeface="微软雅黑" panose="020B0503020204020204" pitchFamily="34" charset="-122"/>
                <a:ea typeface="微软雅黑" panose="020B0503020204020204" pitchFamily="34" charset="-122"/>
              </a:rPr>
              <a:t>文字添加此处。</a:t>
            </a:r>
            <a:endParaRPr lang="en-US" altLang="zh-CN" sz="1100" dirty="0">
              <a:latin typeface="微软雅黑" panose="020B0503020204020204" pitchFamily="34" charset="-122"/>
              <a:ea typeface="微软雅黑" panose="020B0503020204020204" pitchFamily="34" charset="-122"/>
            </a:endParaRPr>
          </a:p>
        </p:txBody>
      </p:sp>
      <p:sp>
        <p:nvSpPr>
          <p:cNvPr id="26" name="TextBox 25"/>
          <p:cNvSpPr txBox="1"/>
          <p:nvPr/>
        </p:nvSpPr>
        <p:spPr>
          <a:xfrm>
            <a:off x="1043608" y="1710914"/>
            <a:ext cx="2124560" cy="430887"/>
          </a:xfrm>
          <a:prstGeom prst="rect">
            <a:avLst/>
          </a:prstGeom>
          <a:noFill/>
        </p:spPr>
        <p:txBody>
          <a:bodyPr wrap="square" rtlCol="0">
            <a:spAutoFit/>
          </a:bodyPr>
          <a:lstStyle/>
          <a:p>
            <a:pPr algn="r">
              <a:defRPr/>
            </a:pPr>
            <a:r>
              <a:rPr lang="zh-CN" altLang="en-US" sz="1100" dirty="0">
                <a:latin typeface="微软雅黑" panose="020B0503020204020204" pitchFamily="34" charset="-122"/>
                <a:ea typeface="微软雅黑" panose="020B0503020204020204" pitchFamily="34" charset="-122"/>
              </a:rPr>
              <a:t>单击此处添加简短说明，添加简短文字</a:t>
            </a:r>
            <a:r>
              <a:rPr lang="zh-CN" altLang="en-US" sz="1100" dirty="0" smtClean="0">
                <a:latin typeface="微软雅黑" panose="020B0503020204020204" pitchFamily="34" charset="-122"/>
                <a:ea typeface="微软雅黑" panose="020B0503020204020204" pitchFamily="34" charset="-122"/>
              </a:rPr>
              <a:t>，具体</a:t>
            </a:r>
            <a:r>
              <a:rPr lang="zh-CN" altLang="en-US" sz="1100" dirty="0">
                <a:latin typeface="微软雅黑" panose="020B0503020204020204" pitchFamily="34" charset="-122"/>
                <a:ea typeface="微软雅黑" panose="020B0503020204020204" pitchFamily="34" charset="-122"/>
              </a:rPr>
              <a:t>文字添加此处。</a:t>
            </a:r>
            <a:endParaRPr lang="en-US" altLang="zh-CN" sz="1100" dirty="0">
              <a:latin typeface="微软雅黑" panose="020B0503020204020204" pitchFamily="34" charset="-122"/>
              <a:ea typeface="微软雅黑" panose="020B0503020204020204" pitchFamily="34" charset="-122"/>
            </a:endParaRPr>
          </a:p>
        </p:txBody>
      </p:sp>
      <p:sp>
        <p:nvSpPr>
          <p:cNvPr id="27" name="KSO_Shape"/>
          <p:cNvSpPr/>
          <p:nvPr/>
        </p:nvSpPr>
        <p:spPr bwMode="auto">
          <a:xfrm>
            <a:off x="3602065" y="1507554"/>
            <a:ext cx="553496" cy="470470"/>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ea typeface="微软雅黑" panose="020B0503020204020204" pitchFamily="34" charset="-122"/>
            </a:endParaRPr>
          </a:p>
        </p:txBody>
      </p:sp>
      <p:sp>
        <p:nvSpPr>
          <p:cNvPr id="28" name="KSO_Shape"/>
          <p:cNvSpPr/>
          <p:nvPr/>
        </p:nvSpPr>
        <p:spPr bwMode="auto">
          <a:xfrm>
            <a:off x="4161858" y="2558002"/>
            <a:ext cx="520754" cy="521623"/>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ea typeface="微软雅黑" panose="020B0503020204020204" pitchFamily="34" charset="-122"/>
            </a:endParaRPr>
          </a:p>
        </p:txBody>
      </p:sp>
      <p:sp>
        <p:nvSpPr>
          <p:cNvPr id="29" name="KSO_Shape"/>
          <p:cNvSpPr/>
          <p:nvPr/>
        </p:nvSpPr>
        <p:spPr bwMode="auto">
          <a:xfrm>
            <a:off x="3596994" y="3667393"/>
            <a:ext cx="517292" cy="445733"/>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ea typeface="微软雅黑" panose="020B0503020204020204" pitchFamily="34" charset="-122"/>
            </a:endParaRPr>
          </a:p>
        </p:txBody>
      </p:sp>
      <p:sp>
        <p:nvSpPr>
          <p:cNvPr id="30" name="KSO_Shape"/>
          <p:cNvSpPr/>
          <p:nvPr/>
        </p:nvSpPr>
        <p:spPr bwMode="auto">
          <a:xfrm>
            <a:off x="4724884" y="1547488"/>
            <a:ext cx="597147" cy="41004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ea typeface="微软雅黑" panose="020B0503020204020204" pitchFamily="34" charset="-122"/>
            </a:endParaRPr>
          </a:p>
        </p:txBody>
      </p:sp>
      <p:sp>
        <p:nvSpPr>
          <p:cNvPr id="31" name="KSO_Shape"/>
          <p:cNvSpPr/>
          <p:nvPr/>
        </p:nvSpPr>
        <p:spPr bwMode="auto">
          <a:xfrm>
            <a:off x="5294527" y="2544250"/>
            <a:ext cx="522958" cy="51772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ea typeface="微软雅黑" panose="020B0503020204020204" pitchFamily="34" charset="-122"/>
            </a:endParaRPr>
          </a:p>
        </p:txBody>
      </p:sp>
      <p:sp>
        <p:nvSpPr>
          <p:cNvPr id="32" name="KSO_Shape"/>
          <p:cNvSpPr/>
          <p:nvPr/>
        </p:nvSpPr>
        <p:spPr>
          <a:xfrm>
            <a:off x="4752261" y="3675636"/>
            <a:ext cx="480292" cy="480292"/>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dirty="0">
              <a:solidFill>
                <a:schemeClr val="tx1"/>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nodeType="afterEffect" p14:presetBounceEnd="44000">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14:bounceEnd="44000">
                                          <p:cBhvr additive="base">
                                            <p:cTn id="11" dur="500" fill="hold"/>
                                            <p:tgtEl>
                                              <p:spTgt spid="22"/>
                                            </p:tgtEl>
                                            <p:attrNameLst>
                                              <p:attrName>ppt_x</p:attrName>
                                            </p:attrNameLst>
                                          </p:cBhvr>
                                          <p:tavLst>
                                            <p:tav tm="0">
                                              <p:val>
                                                <p:strVal val="0-#ppt_w/2"/>
                                              </p:val>
                                            </p:tav>
                                            <p:tav tm="100000">
                                              <p:val>
                                                <p:strVal val="#ppt_x"/>
                                              </p:val>
                                            </p:tav>
                                          </p:tavLst>
                                        </p:anim>
                                        <p:anim calcmode="lin" valueType="num" p14:bounceEnd="44000">
                                          <p:cBhvr additive="base">
                                            <p:cTn id="12" dur="500" fill="hold"/>
                                            <p:tgtEl>
                                              <p:spTgt spid="22"/>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2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300"/>
                                            <p:tgtEl>
                                              <p:spTgt spid="26"/>
                                            </p:tgtEl>
                                            <p:attrNameLst>
                                              <p:attrName>ppt_x</p:attrName>
                                            </p:attrNameLst>
                                          </p:cBhvr>
                                          <p:tavLst>
                                            <p:tav tm="0">
                                              <p:val>
                                                <p:strVal val="#ppt_x-#ppt_w*1.125000"/>
                                              </p:val>
                                            </p:tav>
                                            <p:tav tm="100000">
                                              <p:val>
                                                <p:strVal val="#ppt_x"/>
                                              </p:val>
                                            </p:tav>
                                          </p:tavLst>
                                        </p:anim>
                                        <p:animEffect transition="in" filter="wipe(right)">
                                          <p:cBhvr>
                                            <p:cTn id="16" dur="300"/>
                                            <p:tgtEl>
                                              <p:spTgt spid="26"/>
                                            </p:tgtEl>
                                          </p:cBhvr>
                                        </p:animEffect>
                                      </p:childTnLst>
                                    </p:cTn>
                                  </p:par>
                                  <p:par>
                                    <p:cTn id="17" presetID="12" presetClass="entr" presetSubtype="8" fill="hold" grpId="0" nodeType="withEffect">
                                      <p:stCondLst>
                                        <p:cond delay="2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300"/>
                                            <p:tgtEl>
                                              <p:spTgt spid="19"/>
                                            </p:tgtEl>
                                            <p:attrNameLst>
                                              <p:attrName>ppt_x</p:attrName>
                                            </p:attrNameLst>
                                          </p:cBhvr>
                                          <p:tavLst>
                                            <p:tav tm="0">
                                              <p:val>
                                                <p:strVal val="#ppt_x-#ppt_w*1.125000"/>
                                              </p:val>
                                            </p:tav>
                                            <p:tav tm="100000">
                                              <p:val>
                                                <p:strVal val="#ppt_x"/>
                                              </p:val>
                                            </p:tav>
                                          </p:tavLst>
                                        </p:anim>
                                        <p:animEffect transition="in" filter="wipe(right)">
                                          <p:cBhvr>
                                            <p:cTn id="20" dur="300"/>
                                            <p:tgtEl>
                                              <p:spTgt spid="19"/>
                                            </p:tgtEl>
                                          </p:cBhvr>
                                        </p:animEffect>
                                      </p:childTnLst>
                                    </p:cTn>
                                  </p:par>
                                </p:childTnLst>
                              </p:cTn>
                            </p:par>
                            <p:par>
                              <p:cTn id="21" fill="hold">
                                <p:stCondLst>
                                  <p:cond delay="1000"/>
                                </p:stCondLst>
                                <p:childTnLst>
                                  <p:par>
                                    <p:cTn id="22" presetID="2" presetClass="entr" presetSubtype="2" fill="hold" grpId="0" nodeType="afterEffect" p14:presetBounceEnd="44000">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14:bounceEnd="44000">
                                          <p:cBhvr additive="base">
                                            <p:cTn id="24" dur="500" fill="hold"/>
                                            <p:tgtEl>
                                              <p:spTgt spid="21"/>
                                            </p:tgtEl>
                                            <p:attrNameLst>
                                              <p:attrName>ppt_x</p:attrName>
                                            </p:attrNameLst>
                                          </p:cBhvr>
                                          <p:tavLst>
                                            <p:tav tm="0">
                                              <p:val>
                                                <p:strVal val="1+#ppt_w/2"/>
                                              </p:val>
                                            </p:tav>
                                            <p:tav tm="100000">
                                              <p:val>
                                                <p:strVal val="#ppt_x"/>
                                              </p:val>
                                            </p:tav>
                                          </p:tavLst>
                                        </p:anim>
                                        <p:anim calcmode="lin" valueType="num" p14:bounceEnd="44000">
                                          <p:cBhvr additive="base">
                                            <p:cTn id="25" dur="500" fill="hold"/>
                                            <p:tgtEl>
                                              <p:spTgt spid="21"/>
                                            </p:tgtEl>
                                            <p:attrNameLst>
                                              <p:attrName>ppt_y</p:attrName>
                                            </p:attrNameLst>
                                          </p:cBhvr>
                                          <p:tavLst>
                                            <p:tav tm="0">
                                              <p:val>
                                                <p:strVal val="#ppt_y"/>
                                              </p:val>
                                            </p:tav>
                                            <p:tav tm="100000">
                                              <p:val>
                                                <p:strVal val="#ppt_y"/>
                                              </p:val>
                                            </p:tav>
                                          </p:tavLst>
                                        </p:anim>
                                      </p:childTnLst>
                                    </p:cTn>
                                  </p:par>
                                  <p:par>
                                    <p:cTn id="26" presetID="12" presetClass="entr" presetSubtype="2" fill="hold" grpId="0" nodeType="withEffect">
                                      <p:stCondLst>
                                        <p:cond delay="20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300"/>
                                            <p:tgtEl>
                                              <p:spTgt spid="20"/>
                                            </p:tgtEl>
                                            <p:attrNameLst>
                                              <p:attrName>ppt_x</p:attrName>
                                            </p:attrNameLst>
                                          </p:cBhvr>
                                          <p:tavLst>
                                            <p:tav tm="0">
                                              <p:val>
                                                <p:strVal val="#ppt_x+#ppt_w*1.125000"/>
                                              </p:val>
                                            </p:tav>
                                            <p:tav tm="100000">
                                              <p:val>
                                                <p:strVal val="#ppt_x"/>
                                              </p:val>
                                            </p:tav>
                                          </p:tavLst>
                                        </p:anim>
                                        <p:animEffect transition="in" filter="wipe(left)">
                                          <p:cBhvr>
                                            <p:cTn id="29" dur="300"/>
                                            <p:tgtEl>
                                              <p:spTgt spid="20"/>
                                            </p:tgtEl>
                                          </p:cBhvr>
                                        </p:animEffect>
                                      </p:childTnLst>
                                    </p:cTn>
                                  </p:par>
                                  <p:par>
                                    <p:cTn id="30" presetID="12" presetClass="entr" presetSubtype="2" fill="hold" grpId="0" nodeType="withEffect">
                                      <p:stCondLst>
                                        <p:cond delay="20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300"/>
                                            <p:tgtEl>
                                              <p:spTgt spid="25"/>
                                            </p:tgtEl>
                                            <p:attrNameLst>
                                              <p:attrName>ppt_x</p:attrName>
                                            </p:attrNameLst>
                                          </p:cBhvr>
                                          <p:tavLst>
                                            <p:tav tm="0">
                                              <p:val>
                                                <p:strVal val="#ppt_x+#ppt_w*1.125000"/>
                                              </p:val>
                                            </p:tav>
                                            <p:tav tm="100000">
                                              <p:val>
                                                <p:strVal val="#ppt_x"/>
                                              </p:val>
                                            </p:tav>
                                          </p:tavLst>
                                        </p:anim>
                                        <p:animEffect transition="in" filter="wipe(left)">
                                          <p:cBhvr>
                                            <p:cTn id="33" dur="300"/>
                                            <p:tgtEl>
                                              <p:spTgt spid="25"/>
                                            </p:tgtEl>
                                          </p:cBhvr>
                                        </p:animEffect>
                                      </p:childTnLst>
                                    </p:cTn>
                                  </p:par>
                                </p:childTnLst>
                              </p:cTn>
                            </p:par>
                            <p:par>
                              <p:cTn id="34" fill="hold">
                                <p:stCondLst>
                                  <p:cond delay="1500"/>
                                </p:stCondLst>
                                <p:childTnLst>
                                  <p:par>
                                    <p:cTn id="35" presetID="2" presetClass="entr" presetSubtype="8" fill="hold" grpId="0" nodeType="afterEffect" p14:presetBounceEnd="44000">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14:bounceEnd="44000">
                                          <p:cBhvr additive="base">
                                            <p:cTn id="37" dur="500" fill="hold"/>
                                            <p:tgtEl>
                                              <p:spTgt spid="7"/>
                                            </p:tgtEl>
                                            <p:attrNameLst>
                                              <p:attrName>ppt_x</p:attrName>
                                            </p:attrNameLst>
                                          </p:cBhvr>
                                          <p:tavLst>
                                            <p:tav tm="0">
                                              <p:val>
                                                <p:strVal val="0-#ppt_w/2"/>
                                              </p:val>
                                            </p:tav>
                                            <p:tav tm="100000">
                                              <p:val>
                                                <p:strVal val="#ppt_x"/>
                                              </p:val>
                                            </p:tav>
                                          </p:tavLst>
                                        </p:anim>
                                        <p:anim calcmode="lin" valueType="num" p14:bounceEnd="44000">
                                          <p:cBhvr additive="base">
                                            <p:cTn id="38" dur="500" fill="hold"/>
                                            <p:tgtEl>
                                              <p:spTgt spid="7"/>
                                            </p:tgtEl>
                                            <p:attrNameLst>
                                              <p:attrName>ppt_y</p:attrName>
                                            </p:attrNameLst>
                                          </p:cBhvr>
                                          <p:tavLst>
                                            <p:tav tm="0">
                                              <p:val>
                                                <p:strVal val="#ppt_y"/>
                                              </p:val>
                                            </p:tav>
                                            <p:tav tm="100000">
                                              <p:val>
                                                <p:strVal val="#ppt_y"/>
                                              </p:val>
                                            </p:tav>
                                          </p:tavLst>
                                        </p:anim>
                                      </p:childTnLst>
                                    </p:cTn>
                                  </p:par>
                                  <p:par>
                                    <p:cTn id="39" presetID="12" presetClass="entr" presetSubtype="8" fill="hold" grpId="0" nodeType="withEffect">
                                      <p:stCondLst>
                                        <p:cond delay="20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300"/>
                                            <p:tgtEl>
                                              <p:spTgt spid="3"/>
                                            </p:tgtEl>
                                            <p:attrNameLst>
                                              <p:attrName>ppt_x</p:attrName>
                                            </p:attrNameLst>
                                          </p:cBhvr>
                                          <p:tavLst>
                                            <p:tav tm="0">
                                              <p:val>
                                                <p:strVal val="#ppt_x-#ppt_w*1.125000"/>
                                              </p:val>
                                            </p:tav>
                                            <p:tav tm="100000">
                                              <p:val>
                                                <p:strVal val="#ppt_x"/>
                                              </p:val>
                                            </p:tav>
                                          </p:tavLst>
                                        </p:anim>
                                        <p:animEffect transition="in" filter="wipe(right)">
                                          <p:cBhvr>
                                            <p:cTn id="42" dur="300"/>
                                            <p:tgtEl>
                                              <p:spTgt spid="3"/>
                                            </p:tgtEl>
                                          </p:cBhvr>
                                        </p:animEffect>
                                      </p:childTnLst>
                                    </p:cTn>
                                  </p:par>
                                  <p:par>
                                    <p:cTn id="43" presetID="12" presetClass="entr" presetSubtype="8" fill="hold" grpId="0" nodeType="withEffect">
                                      <p:stCondLst>
                                        <p:cond delay="20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300"/>
                                            <p:tgtEl>
                                              <p:spTgt spid="16"/>
                                            </p:tgtEl>
                                            <p:attrNameLst>
                                              <p:attrName>ppt_x</p:attrName>
                                            </p:attrNameLst>
                                          </p:cBhvr>
                                          <p:tavLst>
                                            <p:tav tm="0">
                                              <p:val>
                                                <p:strVal val="#ppt_x-#ppt_w*1.125000"/>
                                              </p:val>
                                            </p:tav>
                                            <p:tav tm="100000">
                                              <p:val>
                                                <p:strVal val="#ppt_x"/>
                                              </p:val>
                                            </p:tav>
                                          </p:tavLst>
                                        </p:anim>
                                        <p:animEffect transition="in" filter="wipe(right)">
                                          <p:cBhvr>
                                            <p:cTn id="46" dur="300"/>
                                            <p:tgtEl>
                                              <p:spTgt spid="16"/>
                                            </p:tgtEl>
                                          </p:cBhvr>
                                        </p:animEffect>
                                      </p:childTnLst>
                                    </p:cTn>
                                  </p:par>
                                </p:childTnLst>
                              </p:cTn>
                            </p:par>
                            <p:par>
                              <p:cTn id="47" fill="hold">
                                <p:stCondLst>
                                  <p:cond delay="2000"/>
                                </p:stCondLst>
                                <p:childTnLst>
                                  <p:par>
                                    <p:cTn id="48" presetID="2" presetClass="entr" presetSubtype="2" fill="hold" nodeType="afterEffect" p14:presetBounceEnd="44000">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14:bounceEnd="44000">
                                          <p:cBhvr additive="base">
                                            <p:cTn id="50" dur="500" fill="hold"/>
                                            <p:tgtEl>
                                              <p:spTgt spid="8"/>
                                            </p:tgtEl>
                                            <p:attrNameLst>
                                              <p:attrName>ppt_x</p:attrName>
                                            </p:attrNameLst>
                                          </p:cBhvr>
                                          <p:tavLst>
                                            <p:tav tm="0">
                                              <p:val>
                                                <p:strVal val="1+#ppt_w/2"/>
                                              </p:val>
                                            </p:tav>
                                            <p:tav tm="100000">
                                              <p:val>
                                                <p:strVal val="#ppt_x"/>
                                              </p:val>
                                            </p:tav>
                                          </p:tavLst>
                                        </p:anim>
                                        <p:anim calcmode="lin" valueType="num" p14:bounceEnd="44000">
                                          <p:cBhvr additive="base">
                                            <p:cTn id="51" dur="500" fill="hold"/>
                                            <p:tgtEl>
                                              <p:spTgt spid="8"/>
                                            </p:tgtEl>
                                            <p:attrNameLst>
                                              <p:attrName>ppt_y</p:attrName>
                                            </p:attrNameLst>
                                          </p:cBhvr>
                                          <p:tavLst>
                                            <p:tav tm="0">
                                              <p:val>
                                                <p:strVal val="#ppt_y"/>
                                              </p:val>
                                            </p:tav>
                                            <p:tav tm="100000">
                                              <p:val>
                                                <p:strVal val="#ppt_y"/>
                                              </p:val>
                                            </p:tav>
                                          </p:tavLst>
                                        </p:anim>
                                      </p:childTnLst>
                                    </p:cTn>
                                  </p:par>
                                  <p:par>
                                    <p:cTn id="52" presetID="12" presetClass="entr" presetSubtype="2" fill="hold" grpId="0" nodeType="withEffect">
                                      <p:stCondLst>
                                        <p:cond delay="200"/>
                                      </p:stCondLst>
                                      <p:childTnLst>
                                        <p:set>
                                          <p:cBhvr>
                                            <p:cTn id="53" dur="1" fill="hold">
                                              <p:stCondLst>
                                                <p:cond delay="0"/>
                                              </p:stCondLst>
                                            </p:cTn>
                                            <p:tgtEl>
                                              <p:spTgt spid="5"/>
                                            </p:tgtEl>
                                            <p:attrNameLst>
                                              <p:attrName>style.visibility</p:attrName>
                                            </p:attrNameLst>
                                          </p:cBhvr>
                                          <p:to>
                                            <p:strVal val="visible"/>
                                          </p:to>
                                        </p:set>
                                        <p:anim calcmode="lin" valueType="num">
                                          <p:cBhvr additive="base">
                                            <p:cTn id="54" dur="300"/>
                                            <p:tgtEl>
                                              <p:spTgt spid="5"/>
                                            </p:tgtEl>
                                            <p:attrNameLst>
                                              <p:attrName>ppt_x</p:attrName>
                                            </p:attrNameLst>
                                          </p:cBhvr>
                                          <p:tavLst>
                                            <p:tav tm="0">
                                              <p:val>
                                                <p:strVal val="#ppt_x+#ppt_w*1.125000"/>
                                              </p:val>
                                            </p:tav>
                                            <p:tav tm="100000">
                                              <p:val>
                                                <p:strVal val="#ppt_x"/>
                                              </p:val>
                                            </p:tav>
                                          </p:tavLst>
                                        </p:anim>
                                        <p:animEffect transition="in" filter="wipe(left)">
                                          <p:cBhvr>
                                            <p:cTn id="55" dur="300"/>
                                            <p:tgtEl>
                                              <p:spTgt spid="5"/>
                                            </p:tgtEl>
                                          </p:cBhvr>
                                        </p:animEffect>
                                      </p:childTnLst>
                                    </p:cTn>
                                  </p:par>
                                  <p:par>
                                    <p:cTn id="56" presetID="12" presetClass="entr" presetSubtype="2" fill="hold" grpId="0" nodeType="withEffect">
                                      <p:stCondLst>
                                        <p:cond delay="200"/>
                                      </p:stCondLst>
                                      <p:childTnLst>
                                        <p:set>
                                          <p:cBhvr>
                                            <p:cTn id="57" dur="1" fill="hold">
                                              <p:stCondLst>
                                                <p:cond delay="0"/>
                                              </p:stCondLst>
                                            </p:cTn>
                                            <p:tgtEl>
                                              <p:spTgt spid="18"/>
                                            </p:tgtEl>
                                            <p:attrNameLst>
                                              <p:attrName>style.visibility</p:attrName>
                                            </p:attrNameLst>
                                          </p:cBhvr>
                                          <p:to>
                                            <p:strVal val="visible"/>
                                          </p:to>
                                        </p:set>
                                        <p:anim calcmode="lin" valueType="num">
                                          <p:cBhvr additive="base">
                                            <p:cTn id="58" dur="300"/>
                                            <p:tgtEl>
                                              <p:spTgt spid="18"/>
                                            </p:tgtEl>
                                            <p:attrNameLst>
                                              <p:attrName>ppt_x</p:attrName>
                                            </p:attrNameLst>
                                          </p:cBhvr>
                                          <p:tavLst>
                                            <p:tav tm="0">
                                              <p:val>
                                                <p:strVal val="#ppt_x+#ppt_w*1.125000"/>
                                              </p:val>
                                            </p:tav>
                                            <p:tav tm="100000">
                                              <p:val>
                                                <p:strVal val="#ppt_x"/>
                                              </p:val>
                                            </p:tav>
                                          </p:tavLst>
                                        </p:anim>
                                        <p:animEffect transition="in" filter="wipe(left)">
                                          <p:cBhvr>
                                            <p:cTn id="59" dur="300"/>
                                            <p:tgtEl>
                                              <p:spTgt spid="18"/>
                                            </p:tgtEl>
                                          </p:cBhvr>
                                        </p:animEffect>
                                      </p:childTnLst>
                                    </p:cTn>
                                  </p:par>
                                </p:childTnLst>
                              </p:cTn>
                            </p:par>
                            <p:par>
                              <p:cTn id="60" fill="hold">
                                <p:stCondLst>
                                  <p:cond delay="2500"/>
                                </p:stCondLst>
                                <p:childTnLst>
                                  <p:par>
                                    <p:cTn id="61" presetID="2" presetClass="entr" presetSubtype="8" fill="hold" nodeType="afterEffect" p14:presetBounceEnd="44000">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14:bounceEnd="44000">
                                          <p:cBhvr additive="base">
                                            <p:cTn id="63" dur="500" fill="hold"/>
                                            <p:tgtEl>
                                              <p:spTgt spid="12"/>
                                            </p:tgtEl>
                                            <p:attrNameLst>
                                              <p:attrName>ppt_x</p:attrName>
                                            </p:attrNameLst>
                                          </p:cBhvr>
                                          <p:tavLst>
                                            <p:tav tm="0">
                                              <p:val>
                                                <p:strVal val="0-#ppt_w/2"/>
                                              </p:val>
                                            </p:tav>
                                            <p:tav tm="100000">
                                              <p:val>
                                                <p:strVal val="#ppt_x"/>
                                              </p:val>
                                            </p:tav>
                                          </p:tavLst>
                                        </p:anim>
                                        <p:anim calcmode="lin" valueType="num" p14:bounceEnd="44000">
                                          <p:cBhvr additive="base">
                                            <p:cTn id="64" dur="500" fill="hold"/>
                                            <p:tgtEl>
                                              <p:spTgt spid="12"/>
                                            </p:tgtEl>
                                            <p:attrNameLst>
                                              <p:attrName>ppt_y</p:attrName>
                                            </p:attrNameLst>
                                          </p:cBhvr>
                                          <p:tavLst>
                                            <p:tav tm="0">
                                              <p:val>
                                                <p:strVal val="#ppt_y"/>
                                              </p:val>
                                            </p:tav>
                                            <p:tav tm="100000">
                                              <p:val>
                                                <p:strVal val="#ppt_y"/>
                                              </p:val>
                                            </p:tav>
                                          </p:tavLst>
                                        </p:anim>
                                      </p:childTnLst>
                                    </p:cTn>
                                  </p:par>
                                  <p:par>
                                    <p:cTn id="65" presetID="12" presetClass="entr" presetSubtype="8" fill="hold" grpId="0" nodeType="withEffect">
                                      <p:stCondLst>
                                        <p:cond delay="20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300"/>
                                            <p:tgtEl>
                                              <p:spTgt spid="17"/>
                                            </p:tgtEl>
                                            <p:attrNameLst>
                                              <p:attrName>ppt_x</p:attrName>
                                            </p:attrNameLst>
                                          </p:cBhvr>
                                          <p:tavLst>
                                            <p:tav tm="0">
                                              <p:val>
                                                <p:strVal val="#ppt_x-#ppt_w*1.125000"/>
                                              </p:val>
                                            </p:tav>
                                            <p:tav tm="100000">
                                              <p:val>
                                                <p:strVal val="#ppt_x"/>
                                              </p:val>
                                            </p:tav>
                                          </p:tavLst>
                                        </p:anim>
                                        <p:animEffect transition="in" filter="wipe(right)">
                                          <p:cBhvr>
                                            <p:cTn id="68" dur="300"/>
                                            <p:tgtEl>
                                              <p:spTgt spid="17"/>
                                            </p:tgtEl>
                                          </p:cBhvr>
                                        </p:animEffect>
                                      </p:childTnLst>
                                    </p:cTn>
                                  </p:par>
                                  <p:par>
                                    <p:cTn id="69" presetID="12" presetClass="entr" presetSubtype="8" fill="hold" grpId="0" nodeType="withEffect">
                                      <p:stCondLst>
                                        <p:cond delay="200"/>
                                      </p:stCondLst>
                                      <p:childTnLst>
                                        <p:set>
                                          <p:cBhvr>
                                            <p:cTn id="70" dur="1" fill="hold">
                                              <p:stCondLst>
                                                <p:cond delay="0"/>
                                              </p:stCondLst>
                                            </p:cTn>
                                            <p:tgtEl>
                                              <p:spTgt spid="4"/>
                                            </p:tgtEl>
                                            <p:attrNameLst>
                                              <p:attrName>style.visibility</p:attrName>
                                            </p:attrNameLst>
                                          </p:cBhvr>
                                          <p:to>
                                            <p:strVal val="visible"/>
                                          </p:to>
                                        </p:set>
                                        <p:anim calcmode="lin" valueType="num">
                                          <p:cBhvr additive="base">
                                            <p:cTn id="71" dur="300"/>
                                            <p:tgtEl>
                                              <p:spTgt spid="4"/>
                                            </p:tgtEl>
                                            <p:attrNameLst>
                                              <p:attrName>ppt_x</p:attrName>
                                            </p:attrNameLst>
                                          </p:cBhvr>
                                          <p:tavLst>
                                            <p:tav tm="0">
                                              <p:val>
                                                <p:strVal val="#ppt_x-#ppt_w*1.125000"/>
                                              </p:val>
                                            </p:tav>
                                            <p:tav tm="100000">
                                              <p:val>
                                                <p:strVal val="#ppt_x"/>
                                              </p:val>
                                            </p:tav>
                                          </p:tavLst>
                                        </p:anim>
                                        <p:animEffect transition="in" filter="wipe(right)">
                                          <p:cBhvr>
                                            <p:cTn id="72" dur="300"/>
                                            <p:tgtEl>
                                              <p:spTgt spid="4"/>
                                            </p:tgtEl>
                                          </p:cBhvr>
                                        </p:animEffect>
                                      </p:childTnLst>
                                    </p:cTn>
                                  </p:par>
                                </p:childTnLst>
                              </p:cTn>
                            </p:par>
                            <p:par>
                              <p:cTn id="73" fill="hold">
                                <p:stCondLst>
                                  <p:cond delay="3000"/>
                                </p:stCondLst>
                                <p:childTnLst>
                                  <p:par>
                                    <p:cTn id="74" presetID="2" presetClass="entr" presetSubtype="2" fill="hold" grpId="0" nodeType="afterEffect" p14:presetBounceEnd="44000">
                                      <p:stCondLst>
                                        <p:cond delay="0"/>
                                      </p:stCondLst>
                                      <p:childTnLst>
                                        <p:set>
                                          <p:cBhvr>
                                            <p:cTn id="75" dur="1" fill="hold">
                                              <p:stCondLst>
                                                <p:cond delay="0"/>
                                              </p:stCondLst>
                                            </p:cTn>
                                            <p:tgtEl>
                                              <p:spTgt spid="11"/>
                                            </p:tgtEl>
                                            <p:attrNameLst>
                                              <p:attrName>style.visibility</p:attrName>
                                            </p:attrNameLst>
                                          </p:cBhvr>
                                          <p:to>
                                            <p:strVal val="visible"/>
                                          </p:to>
                                        </p:set>
                                        <p:anim calcmode="lin" valueType="num" p14:bounceEnd="44000">
                                          <p:cBhvr additive="base">
                                            <p:cTn id="76" dur="500" fill="hold"/>
                                            <p:tgtEl>
                                              <p:spTgt spid="11"/>
                                            </p:tgtEl>
                                            <p:attrNameLst>
                                              <p:attrName>ppt_x</p:attrName>
                                            </p:attrNameLst>
                                          </p:cBhvr>
                                          <p:tavLst>
                                            <p:tav tm="0">
                                              <p:val>
                                                <p:strVal val="1+#ppt_w/2"/>
                                              </p:val>
                                            </p:tav>
                                            <p:tav tm="100000">
                                              <p:val>
                                                <p:strVal val="#ppt_x"/>
                                              </p:val>
                                            </p:tav>
                                          </p:tavLst>
                                        </p:anim>
                                        <p:anim calcmode="lin" valueType="num" p14:bounceEnd="44000">
                                          <p:cBhvr additive="base">
                                            <p:cTn id="77" dur="500" fill="hold"/>
                                            <p:tgtEl>
                                              <p:spTgt spid="11"/>
                                            </p:tgtEl>
                                            <p:attrNameLst>
                                              <p:attrName>ppt_y</p:attrName>
                                            </p:attrNameLst>
                                          </p:cBhvr>
                                          <p:tavLst>
                                            <p:tav tm="0">
                                              <p:val>
                                                <p:strVal val="#ppt_y"/>
                                              </p:val>
                                            </p:tav>
                                            <p:tav tm="100000">
                                              <p:val>
                                                <p:strVal val="#ppt_y"/>
                                              </p:val>
                                            </p:tav>
                                          </p:tavLst>
                                        </p:anim>
                                      </p:childTnLst>
                                    </p:cTn>
                                  </p:par>
                                  <p:par>
                                    <p:cTn id="78" presetID="12" presetClass="entr" presetSubtype="2" fill="hold" grpId="0" nodeType="withEffect">
                                      <p:stCondLst>
                                        <p:cond delay="200"/>
                                      </p:stCondLst>
                                      <p:childTnLst>
                                        <p:set>
                                          <p:cBhvr>
                                            <p:cTn id="79" dur="1" fill="hold">
                                              <p:stCondLst>
                                                <p:cond delay="0"/>
                                              </p:stCondLst>
                                            </p:cTn>
                                            <p:tgtEl>
                                              <p:spTgt spid="6"/>
                                            </p:tgtEl>
                                            <p:attrNameLst>
                                              <p:attrName>style.visibility</p:attrName>
                                            </p:attrNameLst>
                                          </p:cBhvr>
                                          <p:to>
                                            <p:strVal val="visible"/>
                                          </p:to>
                                        </p:set>
                                        <p:anim calcmode="lin" valueType="num">
                                          <p:cBhvr additive="base">
                                            <p:cTn id="80" dur="300"/>
                                            <p:tgtEl>
                                              <p:spTgt spid="6"/>
                                            </p:tgtEl>
                                            <p:attrNameLst>
                                              <p:attrName>ppt_x</p:attrName>
                                            </p:attrNameLst>
                                          </p:cBhvr>
                                          <p:tavLst>
                                            <p:tav tm="0">
                                              <p:val>
                                                <p:strVal val="#ppt_x+#ppt_w*1.125000"/>
                                              </p:val>
                                            </p:tav>
                                            <p:tav tm="100000">
                                              <p:val>
                                                <p:strVal val="#ppt_x"/>
                                              </p:val>
                                            </p:tav>
                                          </p:tavLst>
                                        </p:anim>
                                        <p:animEffect transition="in" filter="wipe(left)">
                                          <p:cBhvr>
                                            <p:cTn id="81" dur="300"/>
                                            <p:tgtEl>
                                              <p:spTgt spid="6"/>
                                            </p:tgtEl>
                                          </p:cBhvr>
                                        </p:animEffect>
                                      </p:childTnLst>
                                    </p:cTn>
                                  </p:par>
                                  <p:par>
                                    <p:cTn id="82" presetID="12" presetClass="entr" presetSubtype="2" fill="hold" grpId="0" nodeType="withEffect">
                                      <p:stCondLst>
                                        <p:cond delay="200"/>
                                      </p:stCondLst>
                                      <p:childTnLst>
                                        <p:set>
                                          <p:cBhvr>
                                            <p:cTn id="83" dur="1" fill="hold">
                                              <p:stCondLst>
                                                <p:cond delay="0"/>
                                              </p:stCondLst>
                                            </p:cTn>
                                            <p:tgtEl>
                                              <p:spTgt spid="15"/>
                                            </p:tgtEl>
                                            <p:attrNameLst>
                                              <p:attrName>style.visibility</p:attrName>
                                            </p:attrNameLst>
                                          </p:cBhvr>
                                          <p:to>
                                            <p:strVal val="visible"/>
                                          </p:to>
                                        </p:set>
                                        <p:anim calcmode="lin" valueType="num">
                                          <p:cBhvr additive="base">
                                            <p:cTn id="84" dur="300"/>
                                            <p:tgtEl>
                                              <p:spTgt spid="15"/>
                                            </p:tgtEl>
                                            <p:attrNameLst>
                                              <p:attrName>ppt_x</p:attrName>
                                            </p:attrNameLst>
                                          </p:cBhvr>
                                          <p:tavLst>
                                            <p:tav tm="0">
                                              <p:val>
                                                <p:strVal val="#ppt_x+#ppt_w*1.125000"/>
                                              </p:val>
                                            </p:tav>
                                            <p:tav tm="100000">
                                              <p:val>
                                                <p:strVal val="#ppt_x"/>
                                              </p:val>
                                            </p:tav>
                                          </p:tavLst>
                                        </p:anim>
                                        <p:animEffect transition="in" filter="wipe(left)">
                                          <p:cBhvr>
                                            <p:cTn id="85" dur="300"/>
                                            <p:tgtEl>
                                              <p:spTgt spid="15"/>
                                            </p:tgtEl>
                                          </p:cBhvr>
                                        </p:animEffect>
                                      </p:childTnLst>
                                    </p:cTn>
                                  </p:par>
                                </p:childTnLst>
                              </p:cTn>
                            </p:par>
                            <p:par>
                              <p:cTn id="86" fill="hold">
                                <p:stCondLst>
                                  <p:cond delay="3500"/>
                                </p:stCondLst>
                                <p:childTnLst>
                                  <p:par>
                                    <p:cTn id="87" presetID="53" presetClass="entr" presetSubtype="528" fill="hold" grpId="0" nodeType="afterEffect">
                                      <p:stCondLst>
                                        <p:cond delay="0"/>
                                      </p:stCondLst>
                                      <p:childTnLst>
                                        <p:set>
                                          <p:cBhvr>
                                            <p:cTn id="88" dur="1" fill="hold">
                                              <p:stCondLst>
                                                <p:cond delay="0"/>
                                              </p:stCondLst>
                                            </p:cTn>
                                            <p:tgtEl>
                                              <p:spTgt spid="30"/>
                                            </p:tgtEl>
                                            <p:attrNameLst>
                                              <p:attrName>style.visibility</p:attrName>
                                            </p:attrNameLst>
                                          </p:cBhvr>
                                          <p:to>
                                            <p:strVal val="visible"/>
                                          </p:to>
                                        </p:set>
                                        <p:anim calcmode="lin" valueType="num">
                                          <p:cBhvr>
                                            <p:cTn id="89" dur="500" fill="hold"/>
                                            <p:tgtEl>
                                              <p:spTgt spid="30"/>
                                            </p:tgtEl>
                                            <p:attrNameLst>
                                              <p:attrName>ppt_w</p:attrName>
                                            </p:attrNameLst>
                                          </p:cBhvr>
                                          <p:tavLst>
                                            <p:tav tm="0">
                                              <p:val>
                                                <p:fltVal val="0"/>
                                              </p:val>
                                            </p:tav>
                                            <p:tav tm="100000">
                                              <p:val>
                                                <p:strVal val="#ppt_w"/>
                                              </p:val>
                                            </p:tav>
                                          </p:tavLst>
                                        </p:anim>
                                        <p:anim calcmode="lin" valueType="num">
                                          <p:cBhvr>
                                            <p:cTn id="90" dur="500" fill="hold"/>
                                            <p:tgtEl>
                                              <p:spTgt spid="30"/>
                                            </p:tgtEl>
                                            <p:attrNameLst>
                                              <p:attrName>ppt_h</p:attrName>
                                            </p:attrNameLst>
                                          </p:cBhvr>
                                          <p:tavLst>
                                            <p:tav tm="0">
                                              <p:val>
                                                <p:fltVal val="0"/>
                                              </p:val>
                                            </p:tav>
                                            <p:tav tm="100000">
                                              <p:val>
                                                <p:strVal val="#ppt_h"/>
                                              </p:val>
                                            </p:tav>
                                          </p:tavLst>
                                        </p:anim>
                                        <p:animEffect transition="in" filter="fade">
                                          <p:cBhvr>
                                            <p:cTn id="91" dur="500"/>
                                            <p:tgtEl>
                                              <p:spTgt spid="30"/>
                                            </p:tgtEl>
                                          </p:cBhvr>
                                        </p:animEffect>
                                        <p:anim calcmode="lin" valueType="num">
                                          <p:cBhvr>
                                            <p:cTn id="92" dur="500" fill="hold"/>
                                            <p:tgtEl>
                                              <p:spTgt spid="30"/>
                                            </p:tgtEl>
                                            <p:attrNameLst>
                                              <p:attrName>ppt_x</p:attrName>
                                            </p:attrNameLst>
                                          </p:cBhvr>
                                          <p:tavLst>
                                            <p:tav tm="0">
                                              <p:val>
                                                <p:fltVal val="0.5"/>
                                              </p:val>
                                            </p:tav>
                                            <p:tav tm="100000">
                                              <p:val>
                                                <p:strVal val="#ppt_x"/>
                                              </p:val>
                                            </p:tav>
                                          </p:tavLst>
                                        </p:anim>
                                        <p:anim calcmode="lin" valueType="num">
                                          <p:cBhvr>
                                            <p:cTn id="93" dur="500" fill="hold"/>
                                            <p:tgtEl>
                                              <p:spTgt spid="30"/>
                                            </p:tgtEl>
                                            <p:attrNameLst>
                                              <p:attrName>ppt_y</p:attrName>
                                            </p:attrNameLst>
                                          </p:cBhvr>
                                          <p:tavLst>
                                            <p:tav tm="0">
                                              <p:val>
                                                <p:fltVal val="0.5"/>
                                              </p:val>
                                            </p:tav>
                                            <p:tav tm="100000">
                                              <p:val>
                                                <p:strVal val="#ppt_y"/>
                                              </p:val>
                                            </p:tav>
                                          </p:tavLst>
                                        </p:anim>
                                      </p:childTnLst>
                                    </p:cTn>
                                  </p:par>
                                  <p:par>
                                    <p:cTn id="94" presetID="53" presetClass="entr" presetSubtype="528" fill="hold" grpId="0" nodeType="withEffect">
                                      <p:stCondLst>
                                        <p:cond delay="1000"/>
                                      </p:stCondLst>
                                      <p:childTnLst>
                                        <p:set>
                                          <p:cBhvr>
                                            <p:cTn id="95" dur="1" fill="hold">
                                              <p:stCondLst>
                                                <p:cond delay="0"/>
                                              </p:stCondLst>
                                            </p:cTn>
                                            <p:tgtEl>
                                              <p:spTgt spid="27"/>
                                            </p:tgtEl>
                                            <p:attrNameLst>
                                              <p:attrName>style.visibility</p:attrName>
                                            </p:attrNameLst>
                                          </p:cBhvr>
                                          <p:to>
                                            <p:strVal val="visible"/>
                                          </p:to>
                                        </p:set>
                                        <p:anim calcmode="lin" valueType="num">
                                          <p:cBhvr>
                                            <p:cTn id="96" dur="500" fill="hold"/>
                                            <p:tgtEl>
                                              <p:spTgt spid="27"/>
                                            </p:tgtEl>
                                            <p:attrNameLst>
                                              <p:attrName>ppt_w</p:attrName>
                                            </p:attrNameLst>
                                          </p:cBhvr>
                                          <p:tavLst>
                                            <p:tav tm="0">
                                              <p:val>
                                                <p:fltVal val="0"/>
                                              </p:val>
                                            </p:tav>
                                            <p:tav tm="100000">
                                              <p:val>
                                                <p:strVal val="#ppt_w"/>
                                              </p:val>
                                            </p:tav>
                                          </p:tavLst>
                                        </p:anim>
                                        <p:anim calcmode="lin" valueType="num">
                                          <p:cBhvr>
                                            <p:cTn id="97" dur="500" fill="hold"/>
                                            <p:tgtEl>
                                              <p:spTgt spid="27"/>
                                            </p:tgtEl>
                                            <p:attrNameLst>
                                              <p:attrName>ppt_h</p:attrName>
                                            </p:attrNameLst>
                                          </p:cBhvr>
                                          <p:tavLst>
                                            <p:tav tm="0">
                                              <p:val>
                                                <p:fltVal val="0"/>
                                              </p:val>
                                            </p:tav>
                                            <p:tav tm="100000">
                                              <p:val>
                                                <p:strVal val="#ppt_h"/>
                                              </p:val>
                                            </p:tav>
                                          </p:tavLst>
                                        </p:anim>
                                        <p:animEffect transition="in" filter="fade">
                                          <p:cBhvr>
                                            <p:cTn id="98" dur="500"/>
                                            <p:tgtEl>
                                              <p:spTgt spid="27"/>
                                            </p:tgtEl>
                                          </p:cBhvr>
                                        </p:animEffect>
                                        <p:anim calcmode="lin" valueType="num">
                                          <p:cBhvr>
                                            <p:cTn id="99" dur="500" fill="hold"/>
                                            <p:tgtEl>
                                              <p:spTgt spid="27"/>
                                            </p:tgtEl>
                                            <p:attrNameLst>
                                              <p:attrName>ppt_x</p:attrName>
                                            </p:attrNameLst>
                                          </p:cBhvr>
                                          <p:tavLst>
                                            <p:tav tm="0">
                                              <p:val>
                                                <p:fltVal val="0.5"/>
                                              </p:val>
                                            </p:tav>
                                            <p:tav tm="100000">
                                              <p:val>
                                                <p:strVal val="#ppt_x"/>
                                              </p:val>
                                            </p:tav>
                                          </p:tavLst>
                                        </p:anim>
                                        <p:anim calcmode="lin" valueType="num">
                                          <p:cBhvr>
                                            <p:cTn id="100" dur="500" fill="hold"/>
                                            <p:tgtEl>
                                              <p:spTgt spid="27"/>
                                            </p:tgtEl>
                                            <p:attrNameLst>
                                              <p:attrName>ppt_y</p:attrName>
                                            </p:attrNameLst>
                                          </p:cBhvr>
                                          <p:tavLst>
                                            <p:tav tm="0">
                                              <p:val>
                                                <p:fltVal val="0.5"/>
                                              </p:val>
                                            </p:tav>
                                            <p:tav tm="100000">
                                              <p:val>
                                                <p:strVal val="#ppt_y"/>
                                              </p:val>
                                            </p:tav>
                                          </p:tavLst>
                                        </p:anim>
                                      </p:childTnLst>
                                    </p:cTn>
                                  </p:par>
                                  <p:par>
                                    <p:cTn id="101" presetID="53" presetClass="entr" presetSubtype="528" fill="hold" grpId="0" nodeType="withEffect">
                                      <p:stCondLst>
                                        <p:cond delay="800"/>
                                      </p:stCondLst>
                                      <p:childTnLst>
                                        <p:set>
                                          <p:cBhvr>
                                            <p:cTn id="102" dur="1" fill="hold">
                                              <p:stCondLst>
                                                <p:cond delay="0"/>
                                              </p:stCondLst>
                                            </p:cTn>
                                            <p:tgtEl>
                                              <p:spTgt spid="28"/>
                                            </p:tgtEl>
                                            <p:attrNameLst>
                                              <p:attrName>style.visibility</p:attrName>
                                            </p:attrNameLst>
                                          </p:cBhvr>
                                          <p:to>
                                            <p:strVal val="visible"/>
                                          </p:to>
                                        </p:set>
                                        <p:anim calcmode="lin" valueType="num">
                                          <p:cBhvr>
                                            <p:cTn id="103" dur="500" fill="hold"/>
                                            <p:tgtEl>
                                              <p:spTgt spid="28"/>
                                            </p:tgtEl>
                                            <p:attrNameLst>
                                              <p:attrName>ppt_w</p:attrName>
                                            </p:attrNameLst>
                                          </p:cBhvr>
                                          <p:tavLst>
                                            <p:tav tm="0">
                                              <p:val>
                                                <p:fltVal val="0"/>
                                              </p:val>
                                            </p:tav>
                                            <p:tav tm="100000">
                                              <p:val>
                                                <p:strVal val="#ppt_w"/>
                                              </p:val>
                                            </p:tav>
                                          </p:tavLst>
                                        </p:anim>
                                        <p:anim calcmode="lin" valueType="num">
                                          <p:cBhvr>
                                            <p:cTn id="104" dur="500" fill="hold"/>
                                            <p:tgtEl>
                                              <p:spTgt spid="28"/>
                                            </p:tgtEl>
                                            <p:attrNameLst>
                                              <p:attrName>ppt_h</p:attrName>
                                            </p:attrNameLst>
                                          </p:cBhvr>
                                          <p:tavLst>
                                            <p:tav tm="0">
                                              <p:val>
                                                <p:fltVal val="0"/>
                                              </p:val>
                                            </p:tav>
                                            <p:tav tm="100000">
                                              <p:val>
                                                <p:strVal val="#ppt_h"/>
                                              </p:val>
                                            </p:tav>
                                          </p:tavLst>
                                        </p:anim>
                                        <p:animEffect transition="in" filter="fade">
                                          <p:cBhvr>
                                            <p:cTn id="105" dur="500"/>
                                            <p:tgtEl>
                                              <p:spTgt spid="28"/>
                                            </p:tgtEl>
                                          </p:cBhvr>
                                        </p:animEffect>
                                        <p:anim calcmode="lin" valueType="num">
                                          <p:cBhvr>
                                            <p:cTn id="106" dur="500" fill="hold"/>
                                            <p:tgtEl>
                                              <p:spTgt spid="28"/>
                                            </p:tgtEl>
                                            <p:attrNameLst>
                                              <p:attrName>ppt_x</p:attrName>
                                            </p:attrNameLst>
                                          </p:cBhvr>
                                          <p:tavLst>
                                            <p:tav tm="0">
                                              <p:val>
                                                <p:fltVal val="0.5"/>
                                              </p:val>
                                            </p:tav>
                                            <p:tav tm="100000">
                                              <p:val>
                                                <p:strVal val="#ppt_x"/>
                                              </p:val>
                                            </p:tav>
                                          </p:tavLst>
                                        </p:anim>
                                        <p:anim calcmode="lin" valueType="num">
                                          <p:cBhvr>
                                            <p:cTn id="107" dur="500" fill="hold"/>
                                            <p:tgtEl>
                                              <p:spTgt spid="28"/>
                                            </p:tgtEl>
                                            <p:attrNameLst>
                                              <p:attrName>ppt_y</p:attrName>
                                            </p:attrNameLst>
                                          </p:cBhvr>
                                          <p:tavLst>
                                            <p:tav tm="0">
                                              <p:val>
                                                <p:fltVal val="0.5"/>
                                              </p:val>
                                            </p:tav>
                                            <p:tav tm="100000">
                                              <p:val>
                                                <p:strVal val="#ppt_y"/>
                                              </p:val>
                                            </p:tav>
                                          </p:tavLst>
                                        </p:anim>
                                      </p:childTnLst>
                                    </p:cTn>
                                  </p:par>
                                  <p:par>
                                    <p:cTn id="108" presetID="53" presetClass="entr" presetSubtype="528" fill="hold" grpId="0" nodeType="withEffect">
                                      <p:stCondLst>
                                        <p:cond delay="600"/>
                                      </p:stCondLst>
                                      <p:childTnLst>
                                        <p:set>
                                          <p:cBhvr>
                                            <p:cTn id="109" dur="1" fill="hold">
                                              <p:stCondLst>
                                                <p:cond delay="0"/>
                                              </p:stCondLst>
                                            </p:cTn>
                                            <p:tgtEl>
                                              <p:spTgt spid="29"/>
                                            </p:tgtEl>
                                            <p:attrNameLst>
                                              <p:attrName>style.visibility</p:attrName>
                                            </p:attrNameLst>
                                          </p:cBhvr>
                                          <p:to>
                                            <p:strVal val="visible"/>
                                          </p:to>
                                        </p:set>
                                        <p:anim calcmode="lin" valueType="num">
                                          <p:cBhvr>
                                            <p:cTn id="110" dur="500" fill="hold"/>
                                            <p:tgtEl>
                                              <p:spTgt spid="29"/>
                                            </p:tgtEl>
                                            <p:attrNameLst>
                                              <p:attrName>ppt_w</p:attrName>
                                            </p:attrNameLst>
                                          </p:cBhvr>
                                          <p:tavLst>
                                            <p:tav tm="0">
                                              <p:val>
                                                <p:fltVal val="0"/>
                                              </p:val>
                                            </p:tav>
                                            <p:tav tm="100000">
                                              <p:val>
                                                <p:strVal val="#ppt_w"/>
                                              </p:val>
                                            </p:tav>
                                          </p:tavLst>
                                        </p:anim>
                                        <p:anim calcmode="lin" valueType="num">
                                          <p:cBhvr>
                                            <p:cTn id="111" dur="500" fill="hold"/>
                                            <p:tgtEl>
                                              <p:spTgt spid="29"/>
                                            </p:tgtEl>
                                            <p:attrNameLst>
                                              <p:attrName>ppt_h</p:attrName>
                                            </p:attrNameLst>
                                          </p:cBhvr>
                                          <p:tavLst>
                                            <p:tav tm="0">
                                              <p:val>
                                                <p:fltVal val="0"/>
                                              </p:val>
                                            </p:tav>
                                            <p:tav tm="100000">
                                              <p:val>
                                                <p:strVal val="#ppt_h"/>
                                              </p:val>
                                            </p:tav>
                                          </p:tavLst>
                                        </p:anim>
                                        <p:animEffect transition="in" filter="fade">
                                          <p:cBhvr>
                                            <p:cTn id="112" dur="500"/>
                                            <p:tgtEl>
                                              <p:spTgt spid="29"/>
                                            </p:tgtEl>
                                          </p:cBhvr>
                                        </p:animEffect>
                                        <p:anim calcmode="lin" valueType="num">
                                          <p:cBhvr>
                                            <p:cTn id="113" dur="500" fill="hold"/>
                                            <p:tgtEl>
                                              <p:spTgt spid="29"/>
                                            </p:tgtEl>
                                            <p:attrNameLst>
                                              <p:attrName>ppt_x</p:attrName>
                                            </p:attrNameLst>
                                          </p:cBhvr>
                                          <p:tavLst>
                                            <p:tav tm="0">
                                              <p:val>
                                                <p:fltVal val="0.5"/>
                                              </p:val>
                                            </p:tav>
                                            <p:tav tm="100000">
                                              <p:val>
                                                <p:strVal val="#ppt_x"/>
                                              </p:val>
                                            </p:tav>
                                          </p:tavLst>
                                        </p:anim>
                                        <p:anim calcmode="lin" valueType="num">
                                          <p:cBhvr>
                                            <p:cTn id="114" dur="500" fill="hold"/>
                                            <p:tgtEl>
                                              <p:spTgt spid="29"/>
                                            </p:tgtEl>
                                            <p:attrNameLst>
                                              <p:attrName>ppt_y</p:attrName>
                                            </p:attrNameLst>
                                          </p:cBhvr>
                                          <p:tavLst>
                                            <p:tav tm="0">
                                              <p:val>
                                                <p:fltVal val="0.5"/>
                                              </p:val>
                                            </p:tav>
                                            <p:tav tm="100000">
                                              <p:val>
                                                <p:strVal val="#ppt_y"/>
                                              </p:val>
                                            </p:tav>
                                          </p:tavLst>
                                        </p:anim>
                                      </p:childTnLst>
                                    </p:cTn>
                                  </p:par>
                                  <p:par>
                                    <p:cTn id="115" presetID="53" presetClass="entr" presetSubtype="528" fill="hold" grpId="0" nodeType="withEffect">
                                      <p:stCondLst>
                                        <p:cond delay="200"/>
                                      </p:stCondLst>
                                      <p:childTnLst>
                                        <p:set>
                                          <p:cBhvr>
                                            <p:cTn id="116" dur="1" fill="hold">
                                              <p:stCondLst>
                                                <p:cond delay="0"/>
                                              </p:stCondLst>
                                            </p:cTn>
                                            <p:tgtEl>
                                              <p:spTgt spid="31"/>
                                            </p:tgtEl>
                                            <p:attrNameLst>
                                              <p:attrName>style.visibility</p:attrName>
                                            </p:attrNameLst>
                                          </p:cBhvr>
                                          <p:to>
                                            <p:strVal val="visible"/>
                                          </p:to>
                                        </p:set>
                                        <p:anim calcmode="lin" valueType="num">
                                          <p:cBhvr>
                                            <p:cTn id="117" dur="500" fill="hold"/>
                                            <p:tgtEl>
                                              <p:spTgt spid="31"/>
                                            </p:tgtEl>
                                            <p:attrNameLst>
                                              <p:attrName>ppt_w</p:attrName>
                                            </p:attrNameLst>
                                          </p:cBhvr>
                                          <p:tavLst>
                                            <p:tav tm="0">
                                              <p:val>
                                                <p:fltVal val="0"/>
                                              </p:val>
                                            </p:tav>
                                            <p:tav tm="100000">
                                              <p:val>
                                                <p:strVal val="#ppt_w"/>
                                              </p:val>
                                            </p:tav>
                                          </p:tavLst>
                                        </p:anim>
                                        <p:anim calcmode="lin" valueType="num">
                                          <p:cBhvr>
                                            <p:cTn id="118" dur="500" fill="hold"/>
                                            <p:tgtEl>
                                              <p:spTgt spid="31"/>
                                            </p:tgtEl>
                                            <p:attrNameLst>
                                              <p:attrName>ppt_h</p:attrName>
                                            </p:attrNameLst>
                                          </p:cBhvr>
                                          <p:tavLst>
                                            <p:tav tm="0">
                                              <p:val>
                                                <p:fltVal val="0"/>
                                              </p:val>
                                            </p:tav>
                                            <p:tav tm="100000">
                                              <p:val>
                                                <p:strVal val="#ppt_h"/>
                                              </p:val>
                                            </p:tav>
                                          </p:tavLst>
                                        </p:anim>
                                        <p:animEffect transition="in" filter="fade">
                                          <p:cBhvr>
                                            <p:cTn id="119" dur="500"/>
                                            <p:tgtEl>
                                              <p:spTgt spid="31"/>
                                            </p:tgtEl>
                                          </p:cBhvr>
                                        </p:animEffect>
                                        <p:anim calcmode="lin" valueType="num">
                                          <p:cBhvr>
                                            <p:cTn id="120" dur="500" fill="hold"/>
                                            <p:tgtEl>
                                              <p:spTgt spid="31"/>
                                            </p:tgtEl>
                                            <p:attrNameLst>
                                              <p:attrName>ppt_x</p:attrName>
                                            </p:attrNameLst>
                                          </p:cBhvr>
                                          <p:tavLst>
                                            <p:tav tm="0">
                                              <p:val>
                                                <p:fltVal val="0.5"/>
                                              </p:val>
                                            </p:tav>
                                            <p:tav tm="100000">
                                              <p:val>
                                                <p:strVal val="#ppt_x"/>
                                              </p:val>
                                            </p:tav>
                                          </p:tavLst>
                                        </p:anim>
                                        <p:anim calcmode="lin" valueType="num">
                                          <p:cBhvr>
                                            <p:cTn id="121" dur="500" fill="hold"/>
                                            <p:tgtEl>
                                              <p:spTgt spid="31"/>
                                            </p:tgtEl>
                                            <p:attrNameLst>
                                              <p:attrName>ppt_y</p:attrName>
                                            </p:attrNameLst>
                                          </p:cBhvr>
                                          <p:tavLst>
                                            <p:tav tm="0">
                                              <p:val>
                                                <p:fltVal val="0.5"/>
                                              </p:val>
                                            </p:tav>
                                            <p:tav tm="100000">
                                              <p:val>
                                                <p:strVal val="#ppt_y"/>
                                              </p:val>
                                            </p:tav>
                                          </p:tavLst>
                                        </p:anim>
                                      </p:childTnLst>
                                    </p:cTn>
                                  </p:par>
                                  <p:par>
                                    <p:cTn id="122" presetID="53" presetClass="entr" presetSubtype="528" fill="hold" grpId="0" nodeType="withEffect">
                                      <p:stCondLst>
                                        <p:cond delay="400"/>
                                      </p:stCondLst>
                                      <p:childTnLst>
                                        <p:set>
                                          <p:cBhvr>
                                            <p:cTn id="123" dur="1" fill="hold">
                                              <p:stCondLst>
                                                <p:cond delay="0"/>
                                              </p:stCondLst>
                                            </p:cTn>
                                            <p:tgtEl>
                                              <p:spTgt spid="32"/>
                                            </p:tgtEl>
                                            <p:attrNameLst>
                                              <p:attrName>style.visibility</p:attrName>
                                            </p:attrNameLst>
                                          </p:cBhvr>
                                          <p:to>
                                            <p:strVal val="visible"/>
                                          </p:to>
                                        </p:set>
                                        <p:anim calcmode="lin" valueType="num">
                                          <p:cBhvr>
                                            <p:cTn id="124" dur="500" fill="hold"/>
                                            <p:tgtEl>
                                              <p:spTgt spid="32"/>
                                            </p:tgtEl>
                                            <p:attrNameLst>
                                              <p:attrName>ppt_w</p:attrName>
                                            </p:attrNameLst>
                                          </p:cBhvr>
                                          <p:tavLst>
                                            <p:tav tm="0">
                                              <p:val>
                                                <p:fltVal val="0"/>
                                              </p:val>
                                            </p:tav>
                                            <p:tav tm="100000">
                                              <p:val>
                                                <p:strVal val="#ppt_w"/>
                                              </p:val>
                                            </p:tav>
                                          </p:tavLst>
                                        </p:anim>
                                        <p:anim calcmode="lin" valueType="num">
                                          <p:cBhvr>
                                            <p:cTn id="125" dur="500" fill="hold"/>
                                            <p:tgtEl>
                                              <p:spTgt spid="32"/>
                                            </p:tgtEl>
                                            <p:attrNameLst>
                                              <p:attrName>ppt_h</p:attrName>
                                            </p:attrNameLst>
                                          </p:cBhvr>
                                          <p:tavLst>
                                            <p:tav tm="0">
                                              <p:val>
                                                <p:fltVal val="0"/>
                                              </p:val>
                                            </p:tav>
                                            <p:tav tm="100000">
                                              <p:val>
                                                <p:strVal val="#ppt_h"/>
                                              </p:val>
                                            </p:tav>
                                          </p:tavLst>
                                        </p:anim>
                                        <p:animEffect transition="in" filter="fade">
                                          <p:cBhvr>
                                            <p:cTn id="126" dur="500"/>
                                            <p:tgtEl>
                                              <p:spTgt spid="32"/>
                                            </p:tgtEl>
                                          </p:cBhvr>
                                        </p:animEffect>
                                        <p:anim calcmode="lin" valueType="num">
                                          <p:cBhvr>
                                            <p:cTn id="127" dur="500" fill="hold"/>
                                            <p:tgtEl>
                                              <p:spTgt spid="32"/>
                                            </p:tgtEl>
                                            <p:attrNameLst>
                                              <p:attrName>ppt_x</p:attrName>
                                            </p:attrNameLst>
                                          </p:cBhvr>
                                          <p:tavLst>
                                            <p:tav tm="0">
                                              <p:val>
                                                <p:fltVal val="0.5"/>
                                              </p:val>
                                            </p:tav>
                                            <p:tav tm="100000">
                                              <p:val>
                                                <p:strVal val="#ppt_x"/>
                                              </p:val>
                                            </p:tav>
                                          </p:tavLst>
                                        </p:anim>
                                        <p:anim calcmode="lin" valueType="num">
                                          <p:cBhvr>
                                            <p:cTn id="128" dur="500" fill="hold"/>
                                            <p:tgtEl>
                                              <p:spTgt spid="3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animBg="1"/>
          <p:bldP spid="11" grpId="0" animBg="1"/>
          <p:bldP spid="15" grpId="0"/>
          <p:bldP spid="16" grpId="0"/>
          <p:bldP spid="17" grpId="0"/>
          <p:bldP spid="18" grpId="0"/>
          <p:bldP spid="19" grpId="0"/>
          <p:bldP spid="20" grpId="0"/>
          <p:bldP spid="21" grpId="0" animBg="1"/>
          <p:bldP spid="25" grpId="0"/>
          <p:bldP spid="26" grpId="0"/>
          <p:bldP spid="27" grpId="0" animBg="1"/>
          <p:bldP spid="28" grpId="0" animBg="1"/>
          <p:bldP spid="29" grpId="0" animBg="1"/>
          <p:bldP spid="30" grpId="0" animBg="1"/>
          <p:bldP spid="31" grpId="0" animBg="1"/>
          <p:bldP spid="32" grpId="0" animBg="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2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300"/>
                                            <p:tgtEl>
                                              <p:spTgt spid="26"/>
                                            </p:tgtEl>
                                            <p:attrNameLst>
                                              <p:attrName>ppt_x</p:attrName>
                                            </p:attrNameLst>
                                          </p:cBhvr>
                                          <p:tavLst>
                                            <p:tav tm="0">
                                              <p:val>
                                                <p:strVal val="#ppt_x-#ppt_w*1.125000"/>
                                              </p:val>
                                            </p:tav>
                                            <p:tav tm="100000">
                                              <p:val>
                                                <p:strVal val="#ppt_x"/>
                                              </p:val>
                                            </p:tav>
                                          </p:tavLst>
                                        </p:anim>
                                        <p:animEffect transition="in" filter="wipe(right)">
                                          <p:cBhvr>
                                            <p:cTn id="16" dur="300"/>
                                            <p:tgtEl>
                                              <p:spTgt spid="26"/>
                                            </p:tgtEl>
                                          </p:cBhvr>
                                        </p:animEffect>
                                      </p:childTnLst>
                                    </p:cTn>
                                  </p:par>
                                  <p:par>
                                    <p:cTn id="17" presetID="12" presetClass="entr" presetSubtype="8" fill="hold" grpId="0" nodeType="withEffect">
                                      <p:stCondLst>
                                        <p:cond delay="2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300"/>
                                            <p:tgtEl>
                                              <p:spTgt spid="19"/>
                                            </p:tgtEl>
                                            <p:attrNameLst>
                                              <p:attrName>ppt_x</p:attrName>
                                            </p:attrNameLst>
                                          </p:cBhvr>
                                          <p:tavLst>
                                            <p:tav tm="0">
                                              <p:val>
                                                <p:strVal val="#ppt_x-#ppt_w*1.125000"/>
                                              </p:val>
                                            </p:tav>
                                            <p:tav tm="100000">
                                              <p:val>
                                                <p:strVal val="#ppt_x"/>
                                              </p:val>
                                            </p:tav>
                                          </p:tavLst>
                                        </p:anim>
                                        <p:animEffect transition="in" filter="wipe(right)">
                                          <p:cBhvr>
                                            <p:cTn id="20" dur="300"/>
                                            <p:tgtEl>
                                              <p:spTgt spid="19"/>
                                            </p:tgtEl>
                                          </p:cBhvr>
                                        </p:animEffect>
                                      </p:childTnLst>
                                    </p:cTn>
                                  </p:par>
                                </p:childTnLst>
                              </p:cTn>
                            </p:par>
                            <p:par>
                              <p:cTn id="21" fill="hold">
                                <p:stCondLst>
                                  <p:cond delay="1000"/>
                                </p:stCondLst>
                                <p:childTnLst>
                                  <p:par>
                                    <p:cTn id="22" presetID="2" presetClass="entr" presetSubtype="2"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1+#ppt_w/2"/>
                                              </p:val>
                                            </p:tav>
                                            <p:tav tm="100000">
                                              <p:val>
                                                <p:strVal val="#ppt_x"/>
                                              </p:val>
                                            </p:tav>
                                          </p:tavLst>
                                        </p:anim>
                                        <p:anim calcmode="lin" valueType="num">
                                          <p:cBhvr additive="base">
                                            <p:cTn id="25" dur="500" fill="hold"/>
                                            <p:tgtEl>
                                              <p:spTgt spid="21"/>
                                            </p:tgtEl>
                                            <p:attrNameLst>
                                              <p:attrName>ppt_y</p:attrName>
                                            </p:attrNameLst>
                                          </p:cBhvr>
                                          <p:tavLst>
                                            <p:tav tm="0">
                                              <p:val>
                                                <p:strVal val="#ppt_y"/>
                                              </p:val>
                                            </p:tav>
                                            <p:tav tm="100000">
                                              <p:val>
                                                <p:strVal val="#ppt_y"/>
                                              </p:val>
                                            </p:tav>
                                          </p:tavLst>
                                        </p:anim>
                                      </p:childTnLst>
                                    </p:cTn>
                                  </p:par>
                                  <p:par>
                                    <p:cTn id="26" presetID="12" presetClass="entr" presetSubtype="2" fill="hold" grpId="0" nodeType="withEffect">
                                      <p:stCondLst>
                                        <p:cond delay="20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300"/>
                                            <p:tgtEl>
                                              <p:spTgt spid="20"/>
                                            </p:tgtEl>
                                            <p:attrNameLst>
                                              <p:attrName>ppt_x</p:attrName>
                                            </p:attrNameLst>
                                          </p:cBhvr>
                                          <p:tavLst>
                                            <p:tav tm="0">
                                              <p:val>
                                                <p:strVal val="#ppt_x+#ppt_w*1.125000"/>
                                              </p:val>
                                            </p:tav>
                                            <p:tav tm="100000">
                                              <p:val>
                                                <p:strVal val="#ppt_x"/>
                                              </p:val>
                                            </p:tav>
                                          </p:tavLst>
                                        </p:anim>
                                        <p:animEffect transition="in" filter="wipe(left)">
                                          <p:cBhvr>
                                            <p:cTn id="29" dur="300"/>
                                            <p:tgtEl>
                                              <p:spTgt spid="20"/>
                                            </p:tgtEl>
                                          </p:cBhvr>
                                        </p:animEffect>
                                      </p:childTnLst>
                                    </p:cTn>
                                  </p:par>
                                  <p:par>
                                    <p:cTn id="30" presetID="12" presetClass="entr" presetSubtype="2" fill="hold" grpId="0" nodeType="withEffect">
                                      <p:stCondLst>
                                        <p:cond delay="20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300"/>
                                            <p:tgtEl>
                                              <p:spTgt spid="25"/>
                                            </p:tgtEl>
                                            <p:attrNameLst>
                                              <p:attrName>ppt_x</p:attrName>
                                            </p:attrNameLst>
                                          </p:cBhvr>
                                          <p:tavLst>
                                            <p:tav tm="0">
                                              <p:val>
                                                <p:strVal val="#ppt_x+#ppt_w*1.125000"/>
                                              </p:val>
                                            </p:tav>
                                            <p:tav tm="100000">
                                              <p:val>
                                                <p:strVal val="#ppt_x"/>
                                              </p:val>
                                            </p:tav>
                                          </p:tavLst>
                                        </p:anim>
                                        <p:animEffect transition="in" filter="wipe(left)">
                                          <p:cBhvr>
                                            <p:cTn id="33" dur="300"/>
                                            <p:tgtEl>
                                              <p:spTgt spid="25"/>
                                            </p:tgtEl>
                                          </p:cBhvr>
                                        </p:animEffect>
                                      </p:childTnLst>
                                    </p:cTn>
                                  </p:par>
                                </p:childTnLst>
                              </p:cTn>
                            </p:par>
                            <p:par>
                              <p:cTn id="34" fill="hold">
                                <p:stCondLst>
                                  <p:cond delay="1500"/>
                                </p:stCondLst>
                                <p:childTnLst>
                                  <p:par>
                                    <p:cTn id="35" presetID="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0-#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par>
                                    <p:cTn id="39" presetID="12" presetClass="entr" presetSubtype="8" fill="hold" grpId="0" nodeType="withEffect">
                                      <p:stCondLst>
                                        <p:cond delay="20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300"/>
                                            <p:tgtEl>
                                              <p:spTgt spid="3"/>
                                            </p:tgtEl>
                                            <p:attrNameLst>
                                              <p:attrName>ppt_x</p:attrName>
                                            </p:attrNameLst>
                                          </p:cBhvr>
                                          <p:tavLst>
                                            <p:tav tm="0">
                                              <p:val>
                                                <p:strVal val="#ppt_x-#ppt_w*1.125000"/>
                                              </p:val>
                                            </p:tav>
                                            <p:tav tm="100000">
                                              <p:val>
                                                <p:strVal val="#ppt_x"/>
                                              </p:val>
                                            </p:tav>
                                          </p:tavLst>
                                        </p:anim>
                                        <p:animEffect transition="in" filter="wipe(right)">
                                          <p:cBhvr>
                                            <p:cTn id="42" dur="300"/>
                                            <p:tgtEl>
                                              <p:spTgt spid="3"/>
                                            </p:tgtEl>
                                          </p:cBhvr>
                                        </p:animEffect>
                                      </p:childTnLst>
                                    </p:cTn>
                                  </p:par>
                                  <p:par>
                                    <p:cTn id="43" presetID="12" presetClass="entr" presetSubtype="8" fill="hold" grpId="0" nodeType="withEffect">
                                      <p:stCondLst>
                                        <p:cond delay="20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300"/>
                                            <p:tgtEl>
                                              <p:spTgt spid="16"/>
                                            </p:tgtEl>
                                            <p:attrNameLst>
                                              <p:attrName>ppt_x</p:attrName>
                                            </p:attrNameLst>
                                          </p:cBhvr>
                                          <p:tavLst>
                                            <p:tav tm="0">
                                              <p:val>
                                                <p:strVal val="#ppt_x-#ppt_w*1.125000"/>
                                              </p:val>
                                            </p:tav>
                                            <p:tav tm="100000">
                                              <p:val>
                                                <p:strVal val="#ppt_x"/>
                                              </p:val>
                                            </p:tav>
                                          </p:tavLst>
                                        </p:anim>
                                        <p:animEffect transition="in" filter="wipe(right)">
                                          <p:cBhvr>
                                            <p:cTn id="46" dur="300"/>
                                            <p:tgtEl>
                                              <p:spTgt spid="16"/>
                                            </p:tgtEl>
                                          </p:cBhvr>
                                        </p:animEffect>
                                      </p:childTnLst>
                                    </p:cTn>
                                  </p:par>
                                </p:childTnLst>
                              </p:cTn>
                            </p:par>
                            <p:par>
                              <p:cTn id="47" fill="hold">
                                <p:stCondLst>
                                  <p:cond delay="2000"/>
                                </p:stCondLst>
                                <p:childTnLst>
                                  <p:par>
                                    <p:cTn id="48" presetID="2" presetClass="entr" presetSubtype="2" fill="hold" nodeType="after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500" fill="hold"/>
                                            <p:tgtEl>
                                              <p:spTgt spid="8"/>
                                            </p:tgtEl>
                                            <p:attrNameLst>
                                              <p:attrName>ppt_x</p:attrName>
                                            </p:attrNameLst>
                                          </p:cBhvr>
                                          <p:tavLst>
                                            <p:tav tm="0">
                                              <p:val>
                                                <p:strVal val="1+#ppt_w/2"/>
                                              </p:val>
                                            </p:tav>
                                            <p:tav tm="100000">
                                              <p:val>
                                                <p:strVal val="#ppt_x"/>
                                              </p:val>
                                            </p:tav>
                                          </p:tavLst>
                                        </p:anim>
                                        <p:anim calcmode="lin" valueType="num">
                                          <p:cBhvr additive="base">
                                            <p:cTn id="51" dur="500" fill="hold"/>
                                            <p:tgtEl>
                                              <p:spTgt spid="8"/>
                                            </p:tgtEl>
                                            <p:attrNameLst>
                                              <p:attrName>ppt_y</p:attrName>
                                            </p:attrNameLst>
                                          </p:cBhvr>
                                          <p:tavLst>
                                            <p:tav tm="0">
                                              <p:val>
                                                <p:strVal val="#ppt_y"/>
                                              </p:val>
                                            </p:tav>
                                            <p:tav tm="100000">
                                              <p:val>
                                                <p:strVal val="#ppt_y"/>
                                              </p:val>
                                            </p:tav>
                                          </p:tavLst>
                                        </p:anim>
                                      </p:childTnLst>
                                    </p:cTn>
                                  </p:par>
                                  <p:par>
                                    <p:cTn id="52" presetID="12" presetClass="entr" presetSubtype="2" fill="hold" grpId="0" nodeType="withEffect">
                                      <p:stCondLst>
                                        <p:cond delay="200"/>
                                      </p:stCondLst>
                                      <p:childTnLst>
                                        <p:set>
                                          <p:cBhvr>
                                            <p:cTn id="53" dur="1" fill="hold">
                                              <p:stCondLst>
                                                <p:cond delay="0"/>
                                              </p:stCondLst>
                                            </p:cTn>
                                            <p:tgtEl>
                                              <p:spTgt spid="5"/>
                                            </p:tgtEl>
                                            <p:attrNameLst>
                                              <p:attrName>style.visibility</p:attrName>
                                            </p:attrNameLst>
                                          </p:cBhvr>
                                          <p:to>
                                            <p:strVal val="visible"/>
                                          </p:to>
                                        </p:set>
                                        <p:anim calcmode="lin" valueType="num">
                                          <p:cBhvr additive="base">
                                            <p:cTn id="54" dur="300"/>
                                            <p:tgtEl>
                                              <p:spTgt spid="5"/>
                                            </p:tgtEl>
                                            <p:attrNameLst>
                                              <p:attrName>ppt_x</p:attrName>
                                            </p:attrNameLst>
                                          </p:cBhvr>
                                          <p:tavLst>
                                            <p:tav tm="0">
                                              <p:val>
                                                <p:strVal val="#ppt_x+#ppt_w*1.125000"/>
                                              </p:val>
                                            </p:tav>
                                            <p:tav tm="100000">
                                              <p:val>
                                                <p:strVal val="#ppt_x"/>
                                              </p:val>
                                            </p:tav>
                                          </p:tavLst>
                                        </p:anim>
                                        <p:animEffect transition="in" filter="wipe(left)">
                                          <p:cBhvr>
                                            <p:cTn id="55" dur="300"/>
                                            <p:tgtEl>
                                              <p:spTgt spid="5"/>
                                            </p:tgtEl>
                                          </p:cBhvr>
                                        </p:animEffect>
                                      </p:childTnLst>
                                    </p:cTn>
                                  </p:par>
                                  <p:par>
                                    <p:cTn id="56" presetID="12" presetClass="entr" presetSubtype="2" fill="hold" grpId="0" nodeType="withEffect">
                                      <p:stCondLst>
                                        <p:cond delay="200"/>
                                      </p:stCondLst>
                                      <p:childTnLst>
                                        <p:set>
                                          <p:cBhvr>
                                            <p:cTn id="57" dur="1" fill="hold">
                                              <p:stCondLst>
                                                <p:cond delay="0"/>
                                              </p:stCondLst>
                                            </p:cTn>
                                            <p:tgtEl>
                                              <p:spTgt spid="18"/>
                                            </p:tgtEl>
                                            <p:attrNameLst>
                                              <p:attrName>style.visibility</p:attrName>
                                            </p:attrNameLst>
                                          </p:cBhvr>
                                          <p:to>
                                            <p:strVal val="visible"/>
                                          </p:to>
                                        </p:set>
                                        <p:anim calcmode="lin" valueType="num">
                                          <p:cBhvr additive="base">
                                            <p:cTn id="58" dur="300"/>
                                            <p:tgtEl>
                                              <p:spTgt spid="18"/>
                                            </p:tgtEl>
                                            <p:attrNameLst>
                                              <p:attrName>ppt_x</p:attrName>
                                            </p:attrNameLst>
                                          </p:cBhvr>
                                          <p:tavLst>
                                            <p:tav tm="0">
                                              <p:val>
                                                <p:strVal val="#ppt_x+#ppt_w*1.125000"/>
                                              </p:val>
                                            </p:tav>
                                            <p:tav tm="100000">
                                              <p:val>
                                                <p:strVal val="#ppt_x"/>
                                              </p:val>
                                            </p:tav>
                                          </p:tavLst>
                                        </p:anim>
                                        <p:animEffect transition="in" filter="wipe(left)">
                                          <p:cBhvr>
                                            <p:cTn id="59" dur="300"/>
                                            <p:tgtEl>
                                              <p:spTgt spid="18"/>
                                            </p:tgtEl>
                                          </p:cBhvr>
                                        </p:animEffect>
                                      </p:childTnLst>
                                    </p:cTn>
                                  </p:par>
                                </p:childTnLst>
                              </p:cTn>
                            </p:par>
                            <p:par>
                              <p:cTn id="60" fill="hold">
                                <p:stCondLst>
                                  <p:cond delay="2500"/>
                                </p:stCondLst>
                                <p:childTnLst>
                                  <p:par>
                                    <p:cTn id="61" presetID="2" presetClass="entr" presetSubtype="8" fill="hold" nodeType="after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additive="base">
                                            <p:cTn id="63" dur="500" fill="hold"/>
                                            <p:tgtEl>
                                              <p:spTgt spid="12"/>
                                            </p:tgtEl>
                                            <p:attrNameLst>
                                              <p:attrName>ppt_x</p:attrName>
                                            </p:attrNameLst>
                                          </p:cBhvr>
                                          <p:tavLst>
                                            <p:tav tm="0">
                                              <p:val>
                                                <p:strVal val="0-#ppt_w/2"/>
                                              </p:val>
                                            </p:tav>
                                            <p:tav tm="100000">
                                              <p:val>
                                                <p:strVal val="#ppt_x"/>
                                              </p:val>
                                            </p:tav>
                                          </p:tavLst>
                                        </p:anim>
                                        <p:anim calcmode="lin" valueType="num">
                                          <p:cBhvr additive="base">
                                            <p:cTn id="64" dur="500" fill="hold"/>
                                            <p:tgtEl>
                                              <p:spTgt spid="12"/>
                                            </p:tgtEl>
                                            <p:attrNameLst>
                                              <p:attrName>ppt_y</p:attrName>
                                            </p:attrNameLst>
                                          </p:cBhvr>
                                          <p:tavLst>
                                            <p:tav tm="0">
                                              <p:val>
                                                <p:strVal val="#ppt_y"/>
                                              </p:val>
                                            </p:tav>
                                            <p:tav tm="100000">
                                              <p:val>
                                                <p:strVal val="#ppt_y"/>
                                              </p:val>
                                            </p:tav>
                                          </p:tavLst>
                                        </p:anim>
                                      </p:childTnLst>
                                    </p:cTn>
                                  </p:par>
                                  <p:par>
                                    <p:cTn id="65" presetID="12" presetClass="entr" presetSubtype="8" fill="hold" grpId="0" nodeType="withEffect">
                                      <p:stCondLst>
                                        <p:cond delay="20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300"/>
                                            <p:tgtEl>
                                              <p:spTgt spid="17"/>
                                            </p:tgtEl>
                                            <p:attrNameLst>
                                              <p:attrName>ppt_x</p:attrName>
                                            </p:attrNameLst>
                                          </p:cBhvr>
                                          <p:tavLst>
                                            <p:tav tm="0">
                                              <p:val>
                                                <p:strVal val="#ppt_x-#ppt_w*1.125000"/>
                                              </p:val>
                                            </p:tav>
                                            <p:tav tm="100000">
                                              <p:val>
                                                <p:strVal val="#ppt_x"/>
                                              </p:val>
                                            </p:tav>
                                          </p:tavLst>
                                        </p:anim>
                                        <p:animEffect transition="in" filter="wipe(right)">
                                          <p:cBhvr>
                                            <p:cTn id="68" dur="300"/>
                                            <p:tgtEl>
                                              <p:spTgt spid="17"/>
                                            </p:tgtEl>
                                          </p:cBhvr>
                                        </p:animEffect>
                                      </p:childTnLst>
                                    </p:cTn>
                                  </p:par>
                                  <p:par>
                                    <p:cTn id="69" presetID="12" presetClass="entr" presetSubtype="8" fill="hold" grpId="0" nodeType="withEffect">
                                      <p:stCondLst>
                                        <p:cond delay="200"/>
                                      </p:stCondLst>
                                      <p:childTnLst>
                                        <p:set>
                                          <p:cBhvr>
                                            <p:cTn id="70" dur="1" fill="hold">
                                              <p:stCondLst>
                                                <p:cond delay="0"/>
                                              </p:stCondLst>
                                            </p:cTn>
                                            <p:tgtEl>
                                              <p:spTgt spid="4"/>
                                            </p:tgtEl>
                                            <p:attrNameLst>
                                              <p:attrName>style.visibility</p:attrName>
                                            </p:attrNameLst>
                                          </p:cBhvr>
                                          <p:to>
                                            <p:strVal val="visible"/>
                                          </p:to>
                                        </p:set>
                                        <p:anim calcmode="lin" valueType="num">
                                          <p:cBhvr additive="base">
                                            <p:cTn id="71" dur="300"/>
                                            <p:tgtEl>
                                              <p:spTgt spid="4"/>
                                            </p:tgtEl>
                                            <p:attrNameLst>
                                              <p:attrName>ppt_x</p:attrName>
                                            </p:attrNameLst>
                                          </p:cBhvr>
                                          <p:tavLst>
                                            <p:tav tm="0">
                                              <p:val>
                                                <p:strVal val="#ppt_x-#ppt_w*1.125000"/>
                                              </p:val>
                                            </p:tav>
                                            <p:tav tm="100000">
                                              <p:val>
                                                <p:strVal val="#ppt_x"/>
                                              </p:val>
                                            </p:tav>
                                          </p:tavLst>
                                        </p:anim>
                                        <p:animEffect transition="in" filter="wipe(right)">
                                          <p:cBhvr>
                                            <p:cTn id="72" dur="300"/>
                                            <p:tgtEl>
                                              <p:spTgt spid="4"/>
                                            </p:tgtEl>
                                          </p:cBhvr>
                                        </p:animEffect>
                                      </p:childTnLst>
                                    </p:cTn>
                                  </p:par>
                                </p:childTnLst>
                              </p:cTn>
                            </p:par>
                            <p:par>
                              <p:cTn id="73" fill="hold">
                                <p:stCondLst>
                                  <p:cond delay="3000"/>
                                </p:stCondLst>
                                <p:childTnLst>
                                  <p:par>
                                    <p:cTn id="74" presetID="2" presetClass="entr" presetSubtype="2" fill="hold" grpId="0" nodeType="afterEffect">
                                      <p:stCondLst>
                                        <p:cond delay="0"/>
                                      </p:stCondLst>
                                      <p:childTnLst>
                                        <p:set>
                                          <p:cBhvr>
                                            <p:cTn id="75" dur="1" fill="hold">
                                              <p:stCondLst>
                                                <p:cond delay="0"/>
                                              </p:stCondLst>
                                            </p:cTn>
                                            <p:tgtEl>
                                              <p:spTgt spid="11"/>
                                            </p:tgtEl>
                                            <p:attrNameLst>
                                              <p:attrName>style.visibility</p:attrName>
                                            </p:attrNameLst>
                                          </p:cBhvr>
                                          <p:to>
                                            <p:strVal val="visible"/>
                                          </p:to>
                                        </p:set>
                                        <p:anim calcmode="lin" valueType="num">
                                          <p:cBhvr additive="base">
                                            <p:cTn id="76" dur="500" fill="hold"/>
                                            <p:tgtEl>
                                              <p:spTgt spid="11"/>
                                            </p:tgtEl>
                                            <p:attrNameLst>
                                              <p:attrName>ppt_x</p:attrName>
                                            </p:attrNameLst>
                                          </p:cBhvr>
                                          <p:tavLst>
                                            <p:tav tm="0">
                                              <p:val>
                                                <p:strVal val="1+#ppt_w/2"/>
                                              </p:val>
                                            </p:tav>
                                            <p:tav tm="100000">
                                              <p:val>
                                                <p:strVal val="#ppt_x"/>
                                              </p:val>
                                            </p:tav>
                                          </p:tavLst>
                                        </p:anim>
                                        <p:anim calcmode="lin" valueType="num">
                                          <p:cBhvr additive="base">
                                            <p:cTn id="77" dur="500" fill="hold"/>
                                            <p:tgtEl>
                                              <p:spTgt spid="11"/>
                                            </p:tgtEl>
                                            <p:attrNameLst>
                                              <p:attrName>ppt_y</p:attrName>
                                            </p:attrNameLst>
                                          </p:cBhvr>
                                          <p:tavLst>
                                            <p:tav tm="0">
                                              <p:val>
                                                <p:strVal val="#ppt_y"/>
                                              </p:val>
                                            </p:tav>
                                            <p:tav tm="100000">
                                              <p:val>
                                                <p:strVal val="#ppt_y"/>
                                              </p:val>
                                            </p:tav>
                                          </p:tavLst>
                                        </p:anim>
                                      </p:childTnLst>
                                    </p:cTn>
                                  </p:par>
                                  <p:par>
                                    <p:cTn id="78" presetID="12" presetClass="entr" presetSubtype="2" fill="hold" grpId="0" nodeType="withEffect">
                                      <p:stCondLst>
                                        <p:cond delay="200"/>
                                      </p:stCondLst>
                                      <p:childTnLst>
                                        <p:set>
                                          <p:cBhvr>
                                            <p:cTn id="79" dur="1" fill="hold">
                                              <p:stCondLst>
                                                <p:cond delay="0"/>
                                              </p:stCondLst>
                                            </p:cTn>
                                            <p:tgtEl>
                                              <p:spTgt spid="6"/>
                                            </p:tgtEl>
                                            <p:attrNameLst>
                                              <p:attrName>style.visibility</p:attrName>
                                            </p:attrNameLst>
                                          </p:cBhvr>
                                          <p:to>
                                            <p:strVal val="visible"/>
                                          </p:to>
                                        </p:set>
                                        <p:anim calcmode="lin" valueType="num">
                                          <p:cBhvr additive="base">
                                            <p:cTn id="80" dur="300"/>
                                            <p:tgtEl>
                                              <p:spTgt spid="6"/>
                                            </p:tgtEl>
                                            <p:attrNameLst>
                                              <p:attrName>ppt_x</p:attrName>
                                            </p:attrNameLst>
                                          </p:cBhvr>
                                          <p:tavLst>
                                            <p:tav tm="0">
                                              <p:val>
                                                <p:strVal val="#ppt_x+#ppt_w*1.125000"/>
                                              </p:val>
                                            </p:tav>
                                            <p:tav tm="100000">
                                              <p:val>
                                                <p:strVal val="#ppt_x"/>
                                              </p:val>
                                            </p:tav>
                                          </p:tavLst>
                                        </p:anim>
                                        <p:animEffect transition="in" filter="wipe(left)">
                                          <p:cBhvr>
                                            <p:cTn id="81" dur="300"/>
                                            <p:tgtEl>
                                              <p:spTgt spid="6"/>
                                            </p:tgtEl>
                                          </p:cBhvr>
                                        </p:animEffect>
                                      </p:childTnLst>
                                    </p:cTn>
                                  </p:par>
                                  <p:par>
                                    <p:cTn id="82" presetID="12" presetClass="entr" presetSubtype="2" fill="hold" grpId="0" nodeType="withEffect">
                                      <p:stCondLst>
                                        <p:cond delay="200"/>
                                      </p:stCondLst>
                                      <p:childTnLst>
                                        <p:set>
                                          <p:cBhvr>
                                            <p:cTn id="83" dur="1" fill="hold">
                                              <p:stCondLst>
                                                <p:cond delay="0"/>
                                              </p:stCondLst>
                                            </p:cTn>
                                            <p:tgtEl>
                                              <p:spTgt spid="15"/>
                                            </p:tgtEl>
                                            <p:attrNameLst>
                                              <p:attrName>style.visibility</p:attrName>
                                            </p:attrNameLst>
                                          </p:cBhvr>
                                          <p:to>
                                            <p:strVal val="visible"/>
                                          </p:to>
                                        </p:set>
                                        <p:anim calcmode="lin" valueType="num">
                                          <p:cBhvr additive="base">
                                            <p:cTn id="84" dur="300"/>
                                            <p:tgtEl>
                                              <p:spTgt spid="15"/>
                                            </p:tgtEl>
                                            <p:attrNameLst>
                                              <p:attrName>ppt_x</p:attrName>
                                            </p:attrNameLst>
                                          </p:cBhvr>
                                          <p:tavLst>
                                            <p:tav tm="0">
                                              <p:val>
                                                <p:strVal val="#ppt_x+#ppt_w*1.125000"/>
                                              </p:val>
                                            </p:tav>
                                            <p:tav tm="100000">
                                              <p:val>
                                                <p:strVal val="#ppt_x"/>
                                              </p:val>
                                            </p:tav>
                                          </p:tavLst>
                                        </p:anim>
                                        <p:animEffect transition="in" filter="wipe(left)">
                                          <p:cBhvr>
                                            <p:cTn id="85" dur="300"/>
                                            <p:tgtEl>
                                              <p:spTgt spid="15"/>
                                            </p:tgtEl>
                                          </p:cBhvr>
                                        </p:animEffect>
                                      </p:childTnLst>
                                    </p:cTn>
                                  </p:par>
                                </p:childTnLst>
                              </p:cTn>
                            </p:par>
                            <p:par>
                              <p:cTn id="86" fill="hold">
                                <p:stCondLst>
                                  <p:cond delay="3500"/>
                                </p:stCondLst>
                                <p:childTnLst>
                                  <p:par>
                                    <p:cTn id="87" presetID="53" presetClass="entr" presetSubtype="528" fill="hold" grpId="0" nodeType="afterEffect">
                                      <p:stCondLst>
                                        <p:cond delay="0"/>
                                      </p:stCondLst>
                                      <p:childTnLst>
                                        <p:set>
                                          <p:cBhvr>
                                            <p:cTn id="88" dur="1" fill="hold">
                                              <p:stCondLst>
                                                <p:cond delay="0"/>
                                              </p:stCondLst>
                                            </p:cTn>
                                            <p:tgtEl>
                                              <p:spTgt spid="30"/>
                                            </p:tgtEl>
                                            <p:attrNameLst>
                                              <p:attrName>style.visibility</p:attrName>
                                            </p:attrNameLst>
                                          </p:cBhvr>
                                          <p:to>
                                            <p:strVal val="visible"/>
                                          </p:to>
                                        </p:set>
                                        <p:anim calcmode="lin" valueType="num">
                                          <p:cBhvr>
                                            <p:cTn id="89" dur="500" fill="hold"/>
                                            <p:tgtEl>
                                              <p:spTgt spid="30"/>
                                            </p:tgtEl>
                                            <p:attrNameLst>
                                              <p:attrName>ppt_w</p:attrName>
                                            </p:attrNameLst>
                                          </p:cBhvr>
                                          <p:tavLst>
                                            <p:tav tm="0">
                                              <p:val>
                                                <p:fltVal val="0"/>
                                              </p:val>
                                            </p:tav>
                                            <p:tav tm="100000">
                                              <p:val>
                                                <p:strVal val="#ppt_w"/>
                                              </p:val>
                                            </p:tav>
                                          </p:tavLst>
                                        </p:anim>
                                        <p:anim calcmode="lin" valueType="num">
                                          <p:cBhvr>
                                            <p:cTn id="90" dur="500" fill="hold"/>
                                            <p:tgtEl>
                                              <p:spTgt spid="30"/>
                                            </p:tgtEl>
                                            <p:attrNameLst>
                                              <p:attrName>ppt_h</p:attrName>
                                            </p:attrNameLst>
                                          </p:cBhvr>
                                          <p:tavLst>
                                            <p:tav tm="0">
                                              <p:val>
                                                <p:fltVal val="0"/>
                                              </p:val>
                                            </p:tav>
                                            <p:tav tm="100000">
                                              <p:val>
                                                <p:strVal val="#ppt_h"/>
                                              </p:val>
                                            </p:tav>
                                          </p:tavLst>
                                        </p:anim>
                                        <p:animEffect transition="in" filter="fade">
                                          <p:cBhvr>
                                            <p:cTn id="91" dur="500"/>
                                            <p:tgtEl>
                                              <p:spTgt spid="30"/>
                                            </p:tgtEl>
                                          </p:cBhvr>
                                        </p:animEffect>
                                        <p:anim calcmode="lin" valueType="num">
                                          <p:cBhvr>
                                            <p:cTn id="92" dur="500" fill="hold"/>
                                            <p:tgtEl>
                                              <p:spTgt spid="30"/>
                                            </p:tgtEl>
                                            <p:attrNameLst>
                                              <p:attrName>ppt_x</p:attrName>
                                            </p:attrNameLst>
                                          </p:cBhvr>
                                          <p:tavLst>
                                            <p:tav tm="0">
                                              <p:val>
                                                <p:fltVal val="0.5"/>
                                              </p:val>
                                            </p:tav>
                                            <p:tav tm="100000">
                                              <p:val>
                                                <p:strVal val="#ppt_x"/>
                                              </p:val>
                                            </p:tav>
                                          </p:tavLst>
                                        </p:anim>
                                        <p:anim calcmode="lin" valueType="num">
                                          <p:cBhvr>
                                            <p:cTn id="93" dur="500" fill="hold"/>
                                            <p:tgtEl>
                                              <p:spTgt spid="30"/>
                                            </p:tgtEl>
                                            <p:attrNameLst>
                                              <p:attrName>ppt_y</p:attrName>
                                            </p:attrNameLst>
                                          </p:cBhvr>
                                          <p:tavLst>
                                            <p:tav tm="0">
                                              <p:val>
                                                <p:fltVal val="0.5"/>
                                              </p:val>
                                            </p:tav>
                                            <p:tav tm="100000">
                                              <p:val>
                                                <p:strVal val="#ppt_y"/>
                                              </p:val>
                                            </p:tav>
                                          </p:tavLst>
                                        </p:anim>
                                      </p:childTnLst>
                                    </p:cTn>
                                  </p:par>
                                  <p:par>
                                    <p:cTn id="94" presetID="53" presetClass="entr" presetSubtype="528" fill="hold" grpId="0" nodeType="withEffect">
                                      <p:stCondLst>
                                        <p:cond delay="1000"/>
                                      </p:stCondLst>
                                      <p:childTnLst>
                                        <p:set>
                                          <p:cBhvr>
                                            <p:cTn id="95" dur="1" fill="hold">
                                              <p:stCondLst>
                                                <p:cond delay="0"/>
                                              </p:stCondLst>
                                            </p:cTn>
                                            <p:tgtEl>
                                              <p:spTgt spid="27"/>
                                            </p:tgtEl>
                                            <p:attrNameLst>
                                              <p:attrName>style.visibility</p:attrName>
                                            </p:attrNameLst>
                                          </p:cBhvr>
                                          <p:to>
                                            <p:strVal val="visible"/>
                                          </p:to>
                                        </p:set>
                                        <p:anim calcmode="lin" valueType="num">
                                          <p:cBhvr>
                                            <p:cTn id="96" dur="500" fill="hold"/>
                                            <p:tgtEl>
                                              <p:spTgt spid="27"/>
                                            </p:tgtEl>
                                            <p:attrNameLst>
                                              <p:attrName>ppt_w</p:attrName>
                                            </p:attrNameLst>
                                          </p:cBhvr>
                                          <p:tavLst>
                                            <p:tav tm="0">
                                              <p:val>
                                                <p:fltVal val="0"/>
                                              </p:val>
                                            </p:tav>
                                            <p:tav tm="100000">
                                              <p:val>
                                                <p:strVal val="#ppt_w"/>
                                              </p:val>
                                            </p:tav>
                                          </p:tavLst>
                                        </p:anim>
                                        <p:anim calcmode="lin" valueType="num">
                                          <p:cBhvr>
                                            <p:cTn id="97" dur="500" fill="hold"/>
                                            <p:tgtEl>
                                              <p:spTgt spid="27"/>
                                            </p:tgtEl>
                                            <p:attrNameLst>
                                              <p:attrName>ppt_h</p:attrName>
                                            </p:attrNameLst>
                                          </p:cBhvr>
                                          <p:tavLst>
                                            <p:tav tm="0">
                                              <p:val>
                                                <p:fltVal val="0"/>
                                              </p:val>
                                            </p:tav>
                                            <p:tav tm="100000">
                                              <p:val>
                                                <p:strVal val="#ppt_h"/>
                                              </p:val>
                                            </p:tav>
                                          </p:tavLst>
                                        </p:anim>
                                        <p:animEffect transition="in" filter="fade">
                                          <p:cBhvr>
                                            <p:cTn id="98" dur="500"/>
                                            <p:tgtEl>
                                              <p:spTgt spid="27"/>
                                            </p:tgtEl>
                                          </p:cBhvr>
                                        </p:animEffect>
                                        <p:anim calcmode="lin" valueType="num">
                                          <p:cBhvr>
                                            <p:cTn id="99" dur="500" fill="hold"/>
                                            <p:tgtEl>
                                              <p:spTgt spid="27"/>
                                            </p:tgtEl>
                                            <p:attrNameLst>
                                              <p:attrName>ppt_x</p:attrName>
                                            </p:attrNameLst>
                                          </p:cBhvr>
                                          <p:tavLst>
                                            <p:tav tm="0">
                                              <p:val>
                                                <p:fltVal val="0.5"/>
                                              </p:val>
                                            </p:tav>
                                            <p:tav tm="100000">
                                              <p:val>
                                                <p:strVal val="#ppt_x"/>
                                              </p:val>
                                            </p:tav>
                                          </p:tavLst>
                                        </p:anim>
                                        <p:anim calcmode="lin" valueType="num">
                                          <p:cBhvr>
                                            <p:cTn id="100" dur="500" fill="hold"/>
                                            <p:tgtEl>
                                              <p:spTgt spid="27"/>
                                            </p:tgtEl>
                                            <p:attrNameLst>
                                              <p:attrName>ppt_y</p:attrName>
                                            </p:attrNameLst>
                                          </p:cBhvr>
                                          <p:tavLst>
                                            <p:tav tm="0">
                                              <p:val>
                                                <p:fltVal val="0.5"/>
                                              </p:val>
                                            </p:tav>
                                            <p:tav tm="100000">
                                              <p:val>
                                                <p:strVal val="#ppt_y"/>
                                              </p:val>
                                            </p:tav>
                                          </p:tavLst>
                                        </p:anim>
                                      </p:childTnLst>
                                    </p:cTn>
                                  </p:par>
                                  <p:par>
                                    <p:cTn id="101" presetID="53" presetClass="entr" presetSubtype="528" fill="hold" grpId="0" nodeType="withEffect">
                                      <p:stCondLst>
                                        <p:cond delay="800"/>
                                      </p:stCondLst>
                                      <p:childTnLst>
                                        <p:set>
                                          <p:cBhvr>
                                            <p:cTn id="102" dur="1" fill="hold">
                                              <p:stCondLst>
                                                <p:cond delay="0"/>
                                              </p:stCondLst>
                                            </p:cTn>
                                            <p:tgtEl>
                                              <p:spTgt spid="28"/>
                                            </p:tgtEl>
                                            <p:attrNameLst>
                                              <p:attrName>style.visibility</p:attrName>
                                            </p:attrNameLst>
                                          </p:cBhvr>
                                          <p:to>
                                            <p:strVal val="visible"/>
                                          </p:to>
                                        </p:set>
                                        <p:anim calcmode="lin" valueType="num">
                                          <p:cBhvr>
                                            <p:cTn id="103" dur="500" fill="hold"/>
                                            <p:tgtEl>
                                              <p:spTgt spid="28"/>
                                            </p:tgtEl>
                                            <p:attrNameLst>
                                              <p:attrName>ppt_w</p:attrName>
                                            </p:attrNameLst>
                                          </p:cBhvr>
                                          <p:tavLst>
                                            <p:tav tm="0">
                                              <p:val>
                                                <p:fltVal val="0"/>
                                              </p:val>
                                            </p:tav>
                                            <p:tav tm="100000">
                                              <p:val>
                                                <p:strVal val="#ppt_w"/>
                                              </p:val>
                                            </p:tav>
                                          </p:tavLst>
                                        </p:anim>
                                        <p:anim calcmode="lin" valueType="num">
                                          <p:cBhvr>
                                            <p:cTn id="104" dur="500" fill="hold"/>
                                            <p:tgtEl>
                                              <p:spTgt spid="28"/>
                                            </p:tgtEl>
                                            <p:attrNameLst>
                                              <p:attrName>ppt_h</p:attrName>
                                            </p:attrNameLst>
                                          </p:cBhvr>
                                          <p:tavLst>
                                            <p:tav tm="0">
                                              <p:val>
                                                <p:fltVal val="0"/>
                                              </p:val>
                                            </p:tav>
                                            <p:tav tm="100000">
                                              <p:val>
                                                <p:strVal val="#ppt_h"/>
                                              </p:val>
                                            </p:tav>
                                          </p:tavLst>
                                        </p:anim>
                                        <p:animEffect transition="in" filter="fade">
                                          <p:cBhvr>
                                            <p:cTn id="105" dur="500"/>
                                            <p:tgtEl>
                                              <p:spTgt spid="28"/>
                                            </p:tgtEl>
                                          </p:cBhvr>
                                        </p:animEffect>
                                        <p:anim calcmode="lin" valueType="num">
                                          <p:cBhvr>
                                            <p:cTn id="106" dur="500" fill="hold"/>
                                            <p:tgtEl>
                                              <p:spTgt spid="28"/>
                                            </p:tgtEl>
                                            <p:attrNameLst>
                                              <p:attrName>ppt_x</p:attrName>
                                            </p:attrNameLst>
                                          </p:cBhvr>
                                          <p:tavLst>
                                            <p:tav tm="0">
                                              <p:val>
                                                <p:fltVal val="0.5"/>
                                              </p:val>
                                            </p:tav>
                                            <p:tav tm="100000">
                                              <p:val>
                                                <p:strVal val="#ppt_x"/>
                                              </p:val>
                                            </p:tav>
                                          </p:tavLst>
                                        </p:anim>
                                        <p:anim calcmode="lin" valueType="num">
                                          <p:cBhvr>
                                            <p:cTn id="107" dur="500" fill="hold"/>
                                            <p:tgtEl>
                                              <p:spTgt spid="28"/>
                                            </p:tgtEl>
                                            <p:attrNameLst>
                                              <p:attrName>ppt_y</p:attrName>
                                            </p:attrNameLst>
                                          </p:cBhvr>
                                          <p:tavLst>
                                            <p:tav tm="0">
                                              <p:val>
                                                <p:fltVal val="0.5"/>
                                              </p:val>
                                            </p:tav>
                                            <p:tav tm="100000">
                                              <p:val>
                                                <p:strVal val="#ppt_y"/>
                                              </p:val>
                                            </p:tav>
                                          </p:tavLst>
                                        </p:anim>
                                      </p:childTnLst>
                                    </p:cTn>
                                  </p:par>
                                  <p:par>
                                    <p:cTn id="108" presetID="53" presetClass="entr" presetSubtype="528" fill="hold" grpId="0" nodeType="withEffect">
                                      <p:stCondLst>
                                        <p:cond delay="600"/>
                                      </p:stCondLst>
                                      <p:childTnLst>
                                        <p:set>
                                          <p:cBhvr>
                                            <p:cTn id="109" dur="1" fill="hold">
                                              <p:stCondLst>
                                                <p:cond delay="0"/>
                                              </p:stCondLst>
                                            </p:cTn>
                                            <p:tgtEl>
                                              <p:spTgt spid="29"/>
                                            </p:tgtEl>
                                            <p:attrNameLst>
                                              <p:attrName>style.visibility</p:attrName>
                                            </p:attrNameLst>
                                          </p:cBhvr>
                                          <p:to>
                                            <p:strVal val="visible"/>
                                          </p:to>
                                        </p:set>
                                        <p:anim calcmode="lin" valueType="num">
                                          <p:cBhvr>
                                            <p:cTn id="110" dur="500" fill="hold"/>
                                            <p:tgtEl>
                                              <p:spTgt spid="29"/>
                                            </p:tgtEl>
                                            <p:attrNameLst>
                                              <p:attrName>ppt_w</p:attrName>
                                            </p:attrNameLst>
                                          </p:cBhvr>
                                          <p:tavLst>
                                            <p:tav tm="0">
                                              <p:val>
                                                <p:fltVal val="0"/>
                                              </p:val>
                                            </p:tav>
                                            <p:tav tm="100000">
                                              <p:val>
                                                <p:strVal val="#ppt_w"/>
                                              </p:val>
                                            </p:tav>
                                          </p:tavLst>
                                        </p:anim>
                                        <p:anim calcmode="lin" valueType="num">
                                          <p:cBhvr>
                                            <p:cTn id="111" dur="500" fill="hold"/>
                                            <p:tgtEl>
                                              <p:spTgt spid="29"/>
                                            </p:tgtEl>
                                            <p:attrNameLst>
                                              <p:attrName>ppt_h</p:attrName>
                                            </p:attrNameLst>
                                          </p:cBhvr>
                                          <p:tavLst>
                                            <p:tav tm="0">
                                              <p:val>
                                                <p:fltVal val="0"/>
                                              </p:val>
                                            </p:tav>
                                            <p:tav tm="100000">
                                              <p:val>
                                                <p:strVal val="#ppt_h"/>
                                              </p:val>
                                            </p:tav>
                                          </p:tavLst>
                                        </p:anim>
                                        <p:animEffect transition="in" filter="fade">
                                          <p:cBhvr>
                                            <p:cTn id="112" dur="500"/>
                                            <p:tgtEl>
                                              <p:spTgt spid="29"/>
                                            </p:tgtEl>
                                          </p:cBhvr>
                                        </p:animEffect>
                                        <p:anim calcmode="lin" valueType="num">
                                          <p:cBhvr>
                                            <p:cTn id="113" dur="500" fill="hold"/>
                                            <p:tgtEl>
                                              <p:spTgt spid="29"/>
                                            </p:tgtEl>
                                            <p:attrNameLst>
                                              <p:attrName>ppt_x</p:attrName>
                                            </p:attrNameLst>
                                          </p:cBhvr>
                                          <p:tavLst>
                                            <p:tav tm="0">
                                              <p:val>
                                                <p:fltVal val="0.5"/>
                                              </p:val>
                                            </p:tav>
                                            <p:tav tm="100000">
                                              <p:val>
                                                <p:strVal val="#ppt_x"/>
                                              </p:val>
                                            </p:tav>
                                          </p:tavLst>
                                        </p:anim>
                                        <p:anim calcmode="lin" valueType="num">
                                          <p:cBhvr>
                                            <p:cTn id="114" dur="500" fill="hold"/>
                                            <p:tgtEl>
                                              <p:spTgt spid="29"/>
                                            </p:tgtEl>
                                            <p:attrNameLst>
                                              <p:attrName>ppt_y</p:attrName>
                                            </p:attrNameLst>
                                          </p:cBhvr>
                                          <p:tavLst>
                                            <p:tav tm="0">
                                              <p:val>
                                                <p:fltVal val="0.5"/>
                                              </p:val>
                                            </p:tav>
                                            <p:tav tm="100000">
                                              <p:val>
                                                <p:strVal val="#ppt_y"/>
                                              </p:val>
                                            </p:tav>
                                          </p:tavLst>
                                        </p:anim>
                                      </p:childTnLst>
                                    </p:cTn>
                                  </p:par>
                                  <p:par>
                                    <p:cTn id="115" presetID="53" presetClass="entr" presetSubtype="528" fill="hold" grpId="0" nodeType="withEffect">
                                      <p:stCondLst>
                                        <p:cond delay="200"/>
                                      </p:stCondLst>
                                      <p:childTnLst>
                                        <p:set>
                                          <p:cBhvr>
                                            <p:cTn id="116" dur="1" fill="hold">
                                              <p:stCondLst>
                                                <p:cond delay="0"/>
                                              </p:stCondLst>
                                            </p:cTn>
                                            <p:tgtEl>
                                              <p:spTgt spid="31"/>
                                            </p:tgtEl>
                                            <p:attrNameLst>
                                              <p:attrName>style.visibility</p:attrName>
                                            </p:attrNameLst>
                                          </p:cBhvr>
                                          <p:to>
                                            <p:strVal val="visible"/>
                                          </p:to>
                                        </p:set>
                                        <p:anim calcmode="lin" valueType="num">
                                          <p:cBhvr>
                                            <p:cTn id="117" dur="500" fill="hold"/>
                                            <p:tgtEl>
                                              <p:spTgt spid="31"/>
                                            </p:tgtEl>
                                            <p:attrNameLst>
                                              <p:attrName>ppt_w</p:attrName>
                                            </p:attrNameLst>
                                          </p:cBhvr>
                                          <p:tavLst>
                                            <p:tav tm="0">
                                              <p:val>
                                                <p:fltVal val="0"/>
                                              </p:val>
                                            </p:tav>
                                            <p:tav tm="100000">
                                              <p:val>
                                                <p:strVal val="#ppt_w"/>
                                              </p:val>
                                            </p:tav>
                                          </p:tavLst>
                                        </p:anim>
                                        <p:anim calcmode="lin" valueType="num">
                                          <p:cBhvr>
                                            <p:cTn id="118" dur="500" fill="hold"/>
                                            <p:tgtEl>
                                              <p:spTgt spid="31"/>
                                            </p:tgtEl>
                                            <p:attrNameLst>
                                              <p:attrName>ppt_h</p:attrName>
                                            </p:attrNameLst>
                                          </p:cBhvr>
                                          <p:tavLst>
                                            <p:tav tm="0">
                                              <p:val>
                                                <p:fltVal val="0"/>
                                              </p:val>
                                            </p:tav>
                                            <p:tav tm="100000">
                                              <p:val>
                                                <p:strVal val="#ppt_h"/>
                                              </p:val>
                                            </p:tav>
                                          </p:tavLst>
                                        </p:anim>
                                        <p:animEffect transition="in" filter="fade">
                                          <p:cBhvr>
                                            <p:cTn id="119" dur="500"/>
                                            <p:tgtEl>
                                              <p:spTgt spid="31"/>
                                            </p:tgtEl>
                                          </p:cBhvr>
                                        </p:animEffect>
                                        <p:anim calcmode="lin" valueType="num">
                                          <p:cBhvr>
                                            <p:cTn id="120" dur="500" fill="hold"/>
                                            <p:tgtEl>
                                              <p:spTgt spid="31"/>
                                            </p:tgtEl>
                                            <p:attrNameLst>
                                              <p:attrName>ppt_x</p:attrName>
                                            </p:attrNameLst>
                                          </p:cBhvr>
                                          <p:tavLst>
                                            <p:tav tm="0">
                                              <p:val>
                                                <p:fltVal val="0.5"/>
                                              </p:val>
                                            </p:tav>
                                            <p:tav tm="100000">
                                              <p:val>
                                                <p:strVal val="#ppt_x"/>
                                              </p:val>
                                            </p:tav>
                                          </p:tavLst>
                                        </p:anim>
                                        <p:anim calcmode="lin" valueType="num">
                                          <p:cBhvr>
                                            <p:cTn id="121" dur="500" fill="hold"/>
                                            <p:tgtEl>
                                              <p:spTgt spid="31"/>
                                            </p:tgtEl>
                                            <p:attrNameLst>
                                              <p:attrName>ppt_y</p:attrName>
                                            </p:attrNameLst>
                                          </p:cBhvr>
                                          <p:tavLst>
                                            <p:tav tm="0">
                                              <p:val>
                                                <p:fltVal val="0.5"/>
                                              </p:val>
                                            </p:tav>
                                            <p:tav tm="100000">
                                              <p:val>
                                                <p:strVal val="#ppt_y"/>
                                              </p:val>
                                            </p:tav>
                                          </p:tavLst>
                                        </p:anim>
                                      </p:childTnLst>
                                    </p:cTn>
                                  </p:par>
                                  <p:par>
                                    <p:cTn id="122" presetID="53" presetClass="entr" presetSubtype="528" fill="hold" grpId="0" nodeType="withEffect">
                                      <p:stCondLst>
                                        <p:cond delay="400"/>
                                      </p:stCondLst>
                                      <p:childTnLst>
                                        <p:set>
                                          <p:cBhvr>
                                            <p:cTn id="123" dur="1" fill="hold">
                                              <p:stCondLst>
                                                <p:cond delay="0"/>
                                              </p:stCondLst>
                                            </p:cTn>
                                            <p:tgtEl>
                                              <p:spTgt spid="32"/>
                                            </p:tgtEl>
                                            <p:attrNameLst>
                                              <p:attrName>style.visibility</p:attrName>
                                            </p:attrNameLst>
                                          </p:cBhvr>
                                          <p:to>
                                            <p:strVal val="visible"/>
                                          </p:to>
                                        </p:set>
                                        <p:anim calcmode="lin" valueType="num">
                                          <p:cBhvr>
                                            <p:cTn id="124" dur="500" fill="hold"/>
                                            <p:tgtEl>
                                              <p:spTgt spid="32"/>
                                            </p:tgtEl>
                                            <p:attrNameLst>
                                              <p:attrName>ppt_w</p:attrName>
                                            </p:attrNameLst>
                                          </p:cBhvr>
                                          <p:tavLst>
                                            <p:tav tm="0">
                                              <p:val>
                                                <p:fltVal val="0"/>
                                              </p:val>
                                            </p:tav>
                                            <p:tav tm="100000">
                                              <p:val>
                                                <p:strVal val="#ppt_w"/>
                                              </p:val>
                                            </p:tav>
                                          </p:tavLst>
                                        </p:anim>
                                        <p:anim calcmode="lin" valueType="num">
                                          <p:cBhvr>
                                            <p:cTn id="125" dur="500" fill="hold"/>
                                            <p:tgtEl>
                                              <p:spTgt spid="32"/>
                                            </p:tgtEl>
                                            <p:attrNameLst>
                                              <p:attrName>ppt_h</p:attrName>
                                            </p:attrNameLst>
                                          </p:cBhvr>
                                          <p:tavLst>
                                            <p:tav tm="0">
                                              <p:val>
                                                <p:fltVal val="0"/>
                                              </p:val>
                                            </p:tav>
                                            <p:tav tm="100000">
                                              <p:val>
                                                <p:strVal val="#ppt_h"/>
                                              </p:val>
                                            </p:tav>
                                          </p:tavLst>
                                        </p:anim>
                                        <p:animEffect transition="in" filter="fade">
                                          <p:cBhvr>
                                            <p:cTn id="126" dur="500"/>
                                            <p:tgtEl>
                                              <p:spTgt spid="32"/>
                                            </p:tgtEl>
                                          </p:cBhvr>
                                        </p:animEffect>
                                        <p:anim calcmode="lin" valueType="num">
                                          <p:cBhvr>
                                            <p:cTn id="127" dur="500" fill="hold"/>
                                            <p:tgtEl>
                                              <p:spTgt spid="32"/>
                                            </p:tgtEl>
                                            <p:attrNameLst>
                                              <p:attrName>ppt_x</p:attrName>
                                            </p:attrNameLst>
                                          </p:cBhvr>
                                          <p:tavLst>
                                            <p:tav tm="0">
                                              <p:val>
                                                <p:fltVal val="0.5"/>
                                              </p:val>
                                            </p:tav>
                                            <p:tav tm="100000">
                                              <p:val>
                                                <p:strVal val="#ppt_x"/>
                                              </p:val>
                                            </p:tav>
                                          </p:tavLst>
                                        </p:anim>
                                        <p:anim calcmode="lin" valueType="num">
                                          <p:cBhvr>
                                            <p:cTn id="128" dur="500" fill="hold"/>
                                            <p:tgtEl>
                                              <p:spTgt spid="3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animBg="1"/>
          <p:bldP spid="11" grpId="0" animBg="1"/>
          <p:bldP spid="15" grpId="0"/>
          <p:bldP spid="16" grpId="0"/>
          <p:bldP spid="17" grpId="0"/>
          <p:bldP spid="18" grpId="0"/>
          <p:bldP spid="19" grpId="0"/>
          <p:bldP spid="20" grpId="0"/>
          <p:bldP spid="21" grpId="0" animBg="1"/>
          <p:bldP spid="25" grpId="0"/>
          <p:bldP spid="26" grpId="0"/>
          <p:bldP spid="27" grpId="0" animBg="1"/>
          <p:bldP spid="28" grpId="0" animBg="1"/>
          <p:bldP spid="29" grpId="0" animBg="1"/>
          <p:bldP spid="30" grpId="0" animBg="1"/>
          <p:bldP spid="31" grpId="0" animBg="1"/>
          <p:bldP spid="32"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sp>
        <p:nvSpPr>
          <p:cNvPr id="3" name="椭圆 3"/>
          <p:cNvSpPr>
            <a:spLocks noChangeArrowheads="1"/>
          </p:cNvSpPr>
          <p:nvPr/>
        </p:nvSpPr>
        <p:spPr bwMode="auto">
          <a:xfrm>
            <a:off x="1305564" y="1275606"/>
            <a:ext cx="3330824" cy="3330598"/>
          </a:xfrm>
          <a:prstGeom prst="ellipse">
            <a:avLst/>
          </a:prstGeom>
          <a:noFill/>
          <a:ln w="9525">
            <a:solidFill>
              <a:schemeClr val="accent3"/>
            </a:solidFill>
            <a:prstDash val="dash"/>
            <a:round/>
          </a:ln>
          <a:extLst>
            <a:ext uri="{909E8E84-426E-40DD-AFC4-6F175D3DCCD1}">
              <a14:hiddenFill xmlns:a14="http://schemas.microsoft.com/office/drawing/2010/main">
                <a:solidFill>
                  <a:srgbClr val="FFFFFF"/>
                </a:solidFill>
              </a14:hiddenFill>
            </a:ext>
          </a:extLst>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bg1"/>
              </a:solidFill>
              <a:ea typeface="宋体" panose="02010600030101010101" pitchFamily="2" charset="-122"/>
            </a:endParaRPr>
          </a:p>
        </p:txBody>
      </p:sp>
      <p:sp>
        <p:nvSpPr>
          <p:cNvPr id="4" name="Oval 14"/>
          <p:cNvSpPr>
            <a:spLocks noChangeArrowheads="1"/>
          </p:cNvSpPr>
          <p:nvPr/>
        </p:nvSpPr>
        <p:spPr bwMode="auto">
          <a:xfrm>
            <a:off x="1892240" y="2933765"/>
            <a:ext cx="1040065" cy="1040365"/>
          </a:xfrm>
          <a:prstGeom prst="ellips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bg1"/>
              </a:solidFill>
              <a:ea typeface="宋体" panose="02010600030101010101" pitchFamily="2" charset="-122"/>
            </a:endParaRPr>
          </a:p>
        </p:txBody>
      </p:sp>
      <p:sp>
        <p:nvSpPr>
          <p:cNvPr id="5" name="Oval 19"/>
          <p:cNvSpPr>
            <a:spLocks noChangeArrowheads="1"/>
          </p:cNvSpPr>
          <p:nvPr/>
        </p:nvSpPr>
        <p:spPr bwMode="auto">
          <a:xfrm>
            <a:off x="3147696" y="2726644"/>
            <a:ext cx="1040065" cy="1040365"/>
          </a:xfrm>
          <a:prstGeom prst="ellipse">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bg1"/>
              </a:solidFill>
              <a:ea typeface="宋体" panose="02010600030101010101" pitchFamily="2" charset="-122"/>
            </a:endParaRPr>
          </a:p>
        </p:txBody>
      </p:sp>
      <p:sp>
        <p:nvSpPr>
          <p:cNvPr id="6" name="Oval 24"/>
          <p:cNvSpPr>
            <a:spLocks noChangeArrowheads="1"/>
          </p:cNvSpPr>
          <p:nvPr/>
        </p:nvSpPr>
        <p:spPr bwMode="auto">
          <a:xfrm>
            <a:off x="2307552" y="1768413"/>
            <a:ext cx="1040065" cy="1040365"/>
          </a:xfrm>
          <a:prstGeom prst="ellips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43" tIns="34272" rIns="68543" bIns="34272"/>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300">
              <a:solidFill>
                <a:schemeClr val="bg1"/>
              </a:solidFill>
              <a:ea typeface="宋体" panose="02010600030101010101" pitchFamily="2" charset="-122"/>
            </a:endParaRPr>
          </a:p>
        </p:txBody>
      </p:sp>
      <p:sp>
        <p:nvSpPr>
          <p:cNvPr id="7" name="TextBox 10"/>
          <p:cNvSpPr txBox="1">
            <a:spLocks noChangeArrowheads="1"/>
          </p:cNvSpPr>
          <p:nvPr/>
        </p:nvSpPr>
        <p:spPr bwMode="auto">
          <a:xfrm>
            <a:off x="4860036" y="1301795"/>
            <a:ext cx="1164347"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b="1" dirty="0">
                <a:solidFill>
                  <a:schemeClr val="accent2"/>
                </a:solidFill>
                <a:latin typeface="微软雅黑" panose="020B0503020204020204" pitchFamily="34" charset="-122"/>
              </a:rPr>
              <a:t>标题文本一</a:t>
            </a:r>
            <a:endParaRPr lang="zh-CN" altLang="en-US" sz="1600" b="1" dirty="0">
              <a:solidFill>
                <a:schemeClr val="accent2"/>
              </a:solidFill>
              <a:latin typeface="微软雅黑" panose="020B0503020204020204" pitchFamily="34" charset="-122"/>
            </a:endParaRPr>
          </a:p>
        </p:txBody>
      </p:sp>
      <p:sp>
        <p:nvSpPr>
          <p:cNvPr id="8" name="TextBox 11"/>
          <p:cNvSpPr txBox="1">
            <a:spLocks noChangeArrowheads="1"/>
          </p:cNvSpPr>
          <p:nvPr/>
        </p:nvSpPr>
        <p:spPr bwMode="auto">
          <a:xfrm>
            <a:off x="4860037" y="1576766"/>
            <a:ext cx="3168351" cy="57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100" dirty="0">
                <a:solidFill>
                  <a:schemeClr val="tx1">
                    <a:lumMod val="75000"/>
                    <a:lumOff val="25000"/>
                  </a:schemeClr>
                </a:solidFill>
                <a:latin typeface="微软雅黑" panose="020B0503020204020204" pitchFamily="34" charset="-122"/>
              </a:rPr>
              <a:t>点击输入你的文字内容或复制你的文本内容</a:t>
            </a:r>
            <a:endParaRPr lang="en-US" altLang="zh-CN" sz="1100" dirty="0">
              <a:solidFill>
                <a:schemeClr val="tx1">
                  <a:lumMod val="75000"/>
                  <a:lumOff val="25000"/>
                </a:schemeClr>
              </a:solidFill>
              <a:latin typeface="微软雅黑" panose="020B0503020204020204" pitchFamily="34" charset="-122"/>
            </a:endParaRPr>
          </a:p>
          <a:p>
            <a:pPr eaLnBrk="1" hangingPunct="1">
              <a:spcBef>
                <a:spcPct val="0"/>
              </a:spcBef>
              <a:buNone/>
            </a:pPr>
            <a:r>
              <a:rPr lang="zh-CN" altLang="en-US" sz="1100" dirty="0">
                <a:solidFill>
                  <a:schemeClr val="tx1">
                    <a:lumMod val="75000"/>
                    <a:lumOff val="25000"/>
                  </a:schemeClr>
                </a:solidFill>
                <a:latin typeface="微软雅黑" panose="020B0503020204020204" pitchFamily="34" charset="-122"/>
              </a:rPr>
              <a:t>点击输入你的文字内容或复制你的文本内容</a:t>
            </a:r>
            <a:endParaRPr lang="zh-CN" altLang="en-US" sz="1100" dirty="0">
              <a:solidFill>
                <a:schemeClr val="tx1">
                  <a:lumMod val="75000"/>
                  <a:lumOff val="25000"/>
                </a:schemeClr>
              </a:solidFill>
              <a:latin typeface="微软雅黑" panose="020B0503020204020204" pitchFamily="34" charset="-122"/>
            </a:endParaRPr>
          </a:p>
          <a:p>
            <a:pPr eaLnBrk="1" hangingPunct="1">
              <a:spcBef>
                <a:spcPct val="0"/>
              </a:spcBef>
              <a:buNone/>
            </a:pPr>
            <a:r>
              <a:rPr lang="zh-CN" altLang="en-US" sz="1100" dirty="0">
                <a:solidFill>
                  <a:schemeClr val="tx1">
                    <a:lumMod val="75000"/>
                    <a:lumOff val="25000"/>
                  </a:schemeClr>
                </a:solidFill>
                <a:latin typeface="微软雅黑" panose="020B0503020204020204" pitchFamily="34" charset="-122"/>
              </a:rPr>
              <a:t>点击输入你的文字内容或复制你的文本内容</a:t>
            </a:r>
            <a:endParaRPr lang="en-US" altLang="zh-CN" sz="1100" dirty="0">
              <a:solidFill>
                <a:schemeClr val="tx1">
                  <a:lumMod val="75000"/>
                  <a:lumOff val="25000"/>
                </a:schemeClr>
              </a:solidFill>
              <a:latin typeface="微软雅黑" panose="020B0503020204020204" pitchFamily="34" charset="-122"/>
            </a:endParaRPr>
          </a:p>
        </p:txBody>
      </p:sp>
      <p:sp>
        <p:nvSpPr>
          <p:cNvPr id="9" name="TextBox 12"/>
          <p:cNvSpPr txBox="1">
            <a:spLocks noChangeArrowheads="1"/>
          </p:cNvSpPr>
          <p:nvPr/>
        </p:nvSpPr>
        <p:spPr bwMode="auto">
          <a:xfrm>
            <a:off x="2490813" y="2023147"/>
            <a:ext cx="689013" cy="469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300" b="1" dirty="0">
                <a:solidFill>
                  <a:schemeClr val="bg1"/>
                </a:solidFill>
                <a:latin typeface="微软雅黑" panose="020B0503020204020204" pitchFamily="34" charset="-122"/>
              </a:rPr>
              <a:t>标题</a:t>
            </a:r>
            <a:endParaRPr lang="en-US" altLang="zh-CN" sz="1300" b="1" dirty="0">
              <a:solidFill>
                <a:schemeClr val="bg1"/>
              </a:solidFill>
              <a:latin typeface="微软雅黑" panose="020B0503020204020204" pitchFamily="34" charset="-122"/>
            </a:endParaRPr>
          </a:p>
          <a:p>
            <a:pPr algn="ctr" eaLnBrk="1" hangingPunct="1">
              <a:spcBef>
                <a:spcPct val="0"/>
              </a:spcBef>
              <a:buFontTx/>
              <a:buNone/>
            </a:pPr>
            <a:r>
              <a:rPr lang="zh-CN" altLang="en-US" sz="1300" b="1" dirty="0">
                <a:solidFill>
                  <a:schemeClr val="bg1"/>
                </a:solidFill>
                <a:latin typeface="微软雅黑" panose="020B0503020204020204" pitchFamily="34" charset="-122"/>
              </a:rPr>
              <a:t>文本一</a:t>
            </a:r>
            <a:endParaRPr lang="zh-CN" altLang="en-US" sz="1300" b="1" dirty="0">
              <a:solidFill>
                <a:schemeClr val="bg1"/>
              </a:solidFill>
              <a:latin typeface="微软雅黑" panose="020B0503020204020204" pitchFamily="34" charset="-122"/>
            </a:endParaRPr>
          </a:p>
        </p:txBody>
      </p:sp>
      <p:sp>
        <p:nvSpPr>
          <p:cNvPr id="10" name="TextBox 9"/>
          <p:cNvSpPr txBox="1">
            <a:spLocks noChangeArrowheads="1"/>
          </p:cNvSpPr>
          <p:nvPr/>
        </p:nvSpPr>
        <p:spPr bwMode="auto">
          <a:xfrm>
            <a:off x="2050511" y="3220638"/>
            <a:ext cx="689013" cy="469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300" b="1" dirty="0">
                <a:solidFill>
                  <a:schemeClr val="bg1"/>
                </a:solidFill>
                <a:latin typeface="微软雅黑" panose="020B0503020204020204" pitchFamily="34" charset="-122"/>
              </a:rPr>
              <a:t>标题</a:t>
            </a:r>
            <a:endParaRPr lang="en-US" altLang="zh-CN" sz="1300" b="1" dirty="0">
              <a:solidFill>
                <a:schemeClr val="bg1"/>
              </a:solidFill>
              <a:latin typeface="微软雅黑" panose="020B0503020204020204" pitchFamily="34" charset="-122"/>
            </a:endParaRPr>
          </a:p>
          <a:p>
            <a:pPr algn="ctr" eaLnBrk="1" hangingPunct="1">
              <a:spcBef>
                <a:spcPct val="0"/>
              </a:spcBef>
              <a:buFontTx/>
              <a:buNone/>
            </a:pPr>
            <a:r>
              <a:rPr lang="zh-CN" altLang="en-US" sz="1300" b="1" dirty="0">
                <a:solidFill>
                  <a:schemeClr val="bg1"/>
                </a:solidFill>
                <a:latin typeface="微软雅黑" panose="020B0503020204020204" pitchFamily="34" charset="-122"/>
              </a:rPr>
              <a:t>文本二</a:t>
            </a:r>
            <a:endParaRPr lang="zh-CN" altLang="en-US" sz="1300" b="1" dirty="0">
              <a:solidFill>
                <a:schemeClr val="bg1"/>
              </a:solidFill>
              <a:latin typeface="微软雅黑" panose="020B0503020204020204" pitchFamily="34" charset="-122"/>
            </a:endParaRPr>
          </a:p>
        </p:txBody>
      </p:sp>
      <p:sp>
        <p:nvSpPr>
          <p:cNvPr id="11" name="TextBox 10"/>
          <p:cNvSpPr txBox="1">
            <a:spLocks noChangeArrowheads="1"/>
          </p:cNvSpPr>
          <p:nvPr/>
        </p:nvSpPr>
        <p:spPr bwMode="auto">
          <a:xfrm>
            <a:off x="3349996" y="2964713"/>
            <a:ext cx="689013" cy="469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300" b="1" dirty="0">
                <a:solidFill>
                  <a:schemeClr val="bg1"/>
                </a:solidFill>
                <a:latin typeface="微软雅黑" panose="020B0503020204020204" pitchFamily="34" charset="-122"/>
              </a:rPr>
              <a:t>标题</a:t>
            </a:r>
            <a:endParaRPr lang="en-US" altLang="zh-CN" sz="1300" b="1" dirty="0">
              <a:solidFill>
                <a:schemeClr val="bg1"/>
              </a:solidFill>
              <a:latin typeface="微软雅黑" panose="020B0503020204020204" pitchFamily="34" charset="-122"/>
            </a:endParaRPr>
          </a:p>
          <a:p>
            <a:pPr algn="ctr" eaLnBrk="1" hangingPunct="1">
              <a:spcBef>
                <a:spcPct val="0"/>
              </a:spcBef>
              <a:buFontTx/>
              <a:buNone/>
            </a:pPr>
            <a:r>
              <a:rPr lang="zh-CN" altLang="en-US" sz="1300" b="1" dirty="0">
                <a:solidFill>
                  <a:schemeClr val="bg1"/>
                </a:solidFill>
                <a:latin typeface="微软雅黑" panose="020B0503020204020204" pitchFamily="34" charset="-122"/>
              </a:rPr>
              <a:t>文本三</a:t>
            </a:r>
            <a:endParaRPr lang="zh-CN" altLang="en-US" sz="1300" b="1" dirty="0">
              <a:solidFill>
                <a:schemeClr val="bg1"/>
              </a:solidFill>
              <a:latin typeface="微软雅黑" panose="020B0503020204020204" pitchFamily="34" charset="-122"/>
            </a:endParaRPr>
          </a:p>
        </p:txBody>
      </p:sp>
      <p:sp>
        <p:nvSpPr>
          <p:cNvPr id="12" name="TextBox 11"/>
          <p:cNvSpPr txBox="1">
            <a:spLocks noChangeArrowheads="1"/>
          </p:cNvSpPr>
          <p:nvPr/>
        </p:nvSpPr>
        <p:spPr bwMode="auto">
          <a:xfrm>
            <a:off x="4860036" y="2477860"/>
            <a:ext cx="1164347"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b="1" dirty="0">
                <a:latin typeface="微软雅黑" panose="020B0503020204020204" pitchFamily="34" charset="-122"/>
              </a:rPr>
              <a:t>标题文本二</a:t>
            </a:r>
            <a:endParaRPr lang="zh-CN" altLang="en-US" sz="1600" b="1" dirty="0">
              <a:latin typeface="微软雅黑" panose="020B0503020204020204" pitchFamily="34" charset="-122"/>
            </a:endParaRPr>
          </a:p>
        </p:txBody>
      </p:sp>
      <p:sp>
        <p:nvSpPr>
          <p:cNvPr id="13" name="TextBox 12"/>
          <p:cNvSpPr txBox="1">
            <a:spLocks noChangeArrowheads="1"/>
          </p:cNvSpPr>
          <p:nvPr/>
        </p:nvSpPr>
        <p:spPr bwMode="auto">
          <a:xfrm>
            <a:off x="4860037" y="2752831"/>
            <a:ext cx="3168351" cy="57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100" dirty="0">
                <a:solidFill>
                  <a:schemeClr val="tx1">
                    <a:lumMod val="75000"/>
                    <a:lumOff val="25000"/>
                  </a:schemeClr>
                </a:solidFill>
                <a:latin typeface="微软雅黑" panose="020B0503020204020204" pitchFamily="34" charset="-122"/>
              </a:rPr>
              <a:t>点击输入你的文字内容或复制你的文本内容</a:t>
            </a:r>
            <a:endParaRPr lang="en-US" altLang="zh-CN" sz="1100" dirty="0">
              <a:solidFill>
                <a:schemeClr val="tx1">
                  <a:lumMod val="75000"/>
                  <a:lumOff val="25000"/>
                </a:schemeClr>
              </a:solidFill>
              <a:latin typeface="微软雅黑" panose="020B0503020204020204" pitchFamily="34" charset="-122"/>
            </a:endParaRPr>
          </a:p>
          <a:p>
            <a:pPr eaLnBrk="1" hangingPunct="1">
              <a:spcBef>
                <a:spcPct val="0"/>
              </a:spcBef>
              <a:buNone/>
            </a:pPr>
            <a:r>
              <a:rPr lang="zh-CN" altLang="en-US" sz="1100" dirty="0">
                <a:solidFill>
                  <a:schemeClr val="tx1">
                    <a:lumMod val="75000"/>
                    <a:lumOff val="25000"/>
                  </a:schemeClr>
                </a:solidFill>
                <a:latin typeface="微软雅黑" panose="020B0503020204020204" pitchFamily="34" charset="-122"/>
              </a:rPr>
              <a:t>点击输入你的文字内容或复制你的文本内容</a:t>
            </a:r>
            <a:endParaRPr lang="zh-CN" altLang="en-US" sz="1100" dirty="0">
              <a:solidFill>
                <a:schemeClr val="tx1">
                  <a:lumMod val="75000"/>
                  <a:lumOff val="25000"/>
                </a:schemeClr>
              </a:solidFill>
              <a:latin typeface="微软雅黑" panose="020B0503020204020204" pitchFamily="34" charset="-122"/>
            </a:endParaRPr>
          </a:p>
          <a:p>
            <a:pPr eaLnBrk="1" hangingPunct="1">
              <a:spcBef>
                <a:spcPct val="0"/>
              </a:spcBef>
              <a:buNone/>
            </a:pPr>
            <a:r>
              <a:rPr lang="zh-CN" altLang="en-US" sz="1100" dirty="0">
                <a:solidFill>
                  <a:schemeClr val="tx1">
                    <a:lumMod val="75000"/>
                    <a:lumOff val="25000"/>
                  </a:schemeClr>
                </a:solidFill>
                <a:latin typeface="微软雅黑" panose="020B0503020204020204" pitchFamily="34" charset="-122"/>
              </a:rPr>
              <a:t>点击输入你的文字内容或复制你的文本内容</a:t>
            </a:r>
            <a:endParaRPr lang="zh-CN" altLang="en-US" sz="1100" dirty="0">
              <a:solidFill>
                <a:schemeClr val="tx1">
                  <a:lumMod val="75000"/>
                  <a:lumOff val="25000"/>
                </a:schemeClr>
              </a:solidFill>
              <a:latin typeface="微软雅黑" panose="020B0503020204020204" pitchFamily="34" charset="-122"/>
            </a:endParaRPr>
          </a:p>
        </p:txBody>
      </p:sp>
      <p:sp>
        <p:nvSpPr>
          <p:cNvPr id="14" name="TextBox 13"/>
          <p:cNvSpPr txBox="1">
            <a:spLocks noChangeArrowheads="1"/>
          </p:cNvSpPr>
          <p:nvPr/>
        </p:nvSpPr>
        <p:spPr bwMode="auto">
          <a:xfrm>
            <a:off x="4860036" y="3644403"/>
            <a:ext cx="1164347"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600" b="1" dirty="0">
                <a:solidFill>
                  <a:schemeClr val="accent6"/>
                </a:solidFill>
                <a:latin typeface="微软雅黑" panose="020B0503020204020204" pitchFamily="34" charset="-122"/>
              </a:rPr>
              <a:t>标题文本三</a:t>
            </a:r>
            <a:endParaRPr lang="zh-CN" altLang="en-US" sz="1600" b="1" dirty="0">
              <a:solidFill>
                <a:schemeClr val="accent6"/>
              </a:solidFill>
              <a:latin typeface="微软雅黑" panose="020B0503020204020204" pitchFamily="34" charset="-122"/>
            </a:endParaRPr>
          </a:p>
        </p:txBody>
      </p:sp>
      <p:sp>
        <p:nvSpPr>
          <p:cNvPr id="15" name="TextBox 14"/>
          <p:cNvSpPr txBox="1">
            <a:spLocks noChangeArrowheads="1"/>
          </p:cNvSpPr>
          <p:nvPr/>
        </p:nvSpPr>
        <p:spPr bwMode="auto">
          <a:xfrm>
            <a:off x="4860037" y="3919374"/>
            <a:ext cx="3168351" cy="57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eaLnBrk="0" hangingPunct="0">
              <a:spcBef>
                <a:spcPct val="20000"/>
              </a:spcBef>
              <a:buChar char="–"/>
              <a:defRPr sz="2000">
                <a:solidFill>
                  <a:schemeClr val="accent1"/>
                </a:solidFill>
                <a:latin typeface="Arial" panose="020B0604020202020204" pitchFamily="34" charset="0"/>
                <a:ea typeface="仿宋_GB2312" pitchFamily="1" charset="-122"/>
              </a:defRPr>
            </a:lvl2pPr>
            <a:lvl3pPr marL="1143000" indent="-228600" eaLnBrk="0" hangingPunct="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eaLnBrk="0" hangingPunct="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1100" dirty="0">
                <a:solidFill>
                  <a:schemeClr val="tx1">
                    <a:lumMod val="75000"/>
                    <a:lumOff val="25000"/>
                  </a:schemeClr>
                </a:solidFill>
                <a:latin typeface="微软雅黑" panose="020B0503020204020204" pitchFamily="34" charset="-122"/>
              </a:rPr>
              <a:t>点击输入你的文字内容或复制你的文本内容</a:t>
            </a:r>
            <a:endParaRPr lang="en-US" altLang="zh-CN" sz="1100" dirty="0">
              <a:solidFill>
                <a:schemeClr val="tx1">
                  <a:lumMod val="75000"/>
                  <a:lumOff val="25000"/>
                </a:schemeClr>
              </a:solidFill>
              <a:latin typeface="微软雅黑" panose="020B0503020204020204" pitchFamily="34" charset="-122"/>
            </a:endParaRPr>
          </a:p>
          <a:p>
            <a:pPr eaLnBrk="1" hangingPunct="1">
              <a:spcBef>
                <a:spcPct val="0"/>
              </a:spcBef>
              <a:buNone/>
            </a:pPr>
            <a:r>
              <a:rPr lang="zh-CN" altLang="en-US" sz="1100" dirty="0">
                <a:solidFill>
                  <a:schemeClr val="tx1">
                    <a:lumMod val="75000"/>
                    <a:lumOff val="25000"/>
                  </a:schemeClr>
                </a:solidFill>
                <a:latin typeface="微软雅黑" panose="020B0503020204020204" pitchFamily="34" charset="-122"/>
              </a:rPr>
              <a:t>点击输入你的文字内容或复制你的文本内容</a:t>
            </a:r>
            <a:endParaRPr lang="zh-CN" altLang="en-US" sz="1100" dirty="0">
              <a:solidFill>
                <a:schemeClr val="tx1">
                  <a:lumMod val="75000"/>
                  <a:lumOff val="25000"/>
                </a:schemeClr>
              </a:solidFill>
              <a:latin typeface="微软雅黑" panose="020B0503020204020204" pitchFamily="34" charset="-122"/>
            </a:endParaRPr>
          </a:p>
          <a:p>
            <a:pPr eaLnBrk="1" hangingPunct="1">
              <a:spcBef>
                <a:spcPct val="0"/>
              </a:spcBef>
              <a:buNone/>
            </a:pPr>
            <a:r>
              <a:rPr lang="zh-CN" altLang="en-US" sz="1100" dirty="0">
                <a:solidFill>
                  <a:schemeClr val="tx1">
                    <a:lumMod val="75000"/>
                    <a:lumOff val="25000"/>
                  </a:schemeClr>
                </a:solidFill>
                <a:latin typeface="微软雅黑" panose="020B0503020204020204" pitchFamily="34" charset="-122"/>
              </a:rPr>
              <a:t>点击输入你的文字内容或复制你的文本内容</a:t>
            </a:r>
            <a:endParaRPr lang="en-US" altLang="zh-CN" sz="1100" dirty="0">
              <a:solidFill>
                <a:schemeClr val="tx1">
                  <a:lumMod val="75000"/>
                  <a:lumOff val="25000"/>
                </a:schemeClr>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1000"/>
                                        <p:tgtEl>
                                          <p:spTgt spid="3"/>
                                        </p:tgtEl>
                                      </p:cBhvr>
                                    </p:animEffect>
                                  </p:childTnLst>
                                </p:cTn>
                              </p:par>
                              <p:par>
                                <p:cTn id="12" presetID="52"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Scale>
                                      <p:cBhvr>
                                        <p:cTn id="14"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5" dur="1000" decel="50000" fill="hold">
                                          <p:stCondLst>
                                            <p:cond delay="0"/>
                                          </p:stCondLst>
                                        </p:cTn>
                                        <p:tgtEl>
                                          <p:spTgt spid="6"/>
                                        </p:tgtEl>
                                        <p:attrNameLst>
                                          <p:attrName>ppt_x</p:attrName>
                                          <p:attrName>ppt_y</p:attrName>
                                        </p:attrNameLst>
                                      </p:cBhvr>
                                      <p:rCtr x="0" y="0"/>
                                    </p:animMotion>
                                    <p:animEffect transition="in" filter="fade">
                                      <p:cBhvr>
                                        <p:cTn id="16" dur="1000"/>
                                        <p:tgtEl>
                                          <p:spTgt spid="6"/>
                                        </p:tgtEl>
                                      </p:cBhvr>
                                    </p:animEffect>
                                  </p:childTnLst>
                                </p:cTn>
                              </p:par>
                              <p:par>
                                <p:cTn id="17" presetID="52"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Scale>
                                      <p:cBhvr>
                                        <p:cTn id="19"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0" dur="1000" decel="50000" fill="hold">
                                          <p:stCondLst>
                                            <p:cond delay="0"/>
                                          </p:stCondLst>
                                        </p:cTn>
                                        <p:tgtEl>
                                          <p:spTgt spid="9"/>
                                        </p:tgtEl>
                                        <p:attrNameLst>
                                          <p:attrName>ppt_x</p:attrName>
                                          <p:attrName>ppt_y</p:attrName>
                                        </p:attrNameLst>
                                      </p:cBhvr>
                                      <p:rCtr x="0" y="0"/>
                                    </p:animMotion>
                                    <p:animEffect transition="in" filter="fade">
                                      <p:cBhvr>
                                        <p:cTn id="21" dur="1000"/>
                                        <p:tgtEl>
                                          <p:spTgt spid="9"/>
                                        </p:tgtEl>
                                      </p:cBhvr>
                                    </p:animEffect>
                                  </p:childTnLst>
                                </p:cTn>
                              </p:par>
                              <p:par>
                                <p:cTn id="22" presetID="52"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Scale>
                                      <p:cBhvr>
                                        <p:cTn id="24"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4"/>
                                        </p:tgtEl>
                                        <p:attrNameLst>
                                          <p:attrName>ppt_x</p:attrName>
                                          <p:attrName>ppt_y</p:attrName>
                                        </p:attrNameLst>
                                      </p:cBhvr>
                                      <p:rCtr x="0" y="0"/>
                                    </p:animMotion>
                                    <p:animEffect transition="in" filter="fade">
                                      <p:cBhvr>
                                        <p:cTn id="26" dur="1000"/>
                                        <p:tgtEl>
                                          <p:spTgt spid="4"/>
                                        </p:tgtEl>
                                      </p:cBhvr>
                                    </p:animEffect>
                                  </p:childTnLst>
                                </p:cTn>
                              </p:par>
                              <p:par>
                                <p:cTn id="27" presetID="5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Scale>
                                      <p:cBhvr>
                                        <p:cTn id="29"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0" dur="1000" decel="50000" fill="hold">
                                          <p:stCondLst>
                                            <p:cond delay="0"/>
                                          </p:stCondLst>
                                        </p:cTn>
                                        <p:tgtEl>
                                          <p:spTgt spid="10"/>
                                        </p:tgtEl>
                                        <p:attrNameLst>
                                          <p:attrName>ppt_x</p:attrName>
                                          <p:attrName>ppt_y</p:attrName>
                                        </p:attrNameLst>
                                      </p:cBhvr>
                                      <p:rCtr x="0" y="0"/>
                                    </p:animMotion>
                                    <p:animEffect transition="in" filter="fade">
                                      <p:cBhvr>
                                        <p:cTn id="31" dur="1000"/>
                                        <p:tgtEl>
                                          <p:spTgt spid="10"/>
                                        </p:tgtEl>
                                      </p:cBhvr>
                                    </p:animEffect>
                                  </p:childTnLst>
                                </p:cTn>
                              </p:par>
                              <p:par>
                                <p:cTn id="32" presetID="52" presetClass="entr" presetSubtype="0"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Scale>
                                      <p:cBhvr>
                                        <p:cTn id="34"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5" dur="1000" decel="50000" fill="hold">
                                          <p:stCondLst>
                                            <p:cond delay="0"/>
                                          </p:stCondLst>
                                        </p:cTn>
                                        <p:tgtEl>
                                          <p:spTgt spid="5"/>
                                        </p:tgtEl>
                                        <p:attrNameLst>
                                          <p:attrName>ppt_x</p:attrName>
                                          <p:attrName>ppt_y</p:attrName>
                                        </p:attrNameLst>
                                      </p:cBhvr>
                                      <p:rCtr x="0" y="0"/>
                                    </p:animMotion>
                                    <p:animEffect transition="in" filter="fade">
                                      <p:cBhvr>
                                        <p:cTn id="36" dur="1000"/>
                                        <p:tgtEl>
                                          <p:spTgt spid="5"/>
                                        </p:tgtEl>
                                      </p:cBhvr>
                                    </p:animEffect>
                                  </p:childTnLst>
                                </p:cTn>
                              </p:par>
                              <p:par>
                                <p:cTn id="37" presetID="52"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Scale>
                                      <p:cBhvr>
                                        <p:cTn id="39"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0" dur="1000" decel="50000" fill="hold">
                                          <p:stCondLst>
                                            <p:cond delay="0"/>
                                          </p:stCondLst>
                                        </p:cTn>
                                        <p:tgtEl>
                                          <p:spTgt spid="11"/>
                                        </p:tgtEl>
                                        <p:attrNameLst>
                                          <p:attrName>ppt_x</p:attrName>
                                          <p:attrName>ppt_y</p:attrName>
                                        </p:attrNameLst>
                                      </p:cBhvr>
                                      <p:rCtr x="0" y="0"/>
                                    </p:animMotion>
                                    <p:animEffect transition="in" filter="fade">
                                      <p:cBhvr>
                                        <p:cTn id="41" dur="1000"/>
                                        <p:tgtEl>
                                          <p:spTgt spid="11"/>
                                        </p:tgtEl>
                                      </p:cBhvr>
                                    </p:animEffect>
                                  </p:childTnLst>
                                </p:cTn>
                              </p:par>
                            </p:childTnLst>
                          </p:cTn>
                        </p:par>
                        <p:par>
                          <p:cTn id="42" fill="hold">
                            <p:stCondLst>
                              <p:cond delay="1500"/>
                            </p:stCondLst>
                            <p:childTnLst>
                              <p:par>
                                <p:cTn id="43" presetID="2" presetClass="entr" presetSubtype="6"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500" fill="hold"/>
                                        <p:tgtEl>
                                          <p:spTgt spid="7"/>
                                        </p:tgtEl>
                                        <p:attrNameLst>
                                          <p:attrName>ppt_x</p:attrName>
                                        </p:attrNameLst>
                                      </p:cBhvr>
                                      <p:tavLst>
                                        <p:tav tm="0">
                                          <p:val>
                                            <p:strVal val="1+#ppt_w/2"/>
                                          </p:val>
                                        </p:tav>
                                        <p:tav tm="100000">
                                          <p:val>
                                            <p:strVal val="#ppt_x"/>
                                          </p:val>
                                        </p:tav>
                                      </p:tavLst>
                                    </p:anim>
                                    <p:anim calcmode="lin" valueType="num">
                                      <p:cBhvr additive="base">
                                        <p:cTn id="46" dur="500" fill="hold"/>
                                        <p:tgtEl>
                                          <p:spTgt spid="7"/>
                                        </p:tgtEl>
                                        <p:attrNameLst>
                                          <p:attrName>ppt_y</p:attrName>
                                        </p:attrNameLst>
                                      </p:cBhvr>
                                      <p:tavLst>
                                        <p:tav tm="0">
                                          <p:val>
                                            <p:strVal val="1+#ppt_h/2"/>
                                          </p:val>
                                        </p:tav>
                                        <p:tav tm="100000">
                                          <p:val>
                                            <p:strVal val="#ppt_y"/>
                                          </p:val>
                                        </p:tav>
                                      </p:tavLst>
                                    </p:anim>
                                  </p:childTnLst>
                                </p:cTn>
                              </p:par>
                            </p:childTnLst>
                          </p:cTn>
                        </p:par>
                        <p:par>
                          <p:cTn id="47" fill="hold">
                            <p:stCondLst>
                              <p:cond delay="2000"/>
                            </p:stCondLst>
                            <p:childTnLst>
                              <p:par>
                                <p:cTn id="48" presetID="2" presetClass="entr" presetSubtype="6"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500" fill="hold"/>
                                        <p:tgtEl>
                                          <p:spTgt spid="12"/>
                                        </p:tgtEl>
                                        <p:attrNameLst>
                                          <p:attrName>ppt_x</p:attrName>
                                        </p:attrNameLst>
                                      </p:cBhvr>
                                      <p:tavLst>
                                        <p:tav tm="0">
                                          <p:val>
                                            <p:strVal val="1+#ppt_w/2"/>
                                          </p:val>
                                        </p:tav>
                                        <p:tav tm="100000">
                                          <p:val>
                                            <p:strVal val="#ppt_x"/>
                                          </p:val>
                                        </p:tav>
                                      </p:tavLst>
                                    </p:anim>
                                    <p:anim calcmode="lin" valueType="num">
                                      <p:cBhvr additive="base">
                                        <p:cTn id="51" dur="500" fill="hold"/>
                                        <p:tgtEl>
                                          <p:spTgt spid="12"/>
                                        </p:tgtEl>
                                        <p:attrNameLst>
                                          <p:attrName>ppt_y</p:attrName>
                                        </p:attrNameLst>
                                      </p:cBhvr>
                                      <p:tavLst>
                                        <p:tav tm="0">
                                          <p:val>
                                            <p:strVal val="1+#ppt_h/2"/>
                                          </p:val>
                                        </p:tav>
                                        <p:tav tm="100000">
                                          <p:val>
                                            <p:strVal val="#ppt_y"/>
                                          </p:val>
                                        </p:tav>
                                      </p:tavLst>
                                    </p:anim>
                                  </p:childTnLst>
                                </p:cTn>
                              </p:par>
                            </p:childTnLst>
                          </p:cTn>
                        </p:par>
                        <p:par>
                          <p:cTn id="52" fill="hold">
                            <p:stCondLst>
                              <p:cond delay="2500"/>
                            </p:stCondLst>
                            <p:childTnLst>
                              <p:par>
                                <p:cTn id="53" presetID="2" presetClass="entr" presetSubtype="6"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1+#ppt_w/2"/>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childTnLst>
                          </p:cTn>
                        </p:par>
                        <p:par>
                          <p:cTn id="57" fill="hold">
                            <p:stCondLst>
                              <p:cond delay="3000"/>
                            </p:stCondLst>
                            <p:childTnLst>
                              <p:par>
                                <p:cTn id="58" presetID="22" presetClass="entr" presetSubtype="1" fill="hold" grpId="0" nodeType="afterEffect">
                                  <p:stCondLst>
                                    <p:cond delay="0"/>
                                  </p:stCondLst>
                                  <p:childTnLst>
                                    <p:set>
                                      <p:cBhvr>
                                        <p:cTn id="59" dur="1" fill="hold">
                                          <p:stCondLst>
                                            <p:cond delay="0"/>
                                          </p:stCondLst>
                                        </p:cTn>
                                        <p:tgtEl>
                                          <p:spTgt spid="8"/>
                                        </p:tgtEl>
                                        <p:attrNameLst>
                                          <p:attrName>style.visibility</p:attrName>
                                        </p:attrNameLst>
                                      </p:cBhvr>
                                      <p:to>
                                        <p:strVal val="visible"/>
                                      </p:to>
                                    </p:set>
                                    <p:animEffect transition="in" filter="wipe(up)">
                                      <p:cBhvr>
                                        <p:cTn id="60" dur="500"/>
                                        <p:tgtEl>
                                          <p:spTgt spid="8"/>
                                        </p:tgtEl>
                                      </p:cBhvr>
                                    </p:animEffect>
                                  </p:childTnLst>
                                </p:cTn>
                              </p:par>
                            </p:childTnLst>
                          </p:cTn>
                        </p:par>
                        <p:par>
                          <p:cTn id="61" fill="hold">
                            <p:stCondLst>
                              <p:cond delay="3500"/>
                            </p:stCondLst>
                            <p:childTnLst>
                              <p:par>
                                <p:cTn id="62" presetID="22" presetClass="entr" presetSubtype="1" fill="hold" grpId="0" nodeType="after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wipe(up)">
                                      <p:cBhvr>
                                        <p:cTn id="64" dur="500"/>
                                        <p:tgtEl>
                                          <p:spTgt spid="13"/>
                                        </p:tgtEl>
                                      </p:cBhvr>
                                    </p:animEffect>
                                  </p:childTnLst>
                                </p:cTn>
                              </p:par>
                            </p:childTnLst>
                          </p:cTn>
                        </p:par>
                        <p:par>
                          <p:cTn id="65" fill="hold">
                            <p:stCondLst>
                              <p:cond delay="4000"/>
                            </p:stCondLst>
                            <p:childTnLst>
                              <p:par>
                                <p:cTn id="66" presetID="22" presetClass="entr" presetSubtype="1"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wipe(up)">
                                      <p:cBhvr>
                                        <p:cTn id="6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autoUpdateAnimBg="0"/>
      <p:bldP spid="4" grpId="0" animBg="1" autoUpdateAnimBg="0"/>
      <p:bldP spid="5" grpId="0" animBg="1" autoUpdateAnimBg="0"/>
      <p:bldP spid="6" grpId="0" animBg="1" autoUpdateAnimBg="0"/>
      <p:bldP spid="7" grpId="0" autoUpdateAnimBg="0"/>
      <p:bldP spid="8" grpId="0" autoUpdateAnimBg="0"/>
      <p:bldP spid="9" grpId="0" autoUpdateAnimBg="0"/>
      <p:bldP spid="10" grpId="0" autoUpdateAnimBg="0"/>
      <p:bldP spid="11" grpId="0" autoUpdateAnimBg="0"/>
      <p:bldP spid="12" grpId="0" autoUpdateAnimBg="0"/>
      <p:bldP spid="13" grpId="0" autoUpdateAnimBg="0"/>
      <p:bldP spid="14" grpId="0" autoUpdateAnimBg="0"/>
      <p:bldP spid="15"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sp>
        <p:nvSpPr>
          <p:cNvPr id="3" name="矩形 2"/>
          <p:cNvSpPr/>
          <p:nvPr/>
        </p:nvSpPr>
        <p:spPr>
          <a:xfrm>
            <a:off x="5633272" y="1450693"/>
            <a:ext cx="1010515" cy="330852"/>
          </a:xfrm>
          <a:prstGeom prst="rect">
            <a:avLst/>
          </a:prstGeom>
        </p:spPr>
        <p:txBody>
          <a:bodyPr wrap="none" lIns="68571" tIns="34286" rIns="68571" bIns="34286">
            <a:spAutoFit/>
          </a:bodyPr>
          <a:lstStyle/>
          <a:p>
            <a:r>
              <a:rPr lang="zh-CN" altLang="en-US" sz="17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7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5623549" y="3085020"/>
            <a:ext cx="1010515" cy="330852"/>
          </a:xfrm>
          <a:prstGeom prst="rect">
            <a:avLst/>
          </a:prstGeom>
        </p:spPr>
        <p:txBody>
          <a:bodyPr wrap="none" lIns="68571" tIns="34286" rIns="68571" bIns="34286">
            <a:spAutoFit/>
          </a:bodyPr>
          <a:lstStyle/>
          <a:p>
            <a:r>
              <a:rPr lang="zh-CN" altLang="en-US" sz="17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7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1958777" y="2242989"/>
            <a:ext cx="1010515" cy="330852"/>
          </a:xfrm>
          <a:prstGeom prst="rect">
            <a:avLst/>
          </a:prstGeom>
        </p:spPr>
        <p:txBody>
          <a:bodyPr wrap="none" lIns="68571" tIns="34286" rIns="68571" bIns="34286">
            <a:spAutoFit/>
          </a:bodyPr>
          <a:lstStyle/>
          <a:p>
            <a:pPr algn="r"/>
            <a:r>
              <a:rPr lang="zh-CN" altLang="en-US" sz="17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7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等腰三角形 5"/>
          <p:cNvSpPr>
            <a:spLocks noChangeAspect="1" noChangeArrowheads="1"/>
          </p:cNvSpPr>
          <p:nvPr/>
        </p:nvSpPr>
        <p:spPr bwMode="auto">
          <a:xfrm rot="5400000" flipV="1">
            <a:off x="5402011" y="1832394"/>
            <a:ext cx="179437" cy="154736"/>
          </a:xfrm>
          <a:prstGeom prst="triangle">
            <a:avLst>
              <a:gd name="adj" fmla="val 50000"/>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71" tIns="34286" rIns="68571" bIns="3428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500">
              <a:solidFill>
                <a:schemeClr val="tx1">
                  <a:lumMod val="75000"/>
                  <a:lumOff val="25000"/>
                </a:schemeClr>
              </a:solidFill>
              <a:sym typeface="微软雅黑" panose="020B0503020204020204" pitchFamily="34" charset="-122"/>
            </a:endParaRPr>
          </a:p>
        </p:txBody>
      </p:sp>
      <p:sp>
        <p:nvSpPr>
          <p:cNvPr id="7" name="矩形 47"/>
          <p:cNvSpPr>
            <a:spLocks noChangeArrowheads="1"/>
          </p:cNvSpPr>
          <p:nvPr/>
        </p:nvSpPr>
        <p:spPr bwMode="auto">
          <a:xfrm>
            <a:off x="5623550" y="1761746"/>
            <a:ext cx="2116805" cy="881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100" dirty="0">
                <a:solidFill>
                  <a:schemeClr val="tx1">
                    <a:lumMod val="75000"/>
                    <a:lumOff val="25000"/>
                  </a:schemeClr>
                </a:solidFill>
                <a:sym typeface="微软雅黑" panose="020B0503020204020204" pitchFamily="34" charset="-122"/>
              </a:rPr>
              <a:t>在此录入上述图表的综合描述说明，在此录入上述图表的综合描述说明，在此录入上述图表的综合描述说明。</a:t>
            </a:r>
            <a:endParaRPr lang="zh-CN" altLang="en-US" sz="1100" dirty="0">
              <a:solidFill>
                <a:schemeClr val="tx1">
                  <a:lumMod val="75000"/>
                  <a:lumOff val="25000"/>
                </a:schemeClr>
              </a:solidFill>
              <a:sym typeface="微软雅黑" panose="020B0503020204020204" pitchFamily="34" charset="-122"/>
            </a:endParaRPr>
          </a:p>
        </p:txBody>
      </p:sp>
      <p:sp>
        <p:nvSpPr>
          <p:cNvPr id="8" name="等腰三角形 18"/>
          <p:cNvSpPr>
            <a:spLocks noChangeAspect="1" noChangeArrowheads="1"/>
          </p:cNvSpPr>
          <p:nvPr/>
        </p:nvSpPr>
        <p:spPr bwMode="auto">
          <a:xfrm rot="5400000" flipV="1">
            <a:off x="5402011" y="3469695"/>
            <a:ext cx="179437" cy="154736"/>
          </a:xfrm>
          <a:prstGeom prst="triangle">
            <a:avLst>
              <a:gd name="adj" fmla="val 50000"/>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71" tIns="34286" rIns="68571" bIns="3428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500">
              <a:solidFill>
                <a:schemeClr val="tx1">
                  <a:lumMod val="75000"/>
                  <a:lumOff val="25000"/>
                </a:schemeClr>
              </a:solidFill>
              <a:sym typeface="微软雅黑" panose="020B0503020204020204" pitchFamily="34" charset="-122"/>
            </a:endParaRPr>
          </a:p>
        </p:txBody>
      </p:sp>
      <p:sp>
        <p:nvSpPr>
          <p:cNvPr id="9" name="矩形 47"/>
          <p:cNvSpPr>
            <a:spLocks noChangeArrowheads="1"/>
          </p:cNvSpPr>
          <p:nvPr/>
        </p:nvSpPr>
        <p:spPr bwMode="auto">
          <a:xfrm>
            <a:off x="5623550" y="3399050"/>
            <a:ext cx="2116805" cy="881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100" dirty="0">
                <a:solidFill>
                  <a:schemeClr val="tx1">
                    <a:lumMod val="75000"/>
                    <a:lumOff val="25000"/>
                  </a:schemeClr>
                </a:solidFill>
                <a:sym typeface="微软雅黑" panose="020B0503020204020204" pitchFamily="34" charset="-122"/>
              </a:rPr>
              <a:t>在此录入上述图表的综合描述说明，在此录入上述图表的综合描述说明，在此录入上述图表的综合描述说明。</a:t>
            </a:r>
            <a:endParaRPr lang="zh-CN" altLang="en-US" sz="1100" dirty="0">
              <a:solidFill>
                <a:schemeClr val="tx1">
                  <a:lumMod val="75000"/>
                  <a:lumOff val="25000"/>
                </a:schemeClr>
              </a:solidFill>
              <a:sym typeface="微软雅黑" panose="020B0503020204020204" pitchFamily="34" charset="-122"/>
            </a:endParaRPr>
          </a:p>
        </p:txBody>
      </p:sp>
      <p:sp>
        <p:nvSpPr>
          <p:cNvPr id="10" name="等腰三角形 18"/>
          <p:cNvSpPr>
            <a:spLocks noChangeAspect="1" noChangeArrowheads="1"/>
          </p:cNvSpPr>
          <p:nvPr/>
        </p:nvSpPr>
        <p:spPr bwMode="auto">
          <a:xfrm rot="16200000" flipH="1" flipV="1">
            <a:off x="3099280" y="2622228"/>
            <a:ext cx="179437" cy="154736"/>
          </a:xfrm>
          <a:prstGeom prst="triangle">
            <a:avLst>
              <a:gd name="adj" fmla="val 50000"/>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71" tIns="34286" rIns="68571" bIns="3428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1500">
              <a:solidFill>
                <a:schemeClr val="tx1">
                  <a:lumMod val="75000"/>
                  <a:lumOff val="25000"/>
                </a:schemeClr>
              </a:solidFill>
              <a:sym typeface="微软雅黑" panose="020B0503020204020204" pitchFamily="34" charset="-122"/>
            </a:endParaRPr>
          </a:p>
        </p:txBody>
      </p:sp>
      <p:sp>
        <p:nvSpPr>
          <p:cNvPr id="11" name="矩形 47"/>
          <p:cNvSpPr>
            <a:spLocks noChangeArrowheads="1"/>
          </p:cNvSpPr>
          <p:nvPr/>
        </p:nvSpPr>
        <p:spPr bwMode="auto">
          <a:xfrm>
            <a:off x="1230081" y="2551577"/>
            <a:ext cx="1832440" cy="108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100" dirty="0">
                <a:solidFill>
                  <a:schemeClr val="tx1">
                    <a:lumMod val="75000"/>
                    <a:lumOff val="25000"/>
                  </a:schemeClr>
                </a:solidFill>
                <a:sym typeface="微软雅黑" panose="020B0503020204020204" pitchFamily="34" charset="-122"/>
              </a:rPr>
              <a:t>在此录入图表的综合描述说明，在此录入上述图表的描述说明，在此录入上述图表的描述说明。在此录入上述图表的描述说明。</a:t>
            </a:r>
            <a:endParaRPr lang="zh-CN" altLang="en-US" sz="1100" dirty="0">
              <a:solidFill>
                <a:schemeClr val="tx1">
                  <a:lumMod val="75000"/>
                  <a:lumOff val="25000"/>
                </a:schemeClr>
              </a:solidFill>
              <a:sym typeface="微软雅黑" panose="020B0503020204020204" pitchFamily="34" charset="-122"/>
            </a:endParaRPr>
          </a:p>
        </p:txBody>
      </p:sp>
      <p:sp>
        <p:nvSpPr>
          <p:cNvPr id="12" name="形状 11"/>
          <p:cNvSpPr/>
          <p:nvPr/>
        </p:nvSpPr>
        <p:spPr>
          <a:xfrm>
            <a:off x="3373712" y="2189128"/>
            <a:ext cx="1400989" cy="1401200"/>
          </a:xfrm>
          <a:prstGeom prst="leftCircularArrow">
            <a:avLst>
              <a:gd name="adj1" fmla="val 8909"/>
              <a:gd name="adj2" fmla="val 1142322"/>
              <a:gd name="adj3" fmla="val 6293598"/>
              <a:gd name="adj4" fmla="val 18900002"/>
              <a:gd name="adj5" fmla="val 12500"/>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rgbClr r="0" g="0" b="0"/>
          </a:lnRef>
          <a:fillRef idx="3">
            <a:scrgbClr r="0" g="0" b="0"/>
          </a:fillRef>
          <a:effectRef idx="2">
            <a:scrgbClr r="0" g="0" b="0"/>
          </a:effectRef>
          <a:fontRef idx="minor">
            <a:schemeClr val="lt1"/>
          </a:fontRef>
        </p:style>
      </p:sp>
      <p:sp>
        <p:nvSpPr>
          <p:cNvPr id="13" name="空心弧 12"/>
          <p:cNvSpPr/>
          <p:nvPr/>
        </p:nvSpPr>
        <p:spPr>
          <a:xfrm>
            <a:off x="3876401" y="3106036"/>
            <a:ext cx="1203665" cy="1204148"/>
          </a:xfrm>
          <a:prstGeom prst="blockArc">
            <a:avLst>
              <a:gd name="adj1" fmla="val 13624405"/>
              <a:gd name="adj2" fmla="val 17228224"/>
              <a:gd name="adj3" fmla="val 11481"/>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rgbClr r="0" g="0" b="0"/>
          </a:lnRef>
          <a:fillRef idx="3">
            <a:scrgbClr r="0" g="0" b="0"/>
          </a:fillRef>
          <a:effectRef idx="2">
            <a:scrgbClr r="0" g="0" b="0"/>
          </a:effectRef>
          <a:fontRef idx="minor">
            <a:schemeClr val="lt1"/>
          </a:fontRef>
        </p:style>
      </p:sp>
      <p:grpSp>
        <p:nvGrpSpPr>
          <p:cNvPr id="14" name="组合 13"/>
          <p:cNvGrpSpPr/>
          <p:nvPr/>
        </p:nvGrpSpPr>
        <p:grpSpPr>
          <a:xfrm rot="2736489">
            <a:off x="4287643" y="1842443"/>
            <a:ext cx="433670" cy="380074"/>
            <a:chOff x="4212441" y="1835306"/>
            <a:chExt cx="645570" cy="565784"/>
          </a:xfrm>
          <a:solidFill>
            <a:schemeClr val="accent2"/>
          </a:solidFill>
          <a:scene3d>
            <a:camera prst="orthographicFront">
              <a:rot lat="0" lon="0" rev="0"/>
            </a:camera>
            <a:lightRig rig="soft" dir="t">
              <a:rot lat="0" lon="0" rev="0"/>
            </a:lightRig>
          </a:scene3d>
        </p:grpSpPr>
        <p:sp>
          <p:nvSpPr>
            <p:cNvPr id="15" name="Freeform 143"/>
            <p:cNvSpPr/>
            <p:nvPr/>
          </p:nvSpPr>
          <p:spPr bwMode="auto">
            <a:xfrm>
              <a:off x="4386528" y="2100064"/>
              <a:ext cx="297398" cy="119685"/>
            </a:xfrm>
            <a:custGeom>
              <a:avLst/>
              <a:gdLst>
                <a:gd name="T0" fmla="*/ 30 w 35"/>
                <a:gd name="T1" fmla="*/ 13 h 14"/>
                <a:gd name="T2" fmla="*/ 5 w 35"/>
                <a:gd name="T3" fmla="*/ 13 h 14"/>
                <a:gd name="T4" fmla="*/ 5 w 35"/>
                <a:gd name="T5" fmla="*/ 13 h 14"/>
                <a:gd name="T6" fmla="*/ 1 w 35"/>
                <a:gd name="T7" fmla="*/ 13 h 14"/>
                <a:gd name="T8" fmla="*/ 1 w 35"/>
                <a:gd name="T9" fmla="*/ 13 h 14"/>
                <a:gd name="T10" fmla="*/ 1 w 35"/>
                <a:gd name="T11" fmla="*/ 9 h 14"/>
                <a:gd name="T12" fmla="*/ 1 w 35"/>
                <a:gd name="T13" fmla="*/ 9 h 14"/>
                <a:gd name="T14" fmla="*/ 34 w 35"/>
                <a:gd name="T15" fmla="*/ 9 h 14"/>
                <a:gd name="T16" fmla="*/ 34 w 35"/>
                <a:gd name="T17" fmla="*/ 9 h 14"/>
                <a:gd name="T18" fmla="*/ 34 w 35"/>
                <a:gd name="T19" fmla="*/ 13 h 14"/>
                <a:gd name="T20" fmla="*/ 34 w 35"/>
                <a:gd name="T21" fmla="*/ 13 h 14"/>
                <a:gd name="T22" fmla="*/ 30 w 35"/>
                <a:gd name="T23"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 h="14">
                  <a:moveTo>
                    <a:pt x="30" y="13"/>
                  </a:moveTo>
                  <a:cubicBezTo>
                    <a:pt x="23" y="6"/>
                    <a:pt x="12" y="6"/>
                    <a:pt x="5" y="13"/>
                  </a:cubicBezTo>
                  <a:cubicBezTo>
                    <a:pt x="5" y="13"/>
                    <a:pt x="5" y="13"/>
                    <a:pt x="5" y="13"/>
                  </a:cubicBezTo>
                  <a:cubicBezTo>
                    <a:pt x="4" y="14"/>
                    <a:pt x="2" y="14"/>
                    <a:pt x="1" y="13"/>
                  </a:cubicBezTo>
                  <a:cubicBezTo>
                    <a:pt x="1" y="13"/>
                    <a:pt x="1" y="13"/>
                    <a:pt x="1" y="13"/>
                  </a:cubicBezTo>
                  <a:cubicBezTo>
                    <a:pt x="0" y="12"/>
                    <a:pt x="0" y="10"/>
                    <a:pt x="1" y="9"/>
                  </a:cubicBezTo>
                  <a:cubicBezTo>
                    <a:pt x="1" y="9"/>
                    <a:pt x="1" y="9"/>
                    <a:pt x="1" y="9"/>
                  </a:cubicBezTo>
                  <a:cubicBezTo>
                    <a:pt x="10" y="0"/>
                    <a:pt x="25" y="0"/>
                    <a:pt x="34" y="9"/>
                  </a:cubicBezTo>
                  <a:cubicBezTo>
                    <a:pt x="34" y="9"/>
                    <a:pt x="34" y="9"/>
                    <a:pt x="34" y="9"/>
                  </a:cubicBezTo>
                  <a:cubicBezTo>
                    <a:pt x="35" y="10"/>
                    <a:pt x="35" y="12"/>
                    <a:pt x="34" y="13"/>
                  </a:cubicBezTo>
                  <a:cubicBezTo>
                    <a:pt x="34" y="13"/>
                    <a:pt x="34" y="13"/>
                    <a:pt x="34" y="13"/>
                  </a:cubicBezTo>
                  <a:cubicBezTo>
                    <a:pt x="33" y="14"/>
                    <a:pt x="31" y="14"/>
                    <a:pt x="30" y="13"/>
                  </a:cubicBez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900">
                <a:solidFill>
                  <a:schemeClr val="tx1">
                    <a:lumMod val="75000"/>
                    <a:lumOff val="25000"/>
                  </a:schemeClr>
                </a:solidFill>
              </a:endParaRPr>
            </a:p>
          </p:txBody>
        </p:sp>
        <p:sp>
          <p:nvSpPr>
            <p:cNvPr id="16" name="Freeform 144"/>
            <p:cNvSpPr/>
            <p:nvPr/>
          </p:nvSpPr>
          <p:spPr bwMode="auto">
            <a:xfrm>
              <a:off x="4451810" y="2227003"/>
              <a:ext cx="174086" cy="174087"/>
            </a:xfrm>
            <a:custGeom>
              <a:avLst/>
              <a:gdLst>
                <a:gd name="T0" fmla="*/ 3 w 20"/>
                <a:gd name="T1" fmla="*/ 17 h 20"/>
                <a:gd name="T2" fmla="*/ 3 w 20"/>
                <a:gd name="T3" fmla="*/ 4 h 20"/>
                <a:gd name="T4" fmla="*/ 16 w 20"/>
                <a:gd name="T5" fmla="*/ 4 h 20"/>
                <a:gd name="T6" fmla="*/ 16 w 20"/>
                <a:gd name="T7" fmla="*/ 17 h 20"/>
                <a:gd name="T8" fmla="*/ 3 w 20"/>
                <a:gd name="T9" fmla="*/ 17 h 20"/>
              </a:gdLst>
              <a:ahLst/>
              <a:cxnLst>
                <a:cxn ang="0">
                  <a:pos x="T0" y="T1"/>
                </a:cxn>
                <a:cxn ang="0">
                  <a:pos x="T2" y="T3"/>
                </a:cxn>
                <a:cxn ang="0">
                  <a:pos x="T4" y="T5"/>
                </a:cxn>
                <a:cxn ang="0">
                  <a:pos x="T6" y="T7"/>
                </a:cxn>
                <a:cxn ang="0">
                  <a:pos x="T8" y="T9"/>
                </a:cxn>
              </a:cxnLst>
              <a:rect l="0" t="0" r="r" b="b"/>
              <a:pathLst>
                <a:path w="20" h="20">
                  <a:moveTo>
                    <a:pt x="3" y="17"/>
                  </a:moveTo>
                  <a:cubicBezTo>
                    <a:pt x="0" y="13"/>
                    <a:pt x="0" y="7"/>
                    <a:pt x="3" y="4"/>
                  </a:cubicBezTo>
                  <a:cubicBezTo>
                    <a:pt x="7" y="0"/>
                    <a:pt x="12" y="0"/>
                    <a:pt x="16" y="4"/>
                  </a:cubicBezTo>
                  <a:cubicBezTo>
                    <a:pt x="20" y="7"/>
                    <a:pt x="20" y="13"/>
                    <a:pt x="16" y="17"/>
                  </a:cubicBezTo>
                  <a:cubicBezTo>
                    <a:pt x="12" y="20"/>
                    <a:pt x="7" y="20"/>
                    <a:pt x="3" y="17"/>
                  </a:cubicBez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900">
                <a:solidFill>
                  <a:schemeClr val="tx1">
                    <a:lumMod val="75000"/>
                    <a:lumOff val="25000"/>
                  </a:schemeClr>
                </a:solidFill>
              </a:endParaRPr>
            </a:p>
          </p:txBody>
        </p:sp>
        <p:sp>
          <p:nvSpPr>
            <p:cNvPr id="17" name="Freeform 145"/>
            <p:cNvSpPr/>
            <p:nvPr/>
          </p:nvSpPr>
          <p:spPr bwMode="auto">
            <a:xfrm>
              <a:off x="4299484" y="1962245"/>
              <a:ext cx="471484" cy="170461"/>
            </a:xfrm>
            <a:custGeom>
              <a:avLst/>
              <a:gdLst>
                <a:gd name="T0" fmla="*/ 50 w 55"/>
                <a:gd name="T1" fmla="*/ 19 h 20"/>
                <a:gd name="T2" fmla="*/ 6 w 55"/>
                <a:gd name="T3" fmla="*/ 19 h 20"/>
                <a:gd name="T4" fmla="*/ 6 w 55"/>
                <a:gd name="T5" fmla="*/ 19 h 20"/>
                <a:gd name="T6" fmla="*/ 1 w 55"/>
                <a:gd name="T7" fmla="*/ 19 h 20"/>
                <a:gd name="T8" fmla="*/ 1 w 55"/>
                <a:gd name="T9" fmla="*/ 19 h 20"/>
                <a:gd name="T10" fmla="*/ 1 w 55"/>
                <a:gd name="T11" fmla="*/ 15 h 20"/>
                <a:gd name="T12" fmla="*/ 1 w 55"/>
                <a:gd name="T13" fmla="*/ 15 h 20"/>
                <a:gd name="T14" fmla="*/ 54 w 55"/>
                <a:gd name="T15" fmla="*/ 15 h 20"/>
                <a:gd name="T16" fmla="*/ 54 w 55"/>
                <a:gd name="T17" fmla="*/ 15 h 20"/>
                <a:gd name="T18" fmla="*/ 54 w 55"/>
                <a:gd name="T19" fmla="*/ 19 h 20"/>
                <a:gd name="T20" fmla="*/ 54 w 55"/>
                <a:gd name="T21" fmla="*/ 19 h 20"/>
                <a:gd name="T22" fmla="*/ 50 w 55"/>
                <a:gd name="T2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 h="20">
                  <a:moveTo>
                    <a:pt x="50" y="19"/>
                  </a:moveTo>
                  <a:cubicBezTo>
                    <a:pt x="37" y="7"/>
                    <a:pt x="18" y="7"/>
                    <a:pt x="6" y="19"/>
                  </a:cubicBezTo>
                  <a:cubicBezTo>
                    <a:pt x="6" y="19"/>
                    <a:pt x="6" y="19"/>
                    <a:pt x="6" y="19"/>
                  </a:cubicBezTo>
                  <a:cubicBezTo>
                    <a:pt x="4" y="20"/>
                    <a:pt x="2" y="20"/>
                    <a:pt x="1" y="19"/>
                  </a:cubicBezTo>
                  <a:cubicBezTo>
                    <a:pt x="1" y="19"/>
                    <a:pt x="1" y="19"/>
                    <a:pt x="1" y="19"/>
                  </a:cubicBezTo>
                  <a:cubicBezTo>
                    <a:pt x="0" y="18"/>
                    <a:pt x="0" y="16"/>
                    <a:pt x="1" y="15"/>
                  </a:cubicBezTo>
                  <a:cubicBezTo>
                    <a:pt x="1" y="15"/>
                    <a:pt x="1" y="15"/>
                    <a:pt x="1" y="15"/>
                  </a:cubicBezTo>
                  <a:cubicBezTo>
                    <a:pt x="16" y="0"/>
                    <a:pt x="39" y="0"/>
                    <a:pt x="54" y="15"/>
                  </a:cubicBezTo>
                  <a:cubicBezTo>
                    <a:pt x="54" y="15"/>
                    <a:pt x="54" y="15"/>
                    <a:pt x="54" y="15"/>
                  </a:cubicBezTo>
                  <a:cubicBezTo>
                    <a:pt x="55" y="16"/>
                    <a:pt x="55" y="18"/>
                    <a:pt x="54" y="19"/>
                  </a:cubicBezTo>
                  <a:cubicBezTo>
                    <a:pt x="54" y="19"/>
                    <a:pt x="54" y="19"/>
                    <a:pt x="54" y="19"/>
                  </a:cubicBezTo>
                  <a:cubicBezTo>
                    <a:pt x="53" y="20"/>
                    <a:pt x="51" y="20"/>
                    <a:pt x="50" y="19"/>
                  </a:cubicBez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900">
                <a:solidFill>
                  <a:schemeClr val="tx1">
                    <a:lumMod val="75000"/>
                    <a:lumOff val="25000"/>
                  </a:schemeClr>
                </a:solidFill>
              </a:endParaRPr>
            </a:p>
          </p:txBody>
        </p:sp>
        <p:sp>
          <p:nvSpPr>
            <p:cNvPr id="18" name="Freeform 146"/>
            <p:cNvSpPr/>
            <p:nvPr/>
          </p:nvSpPr>
          <p:spPr bwMode="auto">
            <a:xfrm>
              <a:off x="4212441" y="1835306"/>
              <a:ext cx="645570" cy="213982"/>
            </a:xfrm>
            <a:custGeom>
              <a:avLst/>
              <a:gdLst>
                <a:gd name="T0" fmla="*/ 70 w 75"/>
                <a:gd name="T1" fmla="*/ 24 h 25"/>
                <a:gd name="T2" fmla="*/ 6 w 75"/>
                <a:gd name="T3" fmla="*/ 24 h 25"/>
                <a:gd name="T4" fmla="*/ 6 w 75"/>
                <a:gd name="T5" fmla="*/ 24 h 25"/>
                <a:gd name="T6" fmla="*/ 2 w 75"/>
                <a:gd name="T7" fmla="*/ 24 h 25"/>
                <a:gd name="T8" fmla="*/ 2 w 75"/>
                <a:gd name="T9" fmla="*/ 24 h 25"/>
                <a:gd name="T10" fmla="*/ 2 w 75"/>
                <a:gd name="T11" fmla="*/ 20 h 25"/>
                <a:gd name="T12" fmla="*/ 2 w 75"/>
                <a:gd name="T13" fmla="*/ 20 h 25"/>
                <a:gd name="T14" fmla="*/ 74 w 75"/>
                <a:gd name="T15" fmla="*/ 20 h 25"/>
                <a:gd name="T16" fmla="*/ 74 w 75"/>
                <a:gd name="T17" fmla="*/ 20 h 25"/>
                <a:gd name="T18" fmla="*/ 74 w 75"/>
                <a:gd name="T19" fmla="*/ 24 h 25"/>
                <a:gd name="T20" fmla="*/ 74 w 75"/>
                <a:gd name="T21" fmla="*/ 24 h 25"/>
                <a:gd name="T22" fmla="*/ 70 w 75"/>
                <a:gd name="T23"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 h="25">
                  <a:moveTo>
                    <a:pt x="70" y="24"/>
                  </a:moveTo>
                  <a:cubicBezTo>
                    <a:pt x="52" y="7"/>
                    <a:pt x="23" y="7"/>
                    <a:pt x="6" y="24"/>
                  </a:cubicBezTo>
                  <a:cubicBezTo>
                    <a:pt x="6" y="24"/>
                    <a:pt x="6" y="24"/>
                    <a:pt x="6" y="24"/>
                  </a:cubicBezTo>
                  <a:cubicBezTo>
                    <a:pt x="5" y="25"/>
                    <a:pt x="3" y="25"/>
                    <a:pt x="2" y="24"/>
                  </a:cubicBezTo>
                  <a:cubicBezTo>
                    <a:pt x="2" y="24"/>
                    <a:pt x="2" y="24"/>
                    <a:pt x="2" y="24"/>
                  </a:cubicBezTo>
                  <a:cubicBezTo>
                    <a:pt x="0" y="23"/>
                    <a:pt x="0" y="21"/>
                    <a:pt x="2" y="20"/>
                  </a:cubicBezTo>
                  <a:cubicBezTo>
                    <a:pt x="2" y="20"/>
                    <a:pt x="2" y="20"/>
                    <a:pt x="2" y="20"/>
                  </a:cubicBezTo>
                  <a:cubicBezTo>
                    <a:pt x="21" y="0"/>
                    <a:pt x="54" y="0"/>
                    <a:pt x="74" y="20"/>
                  </a:cubicBezTo>
                  <a:cubicBezTo>
                    <a:pt x="74" y="20"/>
                    <a:pt x="74" y="20"/>
                    <a:pt x="74" y="20"/>
                  </a:cubicBezTo>
                  <a:cubicBezTo>
                    <a:pt x="75" y="21"/>
                    <a:pt x="75" y="23"/>
                    <a:pt x="74" y="24"/>
                  </a:cubicBezTo>
                  <a:cubicBezTo>
                    <a:pt x="74" y="24"/>
                    <a:pt x="74" y="24"/>
                    <a:pt x="74" y="24"/>
                  </a:cubicBezTo>
                  <a:cubicBezTo>
                    <a:pt x="73" y="25"/>
                    <a:pt x="71" y="25"/>
                    <a:pt x="70" y="24"/>
                  </a:cubicBez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900">
                <a:solidFill>
                  <a:schemeClr val="tx1">
                    <a:lumMod val="75000"/>
                    <a:lumOff val="25000"/>
                  </a:schemeClr>
                </a:solidFill>
              </a:endParaRPr>
            </a:p>
          </p:txBody>
        </p:sp>
      </p:grpSp>
      <p:grpSp>
        <p:nvGrpSpPr>
          <p:cNvPr id="19" name="组合 18"/>
          <p:cNvGrpSpPr/>
          <p:nvPr/>
        </p:nvGrpSpPr>
        <p:grpSpPr>
          <a:xfrm>
            <a:off x="3855212" y="2709303"/>
            <a:ext cx="415802" cy="331624"/>
            <a:chOff x="3009633" y="2833220"/>
            <a:chExt cx="591168" cy="471487"/>
          </a:xfrm>
          <a:solidFill>
            <a:schemeClr val="accent1"/>
          </a:solidFill>
          <a:scene3d>
            <a:camera prst="orthographicFront">
              <a:rot lat="0" lon="0" rev="0"/>
            </a:camera>
            <a:lightRig rig="soft" dir="t">
              <a:rot lat="0" lon="0" rev="0"/>
            </a:lightRig>
          </a:scene3d>
        </p:grpSpPr>
        <p:sp>
          <p:nvSpPr>
            <p:cNvPr id="20" name="Oval 214"/>
            <p:cNvSpPr>
              <a:spLocks noChangeArrowheads="1"/>
            </p:cNvSpPr>
            <p:nvPr/>
          </p:nvSpPr>
          <p:spPr bwMode="auto">
            <a:xfrm>
              <a:off x="3234494" y="3210410"/>
              <a:ext cx="94297" cy="94297"/>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900">
                <a:solidFill>
                  <a:schemeClr val="tx1">
                    <a:lumMod val="75000"/>
                    <a:lumOff val="25000"/>
                  </a:schemeClr>
                </a:solidFill>
              </a:endParaRPr>
            </a:p>
          </p:txBody>
        </p:sp>
        <p:sp>
          <p:nvSpPr>
            <p:cNvPr id="21" name="Oval 215"/>
            <p:cNvSpPr>
              <a:spLocks noChangeArrowheads="1"/>
            </p:cNvSpPr>
            <p:nvPr/>
          </p:nvSpPr>
          <p:spPr bwMode="auto">
            <a:xfrm>
              <a:off x="3404954" y="3210410"/>
              <a:ext cx="101550" cy="94297"/>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900">
                <a:solidFill>
                  <a:schemeClr val="tx1">
                    <a:lumMod val="75000"/>
                    <a:lumOff val="25000"/>
                  </a:schemeClr>
                </a:solidFill>
              </a:endParaRPr>
            </a:p>
          </p:txBody>
        </p:sp>
        <p:sp>
          <p:nvSpPr>
            <p:cNvPr id="22" name="Freeform 216"/>
            <p:cNvSpPr>
              <a:spLocks noEditPoints="1"/>
            </p:cNvSpPr>
            <p:nvPr/>
          </p:nvSpPr>
          <p:spPr bwMode="auto">
            <a:xfrm>
              <a:off x="3009633" y="2833220"/>
              <a:ext cx="591168" cy="340921"/>
            </a:xfrm>
            <a:custGeom>
              <a:avLst/>
              <a:gdLst>
                <a:gd name="T0" fmla="*/ 66 w 69"/>
                <a:gd name="T1" fmla="*/ 13 h 40"/>
                <a:gd name="T2" fmla="*/ 26 w 69"/>
                <a:gd name="T3" fmla="*/ 13 h 40"/>
                <a:gd name="T4" fmla="*/ 22 w 69"/>
                <a:gd name="T5" fmla="*/ 9 h 40"/>
                <a:gd name="T6" fmla="*/ 22 w 69"/>
                <a:gd name="T7" fmla="*/ 4 h 40"/>
                <a:gd name="T8" fmla="*/ 17 w 69"/>
                <a:gd name="T9" fmla="*/ 0 h 40"/>
                <a:gd name="T10" fmla="*/ 4 w 69"/>
                <a:gd name="T11" fmla="*/ 0 h 40"/>
                <a:gd name="T12" fmla="*/ 0 w 69"/>
                <a:gd name="T13" fmla="*/ 4 h 40"/>
                <a:gd name="T14" fmla="*/ 4 w 69"/>
                <a:gd name="T15" fmla="*/ 8 h 40"/>
                <a:gd name="T16" fmla="*/ 9 w 69"/>
                <a:gd name="T17" fmla="*/ 8 h 40"/>
                <a:gd name="T18" fmla="*/ 14 w 69"/>
                <a:gd name="T19" fmla="*/ 12 h 40"/>
                <a:gd name="T20" fmla="*/ 24 w 69"/>
                <a:gd name="T21" fmla="*/ 37 h 40"/>
                <a:gd name="T22" fmla="*/ 30 w 69"/>
                <a:gd name="T23" fmla="*/ 40 h 40"/>
                <a:gd name="T24" fmla="*/ 54 w 69"/>
                <a:gd name="T25" fmla="*/ 40 h 40"/>
                <a:gd name="T26" fmla="*/ 60 w 69"/>
                <a:gd name="T27" fmla="*/ 37 h 40"/>
                <a:gd name="T28" fmla="*/ 68 w 69"/>
                <a:gd name="T29" fmla="*/ 17 h 40"/>
                <a:gd name="T30" fmla="*/ 66 w 69"/>
                <a:gd name="T31" fmla="*/ 13 h 40"/>
                <a:gd name="T32" fmla="*/ 53 w 69"/>
                <a:gd name="T33" fmla="*/ 35 h 40"/>
                <a:gd name="T34" fmla="*/ 32 w 69"/>
                <a:gd name="T35" fmla="*/ 35 h 40"/>
                <a:gd name="T36" fmla="*/ 26 w 69"/>
                <a:gd name="T37" fmla="*/ 19 h 40"/>
                <a:gd name="T38" fmla="*/ 59 w 69"/>
                <a:gd name="T39" fmla="*/ 19 h 40"/>
                <a:gd name="T40" fmla="*/ 53 w 69"/>
                <a:gd name="T41" fmla="*/ 3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40">
                  <a:moveTo>
                    <a:pt x="66" y="13"/>
                  </a:moveTo>
                  <a:cubicBezTo>
                    <a:pt x="26" y="13"/>
                    <a:pt x="26" y="13"/>
                    <a:pt x="26" y="13"/>
                  </a:cubicBezTo>
                  <a:cubicBezTo>
                    <a:pt x="24" y="13"/>
                    <a:pt x="22" y="11"/>
                    <a:pt x="22" y="9"/>
                  </a:cubicBezTo>
                  <a:cubicBezTo>
                    <a:pt x="22" y="4"/>
                    <a:pt x="22" y="4"/>
                    <a:pt x="22" y="4"/>
                  </a:cubicBezTo>
                  <a:cubicBezTo>
                    <a:pt x="22" y="2"/>
                    <a:pt x="20" y="0"/>
                    <a:pt x="17" y="0"/>
                  </a:cubicBezTo>
                  <a:cubicBezTo>
                    <a:pt x="4" y="0"/>
                    <a:pt x="4" y="0"/>
                    <a:pt x="4" y="0"/>
                  </a:cubicBezTo>
                  <a:cubicBezTo>
                    <a:pt x="2" y="0"/>
                    <a:pt x="0" y="2"/>
                    <a:pt x="0" y="4"/>
                  </a:cubicBezTo>
                  <a:cubicBezTo>
                    <a:pt x="0" y="6"/>
                    <a:pt x="2" y="8"/>
                    <a:pt x="4" y="8"/>
                  </a:cubicBezTo>
                  <a:cubicBezTo>
                    <a:pt x="9" y="8"/>
                    <a:pt x="9" y="8"/>
                    <a:pt x="9" y="8"/>
                  </a:cubicBezTo>
                  <a:cubicBezTo>
                    <a:pt x="11" y="8"/>
                    <a:pt x="14" y="9"/>
                    <a:pt x="14" y="12"/>
                  </a:cubicBezTo>
                  <a:cubicBezTo>
                    <a:pt x="24" y="37"/>
                    <a:pt x="24" y="37"/>
                    <a:pt x="24" y="37"/>
                  </a:cubicBezTo>
                  <a:cubicBezTo>
                    <a:pt x="25" y="39"/>
                    <a:pt x="27" y="40"/>
                    <a:pt x="30" y="40"/>
                  </a:cubicBezTo>
                  <a:cubicBezTo>
                    <a:pt x="54" y="40"/>
                    <a:pt x="54" y="40"/>
                    <a:pt x="54" y="40"/>
                  </a:cubicBezTo>
                  <a:cubicBezTo>
                    <a:pt x="57" y="40"/>
                    <a:pt x="59" y="39"/>
                    <a:pt x="60" y="37"/>
                  </a:cubicBezTo>
                  <a:cubicBezTo>
                    <a:pt x="68" y="17"/>
                    <a:pt x="68" y="17"/>
                    <a:pt x="68" y="17"/>
                  </a:cubicBezTo>
                  <a:cubicBezTo>
                    <a:pt x="69" y="15"/>
                    <a:pt x="68" y="13"/>
                    <a:pt x="66" y="13"/>
                  </a:cubicBezTo>
                  <a:close/>
                  <a:moveTo>
                    <a:pt x="53" y="35"/>
                  </a:moveTo>
                  <a:cubicBezTo>
                    <a:pt x="32" y="35"/>
                    <a:pt x="32" y="35"/>
                    <a:pt x="32" y="35"/>
                  </a:cubicBezTo>
                  <a:cubicBezTo>
                    <a:pt x="26" y="19"/>
                    <a:pt x="26" y="19"/>
                    <a:pt x="26" y="19"/>
                  </a:cubicBezTo>
                  <a:cubicBezTo>
                    <a:pt x="59" y="19"/>
                    <a:pt x="59" y="19"/>
                    <a:pt x="59" y="19"/>
                  </a:cubicBezTo>
                  <a:lnTo>
                    <a:pt x="53" y="35"/>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900">
                <a:solidFill>
                  <a:schemeClr val="tx1">
                    <a:lumMod val="75000"/>
                    <a:lumOff val="25000"/>
                  </a:schemeClr>
                </a:solidFill>
              </a:endParaRPr>
            </a:p>
          </p:txBody>
        </p:sp>
      </p:grpSp>
      <p:grpSp>
        <p:nvGrpSpPr>
          <p:cNvPr id="23" name="组合 22"/>
          <p:cNvGrpSpPr/>
          <p:nvPr/>
        </p:nvGrpSpPr>
        <p:grpSpPr>
          <a:xfrm>
            <a:off x="4295355" y="3500208"/>
            <a:ext cx="318868" cy="415805"/>
            <a:chOff x="6889388" y="2720789"/>
            <a:chExt cx="453350" cy="591172"/>
          </a:xfrm>
          <a:solidFill>
            <a:schemeClr val="accent6"/>
          </a:solidFill>
          <a:scene3d>
            <a:camera prst="orthographicFront">
              <a:rot lat="0" lon="0" rev="0"/>
            </a:camera>
            <a:lightRig rig="soft" dir="t">
              <a:rot lat="0" lon="0" rev="0"/>
            </a:lightRig>
          </a:scene3d>
        </p:grpSpPr>
        <p:sp>
          <p:nvSpPr>
            <p:cNvPr id="24" name="Freeform 197"/>
            <p:cNvSpPr>
              <a:spLocks noEditPoints="1"/>
            </p:cNvSpPr>
            <p:nvPr/>
          </p:nvSpPr>
          <p:spPr bwMode="auto">
            <a:xfrm>
              <a:off x="7092489" y="2920264"/>
              <a:ext cx="250249" cy="391697"/>
            </a:xfrm>
            <a:custGeom>
              <a:avLst/>
              <a:gdLst>
                <a:gd name="T0" fmla="*/ 18 w 29"/>
                <a:gd name="T1" fmla="*/ 0 h 46"/>
                <a:gd name="T2" fmla="*/ 18 w 29"/>
                <a:gd name="T3" fmla="*/ 13 h 46"/>
                <a:gd name="T4" fmla="*/ 29 w 29"/>
                <a:gd name="T5" fmla="*/ 13 h 46"/>
                <a:gd name="T6" fmla="*/ 29 w 29"/>
                <a:gd name="T7" fmla="*/ 0 h 46"/>
                <a:gd name="T8" fmla="*/ 18 w 29"/>
                <a:gd name="T9" fmla="*/ 0 h 46"/>
                <a:gd name="T10" fmla="*/ 0 w 29"/>
                <a:gd name="T11" fmla="*/ 31 h 46"/>
                <a:gd name="T12" fmla="*/ 14 w 29"/>
                <a:gd name="T13" fmla="*/ 46 h 46"/>
                <a:gd name="T14" fmla="*/ 29 w 29"/>
                <a:gd name="T15" fmla="*/ 31 h 46"/>
                <a:gd name="T16" fmla="*/ 29 w 29"/>
                <a:gd name="T17" fmla="*/ 15 h 46"/>
                <a:gd name="T18" fmla="*/ 0 w 29"/>
                <a:gd name="T19" fmla="*/ 15 h 46"/>
                <a:gd name="T20" fmla="*/ 0 w 29"/>
                <a:gd name="T21" fmla="*/ 31 h 46"/>
                <a:gd name="T22" fmla="*/ 15 w 29"/>
                <a:gd name="T23" fmla="*/ 0 h 46"/>
                <a:gd name="T24" fmla="*/ 0 w 29"/>
                <a:gd name="T25" fmla="*/ 0 h 46"/>
                <a:gd name="T26" fmla="*/ 0 w 29"/>
                <a:gd name="T27" fmla="*/ 13 h 46"/>
                <a:gd name="T28" fmla="*/ 15 w 29"/>
                <a:gd name="T29" fmla="*/ 13 h 46"/>
                <a:gd name="T30" fmla="*/ 15 w 29"/>
                <a:gd name="T3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46">
                  <a:moveTo>
                    <a:pt x="18" y="0"/>
                  </a:moveTo>
                  <a:cubicBezTo>
                    <a:pt x="18" y="13"/>
                    <a:pt x="18" y="13"/>
                    <a:pt x="18" y="13"/>
                  </a:cubicBezTo>
                  <a:cubicBezTo>
                    <a:pt x="29" y="13"/>
                    <a:pt x="29" y="13"/>
                    <a:pt x="29" y="13"/>
                  </a:cubicBezTo>
                  <a:cubicBezTo>
                    <a:pt x="29" y="0"/>
                    <a:pt x="29" y="0"/>
                    <a:pt x="29" y="0"/>
                  </a:cubicBezTo>
                  <a:lnTo>
                    <a:pt x="18" y="0"/>
                  </a:lnTo>
                  <a:close/>
                  <a:moveTo>
                    <a:pt x="0" y="31"/>
                  </a:moveTo>
                  <a:cubicBezTo>
                    <a:pt x="0" y="39"/>
                    <a:pt x="6" y="46"/>
                    <a:pt x="14" y="46"/>
                  </a:cubicBezTo>
                  <a:cubicBezTo>
                    <a:pt x="22" y="46"/>
                    <a:pt x="29" y="39"/>
                    <a:pt x="29" y="31"/>
                  </a:cubicBezTo>
                  <a:cubicBezTo>
                    <a:pt x="29" y="15"/>
                    <a:pt x="29" y="15"/>
                    <a:pt x="29" y="15"/>
                  </a:cubicBezTo>
                  <a:cubicBezTo>
                    <a:pt x="0" y="15"/>
                    <a:pt x="0" y="15"/>
                    <a:pt x="0" y="15"/>
                  </a:cubicBezTo>
                  <a:lnTo>
                    <a:pt x="0" y="31"/>
                  </a:lnTo>
                  <a:close/>
                  <a:moveTo>
                    <a:pt x="15" y="0"/>
                  </a:moveTo>
                  <a:cubicBezTo>
                    <a:pt x="0" y="0"/>
                    <a:pt x="0" y="0"/>
                    <a:pt x="0" y="0"/>
                  </a:cubicBezTo>
                  <a:cubicBezTo>
                    <a:pt x="0" y="13"/>
                    <a:pt x="0" y="13"/>
                    <a:pt x="0" y="13"/>
                  </a:cubicBezTo>
                  <a:cubicBezTo>
                    <a:pt x="15" y="13"/>
                    <a:pt x="15" y="13"/>
                    <a:pt x="15" y="13"/>
                  </a:cubicBezTo>
                  <a:lnTo>
                    <a:pt x="15"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p:spPr>
          <p:txBody>
            <a:bodyPr vert="horz" wrap="square" lIns="121920" tIns="60960" rIns="121920" bIns="60960" numCol="1" anchor="t" anchorCtr="0" compatLnSpc="1"/>
            <a:lstStyle/>
            <a:p>
              <a:endParaRPr lang="zh-CN" altLang="en-US" sz="1900">
                <a:solidFill>
                  <a:schemeClr val="tx1">
                    <a:lumMod val="75000"/>
                    <a:lumOff val="25000"/>
                  </a:schemeClr>
                </a:solidFill>
              </a:endParaRPr>
            </a:p>
          </p:txBody>
        </p:sp>
        <p:sp>
          <p:nvSpPr>
            <p:cNvPr id="25" name="Freeform 198"/>
            <p:cNvSpPr/>
            <p:nvPr/>
          </p:nvSpPr>
          <p:spPr bwMode="auto">
            <a:xfrm>
              <a:off x="6889388" y="2720789"/>
              <a:ext cx="333666" cy="301026"/>
            </a:xfrm>
            <a:custGeom>
              <a:avLst/>
              <a:gdLst>
                <a:gd name="T0" fmla="*/ 0 w 39"/>
                <a:gd name="T1" fmla="*/ 20 h 35"/>
                <a:gd name="T2" fmla="*/ 19 w 39"/>
                <a:gd name="T3" fmla="*/ 0 h 35"/>
                <a:gd name="T4" fmla="*/ 19 w 39"/>
                <a:gd name="T5" fmla="*/ 0 h 35"/>
                <a:gd name="T6" fmla="*/ 39 w 39"/>
                <a:gd name="T7" fmla="*/ 20 h 35"/>
                <a:gd name="T8" fmla="*/ 39 w 39"/>
                <a:gd name="T9" fmla="*/ 20 h 35"/>
                <a:gd name="T10" fmla="*/ 36 w 39"/>
                <a:gd name="T11" fmla="*/ 20 h 35"/>
                <a:gd name="T12" fmla="*/ 31 w 39"/>
                <a:gd name="T13" fmla="*/ 8 h 35"/>
                <a:gd name="T14" fmla="*/ 31 w 39"/>
                <a:gd name="T15" fmla="*/ 8 h 35"/>
                <a:gd name="T16" fmla="*/ 19 w 39"/>
                <a:gd name="T17" fmla="*/ 3 h 35"/>
                <a:gd name="T18" fmla="*/ 19 w 39"/>
                <a:gd name="T19" fmla="*/ 3 h 35"/>
                <a:gd name="T20" fmla="*/ 7 w 39"/>
                <a:gd name="T21" fmla="*/ 8 h 35"/>
                <a:gd name="T22" fmla="*/ 7 w 39"/>
                <a:gd name="T23" fmla="*/ 8 h 35"/>
                <a:gd name="T24" fmla="*/ 3 w 39"/>
                <a:gd name="T25" fmla="*/ 20 h 35"/>
                <a:gd name="T26" fmla="*/ 3 w 39"/>
                <a:gd name="T27" fmla="*/ 20 h 35"/>
                <a:gd name="T28" fmla="*/ 8 w 39"/>
                <a:gd name="T29" fmla="*/ 32 h 35"/>
                <a:gd name="T30" fmla="*/ 8 w 39"/>
                <a:gd name="T31" fmla="*/ 32 h 35"/>
                <a:gd name="T32" fmla="*/ 6 w 39"/>
                <a:gd name="T33" fmla="*/ 35 h 35"/>
                <a:gd name="T34" fmla="*/ 0 w 39"/>
                <a:gd name="T35" fmla="*/ 2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35">
                  <a:moveTo>
                    <a:pt x="0" y="20"/>
                  </a:moveTo>
                  <a:cubicBezTo>
                    <a:pt x="0" y="9"/>
                    <a:pt x="8" y="1"/>
                    <a:pt x="19" y="0"/>
                  </a:cubicBezTo>
                  <a:cubicBezTo>
                    <a:pt x="19" y="0"/>
                    <a:pt x="19" y="0"/>
                    <a:pt x="19" y="0"/>
                  </a:cubicBezTo>
                  <a:cubicBezTo>
                    <a:pt x="30" y="1"/>
                    <a:pt x="39" y="9"/>
                    <a:pt x="39" y="20"/>
                  </a:cubicBezTo>
                  <a:cubicBezTo>
                    <a:pt x="39" y="20"/>
                    <a:pt x="39" y="20"/>
                    <a:pt x="39" y="20"/>
                  </a:cubicBezTo>
                  <a:cubicBezTo>
                    <a:pt x="36" y="20"/>
                    <a:pt x="36" y="20"/>
                    <a:pt x="36" y="20"/>
                  </a:cubicBezTo>
                  <a:cubicBezTo>
                    <a:pt x="36" y="16"/>
                    <a:pt x="34" y="11"/>
                    <a:pt x="31" y="8"/>
                  </a:cubicBezTo>
                  <a:cubicBezTo>
                    <a:pt x="31" y="8"/>
                    <a:pt x="31" y="8"/>
                    <a:pt x="31" y="8"/>
                  </a:cubicBezTo>
                  <a:cubicBezTo>
                    <a:pt x="28" y="5"/>
                    <a:pt x="24" y="3"/>
                    <a:pt x="19" y="3"/>
                  </a:cubicBezTo>
                  <a:cubicBezTo>
                    <a:pt x="19" y="3"/>
                    <a:pt x="19" y="3"/>
                    <a:pt x="19" y="3"/>
                  </a:cubicBezTo>
                  <a:cubicBezTo>
                    <a:pt x="15" y="3"/>
                    <a:pt x="10" y="5"/>
                    <a:pt x="7" y="8"/>
                  </a:cubicBezTo>
                  <a:cubicBezTo>
                    <a:pt x="7" y="8"/>
                    <a:pt x="7" y="8"/>
                    <a:pt x="7" y="8"/>
                  </a:cubicBezTo>
                  <a:cubicBezTo>
                    <a:pt x="4" y="11"/>
                    <a:pt x="3" y="16"/>
                    <a:pt x="3" y="20"/>
                  </a:cubicBezTo>
                  <a:cubicBezTo>
                    <a:pt x="3" y="20"/>
                    <a:pt x="3" y="20"/>
                    <a:pt x="3" y="20"/>
                  </a:cubicBezTo>
                  <a:cubicBezTo>
                    <a:pt x="3" y="25"/>
                    <a:pt x="5" y="29"/>
                    <a:pt x="8" y="32"/>
                  </a:cubicBezTo>
                  <a:cubicBezTo>
                    <a:pt x="8" y="32"/>
                    <a:pt x="8" y="32"/>
                    <a:pt x="8" y="32"/>
                  </a:cubicBezTo>
                  <a:cubicBezTo>
                    <a:pt x="6" y="35"/>
                    <a:pt x="6" y="35"/>
                    <a:pt x="6" y="35"/>
                  </a:cubicBezTo>
                  <a:cubicBezTo>
                    <a:pt x="2" y="31"/>
                    <a:pt x="0" y="26"/>
                    <a:pt x="0" y="20"/>
                  </a:cubicBez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p:spPr>
          <p:txBody>
            <a:bodyPr vert="horz" wrap="square" lIns="121920" tIns="60960" rIns="121920" bIns="60960" numCol="1" anchor="t" anchorCtr="0" compatLnSpc="1"/>
            <a:lstStyle/>
            <a:p>
              <a:endParaRPr lang="zh-CN" altLang="en-US" sz="1900">
                <a:solidFill>
                  <a:schemeClr val="tx1">
                    <a:lumMod val="75000"/>
                    <a:lumOff val="25000"/>
                  </a:schemeClr>
                </a:solidFill>
              </a:endParaRPr>
            </a:p>
          </p:txBody>
        </p:sp>
      </p:grpSp>
      <p:sp>
        <p:nvSpPr>
          <p:cNvPr id="26" name="空心弧 25"/>
          <p:cNvSpPr/>
          <p:nvPr/>
        </p:nvSpPr>
        <p:spPr>
          <a:xfrm>
            <a:off x="3876401" y="3106036"/>
            <a:ext cx="1203665" cy="1204148"/>
          </a:xfrm>
          <a:prstGeom prst="blockArc">
            <a:avLst>
              <a:gd name="adj1" fmla="val 17085111"/>
              <a:gd name="adj2" fmla="val 10799997"/>
              <a:gd name="adj3" fmla="val 11504"/>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0">
            <a:scrgbClr r="0" g="0" b="0"/>
          </a:lnRef>
          <a:fillRef idx="3">
            <a:scrgbClr r="0" g="0" b="0"/>
          </a:fillRef>
          <a:effectRef idx="2">
            <a:scrgbClr r="0" g="0" b="0"/>
          </a:effectRef>
          <a:fontRef idx="minor">
            <a:schemeClr val="lt1"/>
          </a:fontRef>
        </p:style>
      </p:sp>
      <p:sp>
        <p:nvSpPr>
          <p:cNvPr id="27" name="任意多边形 26"/>
          <p:cNvSpPr/>
          <p:nvPr/>
        </p:nvSpPr>
        <p:spPr>
          <a:xfrm rot="17307692">
            <a:off x="4144522" y="1801423"/>
            <a:ext cx="1214450" cy="654324"/>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900">
              <a:solidFill>
                <a:schemeClr val="tx1">
                  <a:lumMod val="75000"/>
                  <a:lumOff val="25000"/>
                </a:schemeClr>
              </a:solidFill>
            </a:endParaRPr>
          </a:p>
        </p:txBody>
      </p:sp>
      <p:sp>
        <p:nvSpPr>
          <p:cNvPr id="28" name="任意多边形 27"/>
          <p:cNvSpPr/>
          <p:nvPr/>
        </p:nvSpPr>
        <p:spPr>
          <a:xfrm rot="17307692">
            <a:off x="3847466" y="1463063"/>
            <a:ext cx="797547" cy="558426"/>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900">
              <a:solidFill>
                <a:schemeClr val="tx1">
                  <a:lumMod val="75000"/>
                  <a:lumOff val="25000"/>
                </a:schemeClr>
              </a:solidFill>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down)">
                                      <p:cBhvr>
                                        <p:cTn id="11" dur="350"/>
                                        <p:tgtEl>
                                          <p:spTgt spid="2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up)">
                                      <p:cBhvr>
                                        <p:cTn id="15" dur="600"/>
                                        <p:tgtEl>
                                          <p:spTgt spid="27"/>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par>
                          <p:cTn id="20" fill="hold">
                            <p:stCondLst>
                              <p:cond delay="2500"/>
                            </p:stCondLst>
                            <p:childTnLst>
                              <p:par>
                                <p:cTn id="21" presetID="1"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26" presetClass="emph" presetSubtype="0" fill="hold" grpId="1" nodeType="withEffect">
                                  <p:stCondLst>
                                    <p:cond delay="0"/>
                                  </p:stCondLst>
                                  <p:childTnLst>
                                    <p:animEffect transition="out" filter="fade">
                                      <p:cBhvr>
                                        <p:cTn id="24" dur="500" tmFilter="0, 0; .2, .5; .8, .5; 1, 0"/>
                                        <p:tgtEl>
                                          <p:spTgt spid="6"/>
                                        </p:tgtEl>
                                      </p:cBhvr>
                                    </p:animEffect>
                                    <p:animScale>
                                      <p:cBhvr>
                                        <p:cTn id="25" dur="250" autoRev="1" fill="hold"/>
                                        <p:tgtEl>
                                          <p:spTgt spid="6"/>
                                        </p:tgtEl>
                                      </p:cBhvr>
                                      <p:by x="105000" y="105000"/>
                                    </p:animScale>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par>
                          <p:cTn id="33" fill="hold">
                            <p:stCondLst>
                              <p:cond delay="3000"/>
                            </p:stCondLst>
                            <p:childTnLst>
                              <p:par>
                                <p:cTn id="34" presetID="22" presetClass="entr" presetSubtype="1"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up)">
                                      <p:cBhvr>
                                        <p:cTn id="36" dur="750"/>
                                        <p:tgtEl>
                                          <p:spTgt spid="12"/>
                                        </p:tgtEl>
                                      </p:cBhvr>
                                    </p:animEffect>
                                  </p:childTnLst>
                                </p:cTn>
                              </p:par>
                            </p:childTnLst>
                          </p:cTn>
                        </p:par>
                        <p:par>
                          <p:cTn id="37" fill="hold">
                            <p:stCondLst>
                              <p:cond delay="4000"/>
                            </p:stCondLst>
                            <p:childTnLst>
                              <p:par>
                                <p:cTn id="38" presetID="10" presetClass="entr" presetSubtype="0"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childTnLst>
                          </p:cTn>
                        </p:par>
                        <p:par>
                          <p:cTn id="41" fill="hold">
                            <p:stCondLst>
                              <p:cond delay="4500"/>
                            </p:stCondLst>
                            <p:childTnLst>
                              <p:par>
                                <p:cTn id="42" presetID="1"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childTnLst>
                                </p:cTn>
                              </p:par>
                              <p:par>
                                <p:cTn id="44" presetID="26" presetClass="emph" presetSubtype="0" fill="hold" grpId="1" nodeType="withEffect">
                                  <p:stCondLst>
                                    <p:cond delay="0"/>
                                  </p:stCondLst>
                                  <p:childTnLst>
                                    <p:animEffect transition="out" filter="fade">
                                      <p:cBhvr>
                                        <p:cTn id="45" dur="500" tmFilter="0, 0; .2, .5; .8, .5; 1, 0"/>
                                        <p:tgtEl>
                                          <p:spTgt spid="10"/>
                                        </p:tgtEl>
                                      </p:cBhvr>
                                    </p:animEffect>
                                    <p:animScale>
                                      <p:cBhvr>
                                        <p:cTn id="46" dur="250" autoRev="1" fill="hold"/>
                                        <p:tgtEl>
                                          <p:spTgt spid="10"/>
                                        </p:tgtEl>
                                      </p:cBhvr>
                                      <p:by x="105000" y="105000"/>
                                    </p:animScale>
                                  </p:childTnLst>
                                </p:cTn>
                              </p:par>
                            </p:childTnLst>
                          </p:cTn>
                        </p:par>
                        <p:par>
                          <p:cTn id="47" fill="hold">
                            <p:stCondLst>
                              <p:cond delay="4500"/>
                            </p:stCondLst>
                            <p:childTnLst>
                              <p:par>
                                <p:cTn id="48" presetID="22" presetClass="entr" presetSubtype="2"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right)">
                                      <p:cBhvr>
                                        <p:cTn id="50" dur="500"/>
                                        <p:tgtEl>
                                          <p:spTgt spid="5"/>
                                        </p:tgtEl>
                                      </p:cBhvr>
                                    </p:animEffect>
                                  </p:childTnLst>
                                </p:cTn>
                              </p:par>
                            </p:childTnLst>
                          </p:cTn>
                        </p:par>
                        <p:par>
                          <p:cTn id="51" fill="hold">
                            <p:stCondLst>
                              <p:cond delay="5000"/>
                            </p:stCondLst>
                            <p:childTnLst>
                              <p:par>
                                <p:cTn id="52" presetID="22" presetClass="entr" presetSubtype="2"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right)">
                                      <p:cBhvr>
                                        <p:cTn id="54" dur="500"/>
                                        <p:tgtEl>
                                          <p:spTgt spid="11"/>
                                        </p:tgtEl>
                                      </p:cBhvr>
                                    </p:animEffect>
                                  </p:childTnLst>
                                </p:cTn>
                              </p:par>
                            </p:childTnLst>
                          </p:cTn>
                        </p:par>
                        <p:par>
                          <p:cTn id="55" fill="hold">
                            <p:stCondLst>
                              <p:cond delay="5500"/>
                            </p:stCondLst>
                            <p:childTnLst>
                              <p:par>
                                <p:cTn id="56" presetID="22" presetClass="entr" presetSubtype="8" fill="hold"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wipe(left)">
                                      <p:cBhvr>
                                        <p:cTn id="58" dur="250"/>
                                        <p:tgtEl>
                                          <p:spTgt spid="13"/>
                                        </p:tgtEl>
                                      </p:cBhvr>
                                    </p:animEffect>
                                  </p:childTnLst>
                                </p:cTn>
                              </p:par>
                            </p:childTnLst>
                          </p:cTn>
                        </p:par>
                        <p:par>
                          <p:cTn id="59" fill="hold">
                            <p:stCondLst>
                              <p:cond delay="6000"/>
                            </p:stCondLst>
                            <p:childTnLst>
                              <p:par>
                                <p:cTn id="60" presetID="21" presetClass="entr" presetSubtype="1" fill="hold"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heel(1)">
                                      <p:cBhvr>
                                        <p:cTn id="62" dur="1000"/>
                                        <p:tgtEl>
                                          <p:spTgt spid="26"/>
                                        </p:tgtEl>
                                      </p:cBhvr>
                                    </p:animEffect>
                                  </p:childTnLst>
                                </p:cTn>
                              </p:par>
                            </p:childTnLst>
                          </p:cTn>
                        </p:par>
                        <p:par>
                          <p:cTn id="63" fill="hold">
                            <p:stCondLst>
                              <p:cond delay="7000"/>
                            </p:stCondLst>
                            <p:childTnLst>
                              <p:par>
                                <p:cTn id="64" presetID="10" presetClass="entr" presetSubtype="0" fill="hold" nodeType="after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500"/>
                                        <p:tgtEl>
                                          <p:spTgt spid="23"/>
                                        </p:tgtEl>
                                      </p:cBhvr>
                                    </p:animEffect>
                                  </p:childTnLst>
                                </p:cTn>
                              </p:par>
                            </p:childTnLst>
                          </p:cTn>
                        </p:par>
                        <p:par>
                          <p:cTn id="67" fill="hold">
                            <p:stCondLst>
                              <p:cond delay="7500"/>
                            </p:stCondLst>
                            <p:childTnLst>
                              <p:par>
                                <p:cTn id="68" presetID="1" presetClass="entr" presetSubtype="0"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childTnLst>
                                </p:cTn>
                              </p:par>
                              <p:par>
                                <p:cTn id="70" presetID="26" presetClass="emph" presetSubtype="0" fill="hold" grpId="1" nodeType="withEffect">
                                  <p:stCondLst>
                                    <p:cond delay="0"/>
                                  </p:stCondLst>
                                  <p:childTnLst>
                                    <p:animEffect transition="out" filter="fade">
                                      <p:cBhvr>
                                        <p:cTn id="71" dur="500" tmFilter="0, 0; .2, .5; .8, .5; 1, 0"/>
                                        <p:tgtEl>
                                          <p:spTgt spid="8"/>
                                        </p:tgtEl>
                                      </p:cBhvr>
                                    </p:animEffect>
                                    <p:animScale>
                                      <p:cBhvr>
                                        <p:cTn id="72" dur="250" autoRev="1" fill="hold"/>
                                        <p:tgtEl>
                                          <p:spTgt spid="8"/>
                                        </p:tgtEl>
                                      </p:cBhvr>
                                      <p:by x="105000" y="105000"/>
                                    </p:animScale>
                                  </p:childTnLst>
                                </p:cTn>
                              </p:par>
                            </p:childTnLst>
                          </p:cTn>
                        </p:par>
                        <p:par>
                          <p:cTn id="73" fill="hold">
                            <p:stCondLst>
                              <p:cond delay="7500"/>
                            </p:stCondLst>
                            <p:childTnLst>
                              <p:par>
                                <p:cTn id="74" presetID="22" presetClass="entr" presetSubtype="8" fill="hold" grpId="0" nodeType="afterEffect">
                                  <p:stCondLst>
                                    <p:cond delay="0"/>
                                  </p:stCondLst>
                                  <p:childTnLst>
                                    <p:set>
                                      <p:cBhvr>
                                        <p:cTn id="75" dur="1" fill="hold">
                                          <p:stCondLst>
                                            <p:cond delay="0"/>
                                          </p:stCondLst>
                                        </p:cTn>
                                        <p:tgtEl>
                                          <p:spTgt spid="4"/>
                                        </p:tgtEl>
                                        <p:attrNameLst>
                                          <p:attrName>style.visibility</p:attrName>
                                        </p:attrNameLst>
                                      </p:cBhvr>
                                      <p:to>
                                        <p:strVal val="visible"/>
                                      </p:to>
                                    </p:set>
                                    <p:animEffect transition="in" filter="wipe(left)">
                                      <p:cBhvr>
                                        <p:cTn id="76" dur="500"/>
                                        <p:tgtEl>
                                          <p:spTgt spid="4"/>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9"/>
                                        </p:tgtEl>
                                        <p:attrNameLst>
                                          <p:attrName>style.visibility</p:attrName>
                                        </p:attrNameLst>
                                      </p:cBhvr>
                                      <p:to>
                                        <p:strVal val="visible"/>
                                      </p:to>
                                    </p:set>
                                    <p:animEffect transition="in" filter="wipe(left)">
                                      <p:cBhvr>
                                        <p:cTn id="7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animBg="1"/>
      <p:bldP spid="6" grpId="1" animBg="1"/>
      <p:bldP spid="7" grpId="0"/>
      <p:bldP spid="8" grpId="0" animBg="1"/>
      <p:bldP spid="8" grpId="1" animBg="1"/>
      <p:bldP spid="9" grpId="0"/>
      <p:bldP spid="10" grpId="0" animBg="1"/>
      <p:bldP spid="10" grpId="1" animBg="1"/>
      <p:bldP spid="11" grpId="0"/>
      <p:bldP spid="27" grpId="0" animBg="1"/>
      <p:bldP spid="2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grpSp>
        <p:nvGrpSpPr>
          <p:cNvPr id="3" name="组合 2"/>
          <p:cNvGrpSpPr/>
          <p:nvPr/>
        </p:nvGrpSpPr>
        <p:grpSpPr>
          <a:xfrm>
            <a:off x="4644008" y="1419624"/>
            <a:ext cx="3168352" cy="725232"/>
            <a:chOff x="6327173" y="1681099"/>
            <a:chExt cx="4224470" cy="966974"/>
          </a:xfrm>
        </p:grpSpPr>
        <p:sp>
          <p:nvSpPr>
            <p:cNvPr id="4" name="文本框 20"/>
            <p:cNvSpPr txBox="1"/>
            <p:nvPr/>
          </p:nvSpPr>
          <p:spPr>
            <a:xfrm>
              <a:off x="6327174" y="1681099"/>
              <a:ext cx="2321526" cy="381642"/>
            </a:xfrm>
            <a:prstGeom prst="rect">
              <a:avLst/>
            </a:prstGeom>
            <a:noFill/>
          </p:spPr>
          <p:txBody>
            <a:bodyPr wrap="square" rtlCol="0">
              <a:spAutoFit/>
            </a:bodyPr>
            <a:lstStyle/>
            <a:p>
              <a:pPr algn="just">
                <a:lnSpc>
                  <a:spcPct val="90000"/>
                </a:lnSpc>
                <a:spcBef>
                  <a:spcPts val="750"/>
                </a:spcBef>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文本框 21"/>
            <p:cNvSpPr txBox="1"/>
            <p:nvPr/>
          </p:nvSpPr>
          <p:spPr>
            <a:xfrm>
              <a:off x="6327173" y="1938137"/>
              <a:ext cx="4224470" cy="709936"/>
            </a:xfrm>
            <a:prstGeom prst="rect">
              <a:avLst/>
            </a:prstGeom>
            <a:noFill/>
          </p:spPr>
          <p:txBody>
            <a:bodyPr wrap="square" rtlCol="0">
              <a:spAutoFit/>
            </a:bodyPr>
            <a:lstStyle/>
            <a:p>
              <a:pPr algn="just">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259632" y="2946003"/>
            <a:ext cx="667212" cy="548855"/>
            <a:chOff x="1465545" y="3524250"/>
            <a:chExt cx="889616" cy="731806"/>
          </a:xfrm>
          <a:solidFill>
            <a:srgbClr val="009900"/>
          </a:solidFill>
        </p:grpSpPr>
        <p:sp>
          <p:nvSpPr>
            <p:cNvPr id="7" name="六边形 6"/>
            <p:cNvSpPr/>
            <p:nvPr/>
          </p:nvSpPr>
          <p:spPr>
            <a:xfrm>
              <a:off x="1480540" y="3524250"/>
              <a:ext cx="848894" cy="731806"/>
            </a:xfrm>
            <a:prstGeom prst="hexagon">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文本框 24"/>
            <p:cNvSpPr txBox="1"/>
            <p:nvPr/>
          </p:nvSpPr>
          <p:spPr>
            <a:xfrm>
              <a:off x="1465545" y="3719336"/>
              <a:ext cx="889616" cy="455509"/>
            </a:xfrm>
            <a:prstGeom prst="rect">
              <a:avLst/>
            </a:prstGeom>
            <a:noFill/>
          </p:spPr>
          <p:txBody>
            <a:bodyPr wrap="square" rtlCol="0">
              <a:spAutoFit/>
            </a:bodyPr>
            <a:lstStyle/>
            <a:p>
              <a:pPr algn="ctr">
                <a:lnSpc>
                  <a:spcPct val="90000"/>
                </a:lnSpc>
                <a:spcBef>
                  <a:spcPts val="750"/>
                </a:spcBef>
              </a:pPr>
              <a:r>
                <a:rPr lang="en-US" altLang="zh-CN" sz="1400" b="1" dirty="0">
                  <a:solidFill>
                    <a:schemeClr val="bg1"/>
                  </a:solidFill>
                  <a:latin typeface="微软雅黑" panose="020B0503020204020204" pitchFamily="34" charset="-122"/>
                  <a:ea typeface="微软雅黑" panose="020B0503020204020204" pitchFamily="34" charset="-122"/>
                </a:rPr>
                <a:t>30</a:t>
              </a:r>
              <a:r>
                <a:rPr lang="en-US" altLang="zh-CN" b="1" dirty="0">
                  <a:solidFill>
                    <a:schemeClr val="bg1"/>
                  </a:solidFill>
                  <a:latin typeface="微软雅黑" panose="020B0503020204020204" pitchFamily="34" charset="-122"/>
                  <a:ea typeface="微软雅黑" panose="020B0503020204020204" pitchFamily="34" charset="-122"/>
                </a:rPr>
                <a:t>%</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835700" y="3364075"/>
            <a:ext cx="1000697" cy="862670"/>
            <a:chOff x="2329434" y="4081682"/>
            <a:chExt cx="1334262" cy="1150226"/>
          </a:xfrm>
          <a:solidFill>
            <a:srgbClr val="009900"/>
          </a:solidFill>
        </p:grpSpPr>
        <p:sp>
          <p:nvSpPr>
            <p:cNvPr id="10" name="六边形 9"/>
            <p:cNvSpPr/>
            <p:nvPr/>
          </p:nvSpPr>
          <p:spPr>
            <a:xfrm>
              <a:off x="2329434" y="4081682"/>
              <a:ext cx="1334262" cy="1150226"/>
            </a:xfrm>
            <a:prstGeom prst="hexagon">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 name="文本框 25"/>
            <p:cNvSpPr txBox="1"/>
            <p:nvPr/>
          </p:nvSpPr>
          <p:spPr>
            <a:xfrm>
              <a:off x="2426710" y="4416728"/>
              <a:ext cx="1134779" cy="510909"/>
            </a:xfrm>
            <a:prstGeom prst="rect">
              <a:avLst/>
            </a:prstGeom>
            <a:noFill/>
          </p:spPr>
          <p:txBody>
            <a:bodyPr wrap="square" rtlCol="0">
              <a:spAutoFit/>
            </a:bodyPr>
            <a:lstStyle/>
            <a:p>
              <a:pPr algn="ctr">
                <a:lnSpc>
                  <a:spcPct val="90000"/>
                </a:lnSpc>
                <a:spcBef>
                  <a:spcPts val="750"/>
                </a:spcBef>
              </a:pPr>
              <a:r>
                <a:rPr lang="en-US" altLang="zh-CN" sz="2100" b="1" dirty="0">
                  <a:solidFill>
                    <a:schemeClr val="bg1"/>
                  </a:solidFill>
                  <a:latin typeface="微软雅黑" panose="020B0503020204020204" pitchFamily="34" charset="-122"/>
                  <a:ea typeface="微软雅黑" panose="020B0503020204020204" pitchFamily="34" charset="-122"/>
                </a:rPr>
                <a:t>40%</a:t>
              </a:r>
              <a:endParaRPr lang="zh-CN" altLang="en-US" sz="2100" b="1"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627784" y="2222802"/>
            <a:ext cx="1824228" cy="1572611"/>
            <a:chOff x="3663696" y="2559981"/>
            <a:chExt cx="2432304" cy="2096814"/>
          </a:xfrm>
          <a:solidFill>
            <a:srgbClr val="009900"/>
          </a:solidFill>
        </p:grpSpPr>
        <p:sp>
          <p:nvSpPr>
            <p:cNvPr id="13" name="六边形 12"/>
            <p:cNvSpPr/>
            <p:nvPr/>
          </p:nvSpPr>
          <p:spPr>
            <a:xfrm>
              <a:off x="3663696" y="2559981"/>
              <a:ext cx="2432304" cy="2096814"/>
            </a:xfrm>
            <a:prstGeom prst="hexagon">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文本框 26"/>
            <p:cNvSpPr txBox="1"/>
            <p:nvPr/>
          </p:nvSpPr>
          <p:spPr>
            <a:xfrm>
              <a:off x="4040565" y="3229823"/>
              <a:ext cx="1678565" cy="787908"/>
            </a:xfrm>
            <a:prstGeom prst="rect">
              <a:avLst/>
            </a:prstGeom>
            <a:noFill/>
          </p:spPr>
          <p:txBody>
            <a:bodyPr wrap="square" rtlCol="0">
              <a:spAutoFit/>
            </a:bodyPr>
            <a:lstStyle/>
            <a:p>
              <a:pPr algn="ctr">
                <a:lnSpc>
                  <a:spcPct val="90000"/>
                </a:lnSpc>
                <a:spcBef>
                  <a:spcPts val="750"/>
                </a:spcBef>
              </a:pPr>
              <a:r>
                <a:rPr lang="en-US" altLang="zh-CN" sz="3600" b="1" dirty="0">
                  <a:solidFill>
                    <a:schemeClr val="bg1"/>
                  </a:solidFill>
                  <a:latin typeface="微软雅黑" panose="020B0503020204020204" pitchFamily="34" charset="-122"/>
                  <a:ea typeface="微软雅黑" panose="020B0503020204020204" pitchFamily="34" charset="-122"/>
                </a:rPr>
                <a:t>80%</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1548221" y="1567866"/>
            <a:ext cx="1295591" cy="1116888"/>
            <a:chOff x="1936242" y="1686736"/>
            <a:chExt cx="1727454" cy="1489184"/>
          </a:xfrm>
          <a:solidFill>
            <a:srgbClr val="009900"/>
          </a:solidFill>
        </p:grpSpPr>
        <p:sp>
          <p:nvSpPr>
            <p:cNvPr id="16" name="六边形 15"/>
            <p:cNvSpPr/>
            <p:nvPr/>
          </p:nvSpPr>
          <p:spPr>
            <a:xfrm>
              <a:off x="1936242" y="1686736"/>
              <a:ext cx="1727454" cy="1489184"/>
            </a:xfrm>
            <a:prstGeom prst="hexagon">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文本框 27"/>
            <p:cNvSpPr txBox="1"/>
            <p:nvPr/>
          </p:nvSpPr>
          <p:spPr>
            <a:xfrm>
              <a:off x="1957362" y="2135861"/>
              <a:ext cx="1678565" cy="621708"/>
            </a:xfrm>
            <a:prstGeom prst="rect">
              <a:avLst/>
            </a:prstGeom>
            <a:noFill/>
          </p:spPr>
          <p:txBody>
            <a:bodyPr wrap="square" rtlCol="0">
              <a:spAutoFit/>
            </a:bodyPr>
            <a:lstStyle/>
            <a:p>
              <a:pPr algn="ctr">
                <a:lnSpc>
                  <a:spcPct val="90000"/>
                </a:lnSpc>
                <a:spcBef>
                  <a:spcPts val="750"/>
                </a:spcBef>
              </a:pPr>
              <a:r>
                <a:rPr lang="en-US" altLang="zh-CN" sz="2700" b="1" dirty="0">
                  <a:solidFill>
                    <a:schemeClr val="bg1"/>
                  </a:solidFill>
                  <a:latin typeface="微软雅黑" panose="020B0503020204020204" pitchFamily="34" charset="-122"/>
                  <a:ea typeface="微软雅黑" panose="020B0503020204020204" pitchFamily="34" charset="-122"/>
                </a:rPr>
                <a:t>50%</a:t>
              </a:r>
              <a:endParaRPr lang="zh-CN" altLang="en-US" sz="2700" b="1"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4644008" y="3718736"/>
            <a:ext cx="3168352" cy="725232"/>
            <a:chOff x="6327173" y="4322384"/>
            <a:chExt cx="4224470" cy="966975"/>
          </a:xfrm>
        </p:grpSpPr>
        <p:sp>
          <p:nvSpPr>
            <p:cNvPr id="19" name="文本框 29"/>
            <p:cNvSpPr txBox="1"/>
            <p:nvPr/>
          </p:nvSpPr>
          <p:spPr>
            <a:xfrm>
              <a:off x="6327174" y="4322384"/>
              <a:ext cx="2321526" cy="381642"/>
            </a:xfrm>
            <a:prstGeom prst="rect">
              <a:avLst/>
            </a:prstGeom>
            <a:noFill/>
          </p:spPr>
          <p:txBody>
            <a:bodyPr wrap="square" rtlCol="0">
              <a:spAutoFit/>
            </a:bodyPr>
            <a:lstStyle/>
            <a:p>
              <a:pPr algn="just">
                <a:lnSpc>
                  <a:spcPct val="90000"/>
                </a:lnSpc>
                <a:spcBef>
                  <a:spcPts val="750"/>
                </a:spcBef>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文本框 30"/>
            <p:cNvSpPr txBox="1"/>
            <p:nvPr/>
          </p:nvSpPr>
          <p:spPr>
            <a:xfrm>
              <a:off x="6327173" y="4579422"/>
              <a:ext cx="4224470" cy="709937"/>
            </a:xfrm>
            <a:prstGeom prst="rect">
              <a:avLst/>
            </a:prstGeom>
            <a:noFill/>
          </p:spPr>
          <p:txBody>
            <a:bodyPr wrap="square" rtlCol="0">
              <a:spAutoFit/>
            </a:bodyPr>
            <a:lstStyle/>
            <a:p>
              <a:pPr algn="just">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4644008" y="2211716"/>
            <a:ext cx="3168352" cy="725232"/>
            <a:chOff x="6327173" y="3001742"/>
            <a:chExt cx="4224470" cy="966974"/>
          </a:xfrm>
        </p:grpSpPr>
        <p:sp>
          <p:nvSpPr>
            <p:cNvPr id="22" name="文本框 31"/>
            <p:cNvSpPr txBox="1"/>
            <p:nvPr/>
          </p:nvSpPr>
          <p:spPr>
            <a:xfrm>
              <a:off x="6327174" y="3001742"/>
              <a:ext cx="2321526" cy="381642"/>
            </a:xfrm>
            <a:prstGeom prst="rect">
              <a:avLst/>
            </a:prstGeom>
            <a:noFill/>
          </p:spPr>
          <p:txBody>
            <a:bodyPr wrap="square" rtlCol="0">
              <a:spAutoFit/>
            </a:bodyPr>
            <a:lstStyle/>
            <a:p>
              <a:pPr algn="just">
                <a:lnSpc>
                  <a:spcPct val="90000"/>
                </a:lnSpc>
                <a:spcBef>
                  <a:spcPts val="750"/>
                </a:spcBef>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32"/>
            <p:cNvSpPr txBox="1"/>
            <p:nvPr/>
          </p:nvSpPr>
          <p:spPr>
            <a:xfrm>
              <a:off x="6327173" y="3258780"/>
              <a:ext cx="4224470" cy="709936"/>
            </a:xfrm>
            <a:prstGeom prst="rect">
              <a:avLst/>
            </a:prstGeom>
            <a:noFill/>
          </p:spPr>
          <p:txBody>
            <a:bodyPr wrap="square" rtlCol="0">
              <a:spAutoFit/>
            </a:bodyPr>
            <a:lstStyle/>
            <a:p>
              <a:pPr algn="just">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4644008" y="2998653"/>
            <a:ext cx="3168352" cy="725232"/>
            <a:chOff x="6327173" y="4322384"/>
            <a:chExt cx="4224470" cy="966974"/>
          </a:xfrm>
        </p:grpSpPr>
        <p:sp>
          <p:nvSpPr>
            <p:cNvPr id="25" name="文本框 33"/>
            <p:cNvSpPr txBox="1"/>
            <p:nvPr/>
          </p:nvSpPr>
          <p:spPr>
            <a:xfrm>
              <a:off x="6327174" y="4322384"/>
              <a:ext cx="2321526" cy="381642"/>
            </a:xfrm>
            <a:prstGeom prst="rect">
              <a:avLst/>
            </a:prstGeom>
            <a:noFill/>
          </p:spPr>
          <p:txBody>
            <a:bodyPr wrap="square" rtlCol="0">
              <a:spAutoFit/>
            </a:bodyPr>
            <a:lstStyle/>
            <a:p>
              <a:pPr algn="just">
                <a:lnSpc>
                  <a:spcPct val="90000"/>
                </a:lnSpc>
                <a:spcBef>
                  <a:spcPts val="750"/>
                </a:spcBef>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34"/>
            <p:cNvSpPr txBox="1"/>
            <p:nvPr/>
          </p:nvSpPr>
          <p:spPr>
            <a:xfrm>
              <a:off x="6327173" y="4579422"/>
              <a:ext cx="4224470" cy="709936"/>
            </a:xfrm>
            <a:prstGeom prst="rect">
              <a:avLst/>
            </a:prstGeom>
            <a:noFill/>
          </p:spPr>
          <p:txBody>
            <a:bodyPr wrap="square" rtlCol="0">
              <a:spAutoFit/>
            </a:bodyPr>
            <a:lstStyle/>
            <a:p>
              <a:pPr algn="just">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52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anim calcmode="lin" valueType="num">
                                      <p:cBhvr>
                                        <p:cTn id="14" dur="500" fill="hold"/>
                                        <p:tgtEl>
                                          <p:spTgt spid="6"/>
                                        </p:tgtEl>
                                        <p:attrNameLst>
                                          <p:attrName>ppt_x</p:attrName>
                                        </p:attrNameLst>
                                      </p:cBhvr>
                                      <p:tavLst>
                                        <p:tav tm="0">
                                          <p:val>
                                            <p:fltVal val="0.5"/>
                                          </p:val>
                                        </p:tav>
                                        <p:tav tm="100000">
                                          <p:val>
                                            <p:strVal val="#ppt_x"/>
                                          </p:val>
                                        </p:tav>
                                      </p:tavLst>
                                    </p:anim>
                                    <p:anim calcmode="lin" valueType="num">
                                      <p:cBhvr>
                                        <p:cTn id="15" dur="500" fill="hold"/>
                                        <p:tgtEl>
                                          <p:spTgt spid="6"/>
                                        </p:tgtEl>
                                        <p:attrNameLst>
                                          <p:attrName>ppt_y</p:attrName>
                                        </p:attrNameLst>
                                      </p:cBhvr>
                                      <p:tavLst>
                                        <p:tav tm="0">
                                          <p:val>
                                            <p:fltVal val="0.5"/>
                                          </p:val>
                                        </p:tav>
                                        <p:tav tm="100000">
                                          <p:val>
                                            <p:strVal val="#ppt_y"/>
                                          </p:val>
                                        </p:tav>
                                      </p:tavLst>
                                    </p:anim>
                                  </p:childTnLst>
                                </p:cTn>
                              </p:par>
                              <p:par>
                                <p:cTn id="16" presetID="53" presetClass="entr" presetSubtype="528" fill="hold" nodeType="withEffect">
                                  <p:stCondLst>
                                    <p:cond delay="25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anim calcmode="lin" valueType="num">
                                      <p:cBhvr>
                                        <p:cTn id="21" dur="500" fill="hold"/>
                                        <p:tgtEl>
                                          <p:spTgt spid="9"/>
                                        </p:tgtEl>
                                        <p:attrNameLst>
                                          <p:attrName>ppt_x</p:attrName>
                                        </p:attrNameLst>
                                      </p:cBhvr>
                                      <p:tavLst>
                                        <p:tav tm="0">
                                          <p:val>
                                            <p:fltVal val="0.5"/>
                                          </p:val>
                                        </p:tav>
                                        <p:tav tm="100000">
                                          <p:val>
                                            <p:strVal val="#ppt_x"/>
                                          </p:val>
                                        </p:tav>
                                      </p:tavLst>
                                    </p:anim>
                                    <p:anim calcmode="lin" valueType="num">
                                      <p:cBhvr>
                                        <p:cTn id="22" dur="500" fill="hold"/>
                                        <p:tgtEl>
                                          <p:spTgt spid="9"/>
                                        </p:tgtEl>
                                        <p:attrNameLst>
                                          <p:attrName>ppt_y</p:attrName>
                                        </p:attrNameLst>
                                      </p:cBhvr>
                                      <p:tavLst>
                                        <p:tav tm="0">
                                          <p:val>
                                            <p:fltVal val="0.5"/>
                                          </p:val>
                                        </p:tav>
                                        <p:tav tm="100000">
                                          <p:val>
                                            <p:strVal val="#ppt_y"/>
                                          </p:val>
                                        </p:tav>
                                      </p:tavLst>
                                    </p:anim>
                                  </p:childTnLst>
                                </p:cTn>
                              </p:par>
                              <p:par>
                                <p:cTn id="23" presetID="53" presetClass="entr" presetSubtype="528" fill="hold" nodeType="withEffect">
                                  <p:stCondLst>
                                    <p:cond delay="50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anim calcmode="lin" valueType="num">
                                      <p:cBhvr>
                                        <p:cTn id="28" dur="500" fill="hold"/>
                                        <p:tgtEl>
                                          <p:spTgt spid="15"/>
                                        </p:tgtEl>
                                        <p:attrNameLst>
                                          <p:attrName>ppt_x</p:attrName>
                                        </p:attrNameLst>
                                      </p:cBhvr>
                                      <p:tavLst>
                                        <p:tav tm="0">
                                          <p:val>
                                            <p:fltVal val="0.5"/>
                                          </p:val>
                                        </p:tav>
                                        <p:tav tm="100000">
                                          <p:val>
                                            <p:strVal val="#ppt_x"/>
                                          </p:val>
                                        </p:tav>
                                      </p:tavLst>
                                    </p:anim>
                                    <p:anim calcmode="lin" valueType="num">
                                      <p:cBhvr>
                                        <p:cTn id="29" dur="500" fill="hold"/>
                                        <p:tgtEl>
                                          <p:spTgt spid="15"/>
                                        </p:tgtEl>
                                        <p:attrNameLst>
                                          <p:attrName>ppt_y</p:attrName>
                                        </p:attrNameLst>
                                      </p:cBhvr>
                                      <p:tavLst>
                                        <p:tav tm="0">
                                          <p:val>
                                            <p:fltVal val="0.5"/>
                                          </p:val>
                                        </p:tav>
                                        <p:tav tm="100000">
                                          <p:val>
                                            <p:strVal val="#ppt_y"/>
                                          </p:val>
                                        </p:tav>
                                      </p:tavLst>
                                    </p:anim>
                                  </p:childTnLst>
                                </p:cTn>
                              </p:par>
                              <p:par>
                                <p:cTn id="30" presetID="53" presetClass="entr" presetSubtype="528" fill="hold" nodeType="withEffect">
                                  <p:stCondLst>
                                    <p:cond delay="75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anim calcmode="lin" valueType="num">
                                      <p:cBhvr>
                                        <p:cTn id="35" dur="500" fill="hold"/>
                                        <p:tgtEl>
                                          <p:spTgt spid="12"/>
                                        </p:tgtEl>
                                        <p:attrNameLst>
                                          <p:attrName>ppt_x</p:attrName>
                                        </p:attrNameLst>
                                      </p:cBhvr>
                                      <p:tavLst>
                                        <p:tav tm="0">
                                          <p:val>
                                            <p:fltVal val="0.5"/>
                                          </p:val>
                                        </p:tav>
                                        <p:tav tm="100000">
                                          <p:val>
                                            <p:strVal val="#ppt_x"/>
                                          </p:val>
                                        </p:tav>
                                      </p:tavLst>
                                    </p:anim>
                                    <p:anim calcmode="lin" valueType="num">
                                      <p:cBhvr>
                                        <p:cTn id="36" dur="500" fill="hold"/>
                                        <p:tgtEl>
                                          <p:spTgt spid="12"/>
                                        </p:tgtEl>
                                        <p:attrNameLst>
                                          <p:attrName>ppt_y</p:attrName>
                                        </p:attrNameLst>
                                      </p:cBhvr>
                                      <p:tavLst>
                                        <p:tav tm="0">
                                          <p:val>
                                            <p:fltVal val="0.5"/>
                                          </p:val>
                                        </p:tav>
                                        <p:tav tm="100000">
                                          <p:val>
                                            <p:strVal val="#ppt_y"/>
                                          </p:val>
                                        </p:tav>
                                      </p:tavLst>
                                    </p:anim>
                                  </p:childTnLst>
                                </p:cTn>
                              </p:par>
                            </p:childTnLst>
                          </p:cTn>
                        </p:par>
                        <p:par>
                          <p:cTn id="37" fill="hold">
                            <p:stCondLst>
                              <p:cond delay="1000"/>
                            </p:stCondLst>
                            <p:childTnLst>
                              <p:par>
                                <p:cTn id="38" presetID="37" presetClass="entr" presetSubtype="0"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500"/>
                                        <p:tgtEl>
                                          <p:spTgt spid="3"/>
                                        </p:tgtEl>
                                      </p:cBhvr>
                                    </p:animEffect>
                                    <p:anim calcmode="lin" valueType="num">
                                      <p:cBhvr>
                                        <p:cTn id="41" dur="500" fill="hold"/>
                                        <p:tgtEl>
                                          <p:spTgt spid="3"/>
                                        </p:tgtEl>
                                        <p:attrNameLst>
                                          <p:attrName>ppt_x</p:attrName>
                                        </p:attrNameLst>
                                      </p:cBhvr>
                                      <p:tavLst>
                                        <p:tav tm="0">
                                          <p:val>
                                            <p:strVal val="#ppt_x"/>
                                          </p:val>
                                        </p:tav>
                                        <p:tav tm="100000">
                                          <p:val>
                                            <p:strVal val="#ppt_x"/>
                                          </p:val>
                                        </p:tav>
                                      </p:tavLst>
                                    </p:anim>
                                    <p:anim calcmode="lin" valueType="num">
                                      <p:cBhvr>
                                        <p:cTn id="42" dur="450" decel="100000" fill="hold"/>
                                        <p:tgtEl>
                                          <p:spTgt spid="3"/>
                                        </p:tgtEl>
                                        <p:attrNameLst>
                                          <p:attrName>ppt_y</p:attrName>
                                        </p:attrNameLst>
                                      </p:cBhvr>
                                      <p:tavLst>
                                        <p:tav tm="0">
                                          <p:val>
                                            <p:strVal val="#ppt_y+1"/>
                                          </p:val>
                                        </p:tav>
                                        <p:tav tm="100000">
                                          <p:val>
                                            <p:strVal val="#ppt_y-.03"/>
                                          </p:val>
                                        </p:tav>
                                      </p:tavLst>
                                    </p:anim>
                                    <p:anim calcmode="lin" valueType="num">
                                      <p:cBhvr>
                                        <p:cTn id="43" dur="50" accel="100000" fill="hold">
                                          <p:stCondLst>
                                            <p:cond delay="450"/>
                                          </p:stCondLst>
                                        </p:cTn>
                                        <p:tgtEl>
                                          <p:spTgt spid="3"/>
                                        </p:tgtEl>
                                        <p:attrNameLst>
                                          <p:attrName>ppt_y</p:attrName>
                                        </p:attrNameLst>
                                      </p:cBhvr>
                                      <p:tavLst>
                                        <p:tav tm="0">
                                          <p:val>
                                            <p:strVal val="#ppt_y-.03"/>
                                          </p:val>
                                        </p:tav>
                                        <p:tav tm="100000">
                                          <p:val>
                                            <p:strVal val="#ppt_y"/>
                                          </p:val>
                                        </p:tav>
                                      </p:tavLst>
                                    </p:anim>
                                  </p:childTnLst>
                                </p:cTn>
                              </p:par>
                              <p:par>
                                <p:cTn id="44" presetID="37" presetClass="entr" presetSubtype="0" fill="hold" nodeType="withEffect">
                                  <p:stCondLst>
                                    <p:cond delay="25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anim calcmode="lin" valueType="num">
                                      <p:cBhvr>
                                        <p:cTn id="47" dur="500" fill="hold"/>
                                        <p:tgtEl>
                                          <p:spTgt spid="21"/>
                                        </p:tgtEl>
                                        <p:attrNameLst>
                                          <p:attrName>ppt_x</p:attrName>
                                        </p:attrNameLst>
                                      </p:cBhvr>
                                      <p:tavLst>
                                        <p:tav tm="0">
                                          <p:val>
                                            <p:strVal val="#ppt_x"/>
                                          </p:val>
                                        </p:tav>
                                        <p:tav tm="100000">
                                          <p:val>
                                            <p:strVal val="#ppt_x"/>
                                          </p:val>
                                        </p:tav>
                                      </p:tavLst>
                                    </p:anim>
                                    <p:anim calcmode="lin" valueType="num">
                                      <p:cBhvr>
                                        <p:cTn id="48" dur="450" decel="100000" fill="hold"/>
                                        <p:tgtEl>
                                          <p:spTgt spid="21"/>
                                        </p:tgtEl>
                                        <p:attrNameLst>
                                          <p:attrName>ppt_y</p:attrName>
                                        </p:attrNameLst>
                                      </p:cBhvr>
                                      <p:tavLst>
                                        <p:tav tm="0">
                                          <p:val>
                                            <p:strVal val="#ppt_y+1"/>
                                          </p:val>
                                        </p:tav>
                                        <p:tav tm="100000">
                                          <p:val>
                                            <p:strVal val="#ppt_y-.03"/>
                                          </p:val>
                                        </p:tav>
                                      </p:tavLst>
                                    </p:anim>
                                    <p:anim calcmode="lin" valueType="num">
                                      <p:cBhvr>
                                        <p:cTn id="49" dur="50" accel="100000" fill="hold">
                                          <p:stCondLst>
                                            <p:cond delay="450"/>
                                          </p:stCondLst>
                                        </p:cTn>
                                        <p:tgtEl>
                                          <p:spTgt spid="21"/>
                                        </p:tgtEl>
                                        <p:attrNameLst>
                                          <p:attrName>ppt_y</p:attrName>
                                        </p:attrNameLst>
                                      </p:cBhvr>
                                      <p:tavLst>
                                        <p:tav tm="0">
                                          <p:val>
                                            <p:strVal val="#ppt_y-.03"/>
                                          </p:val>
                                        </p:tav>
                                        <p:tav tm="100000">
                                          <p:val>
                                            <p:strVal val="#ppt_y"/>
                                          </p:val>
                                        </p:tav>
                                      </p:tavLst>
                                    </p:anim>
                                  </p:childTnLst>
                                </p:cTn>
                              </p:par>
                              <p:par>
                                <p:cTn id="50" presetID="37" presetClass="entr" presetSubtype="0" fill="hold" nodeType="withEffect">
                                  <p:stCondLst>
                                    <p:cond delay="50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anim calcmode="lin" valueType="num">
                                      <p:cBhvr>
                                        <p:cTn id="53" dur="500" fill="hold"/>
                                        <p:tgtEl>
                                          <p:spTgt spid="24"/>
                                        </p:tgtEl>
                                        <p:attrNameLst>
                                          <p:attrName>ppt_x</p:attrName>
                                        </p:attrNameLst>
                                      </p:cBhvr>
                                      <p:tavLst>
                                        <p:tav tm="0">
                                          <p:val>
                                            <p:strVal val="#ppt_x"/>
                                          </p:val>
                                        </p:tav>
                                        <p:tav tm="100000">
                                          <p:val>
                                            <p:strVal val="#ppt_x"/>
                                          </p:val>
                                        </p:tav>
                                      </p:tavLst>
                                    </p:anim>
                                    <p:anim calcmode="lin" valueType="num">
                                      <p:cBhvr>
                                        <p:cTn id="54" dur="450" decel="100000" fill="hold"/>
                                        <p:tgtEl>
                                          <p:spTgt spid="24"/>
                                        </p:tgtEl>
                                        <p:attrNameLst>
                                          <p:attrName>ppt_y</p:attrName>
                                        </p:attrNameLst>
                                      </p:cBhvr>
                                      <p:tavLst>
                                        <p:tav tm="0">
                                          <p:val>
                                            <p:strVal val="#ppt_y+1"/>
                                          </p:val>
                                        </p:tav>
                                        <p:tav tm="100000">
                                          <p:val>
                                            <p:strVal val="#ppt_y-.03"/>
                                          </p:val>
                                        </p:tav>
                                      </p:tavLst>
                                    </p:anim>
                                    <p:anim calcmode="lin" valueType="num">
                                      <p:cBhvr>
                                        <p:cTn id="55" dur="50" accel="100000" fill="hold">
                                          <p:stCondLst>
                                            <p:cond delay="450"/>
                                          </p:stCondLst>
                                        </p:cTn>
                                        <p:tgtEl>
                                          <p:spTgt spid="24"/>
                                        </p:tgtEl>
                                        <p:attrNameLst>
                                          <p:attrName>ppt_y</p:attrName>
                                        </p:attrNameLst>
                                      </p:cBhvr>
                                      <p:tavLst>
                                        <p:tav tm="0">
                                          <p:val>
                                            <p:strVal val="#ppt_y-.03"/>
                                          </p:val>
                                        </p:tav>
                                        <p:tav tm="100000">
                                          <p:val>
                                            <p:strVal val="#ppt_y"/>
                                          </p:val>
                                        </p:tav>
                                      </p:tavLst>
                                    </p:anim>
                                  </p:childTnLst>
                                </p:cTn>
                              </p:par>
                              <p:par>
                                <p:cTn id="56" presetID="37" presetClass="entr" presetSubtype="0" fill="hold" nodeType="withEffect">
                                  <p:stCondLst>
                                    <p:cond delay="75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anim calcmode="lin" valueType="num">
                                      <p:cBhvr>
                                        <p:cTn id="59" dur="500" fill="hold"/>
                                        <p:tgtEl>
                                          <p:spTgt spid="18"/>
                                        </p:tgtEl>
                                        <p:attrNameLst>
                                          <p:attrName>ppt_x</p:attrName>
                                        </p:attrNameLst>
                                      </p:cBhvr>
                                      <p:tavLst>
                                        <p:tav tm="0">
                                          <p:val>
                                            <p:strVal val="#ppt_x"/>
                                          </p:val>
                                        </p:tav>
                                        <p:tav tm="100000">
                                          <p:val>
                                            <p:strVal val="#ppt_x"/>
                                          </p:val>
                                        </p:tav>
                                      </p:tavLst>
                                    </p:anim>
                                    <p:anim calcmode="lin" valueType="num">
                                      <p:cBhvr>
                                        <p:cTn id="60" dur="450" decel="100000" fill="hold"/>
                                        <p:tgtEl>
                                          <p:spTgt spid="18"/>
                                        </p:tgtEl>
                                        <p:attrNameLst>
                                          <p:attrName>ppt_y</p:attrName>
                                        </p:attrNameLst>
                                      </p:cBhvr>
                                      <p:tavLst>
                                        <p:tav tm="0">
                                          <p:val>
                                            <p:strVal val="#ppt_y+1"/>
                                          </p:val>
                                        </p:tav>
                                        <p:tav tm="100000">
                                          <p:val>
                                            <p:strVal val="#ppt_y-.03"/>
                                          </p:val>
                                        </p:tav>
                                      </p:tavLst>
                                    </p:anim>
                                    <p:anim calcmode="lin" valueType="num">
                                      <p:cBhvr>
                                        <p:cTn id="61" dur="50" accel="100000" fill="hold">
                                          <p:stCondLst>
                                            <p:cond delay="45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sp>
        <p:nvSpPr>
          <p:cNvPr id="3" name="椭圆 7"/>
          <p:cNvSpPr/>
          <p:nvPr/>
        </p:nvSpPr>
        <p:spPr>
          <a:xfrm>
            <a:off x="2626153" y="2747795"/>
            <a:ext cx="3856079" cy="90647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cxnSp>
        <p:nvCxnSpPr>
          <p:cNvPr id="4" name="直接连接符 3"/>
          <p:cNvCxnSpPr>
            <a:endCxn id="3" idx="1"/>
          </p:cNvCxnSpPr>
          <p:nvPr/>
        </p:nvCxnSpPr>
        <p:spPr>
          <a:xfrm>
            <a:off x="4551421" y="2298594"/>
            <a:ext cx="2768" cy="135568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TextBox 40"/>
          <p:cNvSpPr txBox="1"/>
          <p:nvPr/>
        </p:nvSpPr>
        <p:spPr>
          <a:xfrm>
            <a:off x="1691680" y="3303153"/>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smtClean="0">
                <a:latin typeface="微软雅黑" panose="020B0503020204020204" pitchFamily="34" charset="-122"/>
                <a:ea typeface="微软雅黑" panose="020B0503020204020204" pitchFamily="34" charset="-122"/>
              </a:rPr>
              <a:t>此处添加文本内容</a:t>
            </a:r>
            <a:endParaRPr lang="en-US" altLang="zh-CN" sz="1100" dirty="0" smtClean="0">
              <a:latin typeface="微软雅黑" panose="020B0503020204020204" pitchFamily="34" charset="-122"/>
              <a:ea typeface="微软雅黑" panose="020B0503020204020204" pitchFamily="34" charset="-122"/>
            </a:endParaRPr>
          </a:p>
          <a:p>
            <a:pPr algn="ctr">
              <a:lnSpc>
                <a:spcPct val="130000"/>
              </a:lnSpc>
            </a:pPr>
            <a:r>
              <a:rPr lang="zh-CN" altLang="en-US" sz="1100" dirty="0">
                <a:latin typeface="微软雅黑" panose="020B0503020204020204" pitchFamily="34" charset="-122"/>
                <a:ea typeface="微软雅黑" panose="020B0503020204020204" pitchFamily="34" charset="-122"/>
              </a:rPr>
              <a:t>此次添加文本</a:t>
            </a:r>
            <a:r>
              <a:rPr lang="zh-CN" altLang="en-US" sz="1100" dirty="0" smtClean="0">
                <a:latin typeface="微软雅黑" panose="020B0503020204020204" pitchFamily="34" charset="-122"/>
                <a:ea typeface="微软雅黑" panose="020B0503020204020204" pitchFamily="34" charset="-122"/>
              </a:rPr>
              <a:t>内容</a:t>
            </a:r>
            <a:endParaRPr lang="en-US" altLang="zh-CN" sz="1100" dirty="0" smtClean="0">
              <a:latin typeface="微软雅黑" panose="020B0503020204020204" pitchFamily="34" charset="-122"/>
              <a:ea typeface="微软雅黑" panose="020B0503020204020204" pitchFamily="34" charset="-122"/>
            </a:endParaRPr>
          </a:p>
          <a:p>
            <a:pPr algn="ctr">
              <a:lnSpc>
                <a:spcPct val="130000"/>
              </a:lnSpc>
            </a:pPr>
            <a:r>
              <a:rPr lang="zh-CN" altLang="en-US" sz="1100" dirty="0">
                <a:latin typeface="微软雅黑" panose="020B0503020204020204" pitchFamily="34" charset="-122"/>
                <a:ea typeface="微软雅黑" panose="020B0503020204020204" pitchFamily="34" charset="-122"/>
              </a:rPr>
              <a:t>此次添加文本内容</a:t>
            </a:r>
            <a:endParaRPr lang="en-US" altLang="zh-CN" sz="1100" dirty="0">
              <a:latin typeface="微软雅黑" panose="020B0503020204020204" pitchFamily="34" charset="-122"/>
              <a:ea typeface="微软雅黑" panose="020B0503020204020204" pitchFamily="34" charset="-122"/>
            </a:endParaRPr>
          </a:p>
        </p:txBody>
      </p:sp>
      <p:sp>
        <p:nvSpPr>
          <p:cNvPr id="6" name="TextBox 41"/>
          <p:cNvSpPr txBox="1"/>
          <p:nvPr/>
        </p:nvSpPr>
        <p:spPr>
          <a:xfrm>
            <a:off x="2969822" y="4074568"/>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smtClean="0">
                <a:latin typeface="微软雅黑" panose="020B0503020204020204" pitchFamily="34" charset="-122"/>
                <a:ea typeface="微软雅黑" panose="020B0503020204020204" pitchFamily="34" charset="-122"/>
              </a:rPr>
              <a:t>此次添加文本内容</a:t>
            </a:r>
            <a:endParaRPr lang="en-US" altLang="zh-CN" sz="1100" dirty="0" smtClean="0">
              <a:latin typeface="微软雅黑" panose="020B0503020204020204" pitchFamily="34" charset="-122"/>
              <a:ea typeface="微软雅黑" panose="020B0503020204020204" pitchFamily="34" charset="-122"/>
            </a:endParaRPr>
          </a:p>
          <a:p>
            <a:pPr algn="ctr">
              <a:lnSpc>
                <a:spcPct val="130000"/>
              </a:lnSpc>
            </a:pPr>
            <a:r>
              <a:rPr lang="zh-CN" altLang="en-US" sz="1100" dirty="0">
                <a:latin typeface="微软雅黑" panose="020B0503020204020204" pitchFamily="34" charset="-122"/>
                <a:ea typeface="微软雅黑" panose="020B0503020204020204" pitchFamily="34" charset="-122"/>
              </a:rPr>
              <a:t>此次添加文本</a:t>
            </a:r>
            <a:r>
              <a:rPr lang="zh-CN" altLang="en-US" sz="1100" dirty="0" smtClean="0">
                <a:latin typeface="微软雅黑" panose="020B0503020204020204" pitchFamily="34" charset="-122"/>
                <a:ea typeface="微软雅黑" panose="020B0503020204020204" pitchFamily="34" charset="-122"/>
              </a:rPr>
              <a:t>内容</a:t>
            </a:r>
            <a:endParaRPr lang="en-US" altLang="zh-CN" sz="1100" dirty="0" smtClean="0">
              <a:latin typeface="微软雅黑" panose="020B0503020204020204" pitchFamily="34" charset="-122"/>
              <a:ea typeface="微软雅黑" panose="020B0503020204020204" pitchFamily="34" charset="-122"/>
            </a:endParaRPr>
          </a:p>
          <a:p>
            <a:pPr algn="ctr">
              <a:lnSpc>
                <a:spcPct val="130000"/>
              </a:lnSpc>
            </a:pPr>
            <a:r>
              <a:rPr lang="zh-CN" altLang="en-US" sz="1100" dirty="0">
                <a:latin typeface="微软雅黑" panose="020B0503020204020204" pitchFamily="34" charset="-122"/>
                <a:ea typeface="微软雅黑" panose="020B0503020204020204" pitchFamily="34" charset="-122"/>
              </a:rPr>
              <a:t>此次添加文本内容</a:t>
            </a:r>
            <a:endParaRPr lang="en-US" altLang="zh-CN" sz="1100" dirty="0">
              <a:latin typeface="微软雅黑" panose="020B0503020204020204" pitchFamily="34" charset="-122"/>
              <a:ea typeface="微软雅黑" panose="020B0503020204020204" pitchFamily="34" charset="-122"/>
            </a:endParaRPr>
          </a:p>
        </p:txBody>
      </p:sp>
      <p:sp>
        <p:nvSpPr>
          <p:cNvPr id="7" name="TextBox 42"/>
          <p:cNvSpPr txBox="1"/>
          <p:nvPr/>
        </p:nvSpPr>
        <p:spPr>
          <a:xfrm>
            <a:off x="4729147" y="4074568"/>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smtClean="0">
                <a:latin typeface="微软雅黑" panose="020B0503020204020204" pitchFamily="34" charset="-122"/>
                <a:ea typeface="微软雅黑" panose="020B0503020204020204" pitchFamily="34" charset="-122"/>
              </a:rPr>
              <a:t>此次添加文本内容</a:t>
            </a:r>
            <a:endParaRPr lang="en-US" altLang="zh-CN" sz="1100" dirty="0" smtClean="0">
              <a:latin typeface="微软雅黑" panose="020B0503020204020204" pitchFamily="34" charset="-122"/>
              <a:ea typeface="微软雅黑" panose="020B0503020204020204" pitchFamily="34" charset="-122"/>
            </a:endParaRPr>
          </a:p>
          <a:p>
            <a:pPr algn="ctr">
              <a:lnSpc>
                <a:spcPct val="130000"/>
              </a:lnSpc>
            </a:pPr>
            <a:r>
              <a:rPr lang="zh-CN" altLang="en-US" sz="1100" dirty="0">
                <a:latin typeface="微软雅黑" panose="020B0503020204020204" pitchFamily="34" charset="-122"/>
                <a:ea typeface="微软雅黑" panose="020B0503020204020204" pitchFamily="34" charset="-122"/>
              </a:rPr>
              <a:t>此次添加文本</a:t>
            </a:r>
            <a:r>
              <a:rPr lang="zh-CN" altLang="en-US" sz="1100" dirty="0" smtClean="0">
                <a:latin typeface="微软雅黑" panose="020B0503020204020204" pitchFamily="34" charset="-122"/>
                <a:ea typeface="微软雅黑" panose="020B0503020204020204" pitchFamily="34" charset="-122"/>
              </a:rPr>
              <a:t>内容</a:t>
            </a:r>
            <a:endParaRPr lang="en-US" altLang="zh-CN" sz="1100" dirty="0" smtClean="0">
              <a:latin typeface="微软雅黑" panose="020B0503020204020204" pitchFamily="34" charset="-122"/>
              <a:ea typeface="微软雅黑" panose="020B0503020204020204" pitchFamily="34" charset="-122"/>
            </a:endParaRPr>
          </a:p>
          <a:p>
            <a:pPr algn="ctr">
              <a:lnSpc>
                <a:spcPct val="130000"/>
              </a:lnSpc>
            </a:pPr>
            <a:r>
              <a:rPr lang="zh-CN" altLang="en-US" sz="1100" dirty="0">
                <a:latin typeface="微软雅黑" panose="020B0503020204020204" pitchFamily="34" charset="-122"/>
                <a:ea typeface="微软雅黑" panose="020B0503020204020204" pitchFamily="34" charset="-122"/>
              </a:rPr>
              <a:t>此次添加文本内容</a:t>
            </a:r>
            <a:endParaRPr lang="en-US" altLang="zh-CN" sz="1100" dirty="0">
              <a:latin typeface="微软雅黑" panose="020B0503020204020204" pitchFamily="34" charset="-122"/>
              <a:ea typeface="微软雅黑" panose="020B0503020204020204" pitchFamily="34" charset="-122"/>
            </a:endParaRPr>
          </a:p>
        </p:txBody>
      </p:sp>
      <p:sp>
        <p:nvSpPr>
          <p:cNvPr id="8" name="TextBox 43"/>
          <p:cNvSpPr txBox="1"/>
          <p:nvPr/>
        </p:nvSpPr>
        <p:spPr>
          <a:xfrm>
            <a:off x="5994158" y="3349573"/>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smtClean="0">
                <a:latin typeface="微软雅黑" panose="020B0503020204020204" pitchFamily="34" charset="-122"/>
                <a:ea typeface="微软雅黑" panose="020B0503020204020204" pitchFamily="34" charset="-122"/>
              </a:rPr>
              <a:t>此次添加文本内容</a:t>
            </a:r>
            <a:endParaRPr lang="en-US" altLang="zh-CN" sz="1100" dirty="0" smtClean="0">
              <a:latin typeface="微软雅黑" panose="020B0503020204020204" pitchFamily="34" charset="-122"/>
              <a:ea typeface="微软雅黑" panose="020B0503020204020204" pitchFamily="34" charset="-122"/>
            </a:endParaRPr>
          </a:p>
          <a:p>
            <a:pPr algn="ctr">
              <a:lnSpc>
                <a:spcPct val="130000"/>
              </a:lnSpc>
            </a:pPr>
            <a:r>
              <a:rPr lang="zh-CN" altLang="en-US" sz="1100" dirty="0">
                <a:latin typeface="微软雅黑" panose="020B0503020204020204" pitchFamily="34" charset="-122"/>
                <a:ea typeface="微软雅黑" panose="020B0503020204020204" pitchFamily="34" charset="-122"/>
              </a:rPr>
              <a:t>此次添加文本</a:t>
            </a:r>
            <a:r>
              <a:rPr lang="zh-CN" altLang="en-US" sz="1100" dirty="0" smtClean="0">
                <a:latin typeface="微软雅黑" panose="020B0503020204020204" pitchFamily="34" charset="-122"/>
                <a:ea typeface="微软雅黑" panose="020B0503020204020204" pitchFamily="34" charset="-122"/>
              </a:rPr>
              <a:t>内容</a:t>
            </a:r>
            <a:endParaRPr lang="en-US" altLang="zh-CN" sz="1100" dirty="0" smtClean="0">
              <a:latin typeface="微软雅黑" panose="020B0503020204020204" pitchFamily="34" charset="-122"/>
              <a:ea typeface="微软雅黑" panose="020B0503020204020204" pitchFamily="34" charset="-122"/>
            </a:endParaRPr>
          </a:p>
          <a:p>
            <a:pPr algn="ctr">
              <a:lnSpc>
                <a:spcPct val="130000"/>
              </a:lnSpc>
            </a:pPr>
            <a:r>
              <a:rPr lang="zh-CN" altLang="en-US" sz="1100" dirty="0">
                <a:latin typeface="微软雅黑" panose="020B0503020204020204" pitchFamily="34" charset="-122"/>
                <a:ea typeface="微软雅黑" panose="020B0503020204020204" pitchFamily="34" charset="-122"/>
              </a:rPr>
              <a:t>此次添加文本内容</a:t>
            </a:r>
            <a:endParaRPr lang="en-US" altLang="zh-CN" sz="1100" dirty="0">
              <a:latin typeface="微软雅黑" panose="020B0503020204020204" pitchFamily="34" charset="-122"/>
              <a:ea typeface="微软雅黑" panose="020B0503020204020204" pitchFamily="34" charset="-122"/>
            </a:endParaRPr>
          </a:p>
        </p:txBody>
      </p:sp>
      <p:grpSp>
        <p:nvGrpSpPr>
          <p:cNvPr id="9" name="组合 8"/>
          <p:cNvGrpSpPr/>
          <p:nvPr/>
        </p:nvGrpSpPr>
        <p:grpSpPr>
          <a:xfrm>
            <a:off x="3766518" y="1008787"/>
            <a:ext cx="1563386" cy="1563386"/>
            <a:chOff x="2848131" y="1860029"/>
            <a:chExt cx="3807502" cy="3807502"/>
          </a:xfrm>
        </p:grpSpPr>
        <p:sp>
          <p:nvSpPr>
            <p:cNvPr id="10" name="椭圆 9"/>
            <p:cNvSpPr/>
            <p:nvPr/>
          </p:nvSpPr>
          <p:spPr>
            <a:xfrm>
              <a:off x="2848131" y="1860029"/>
              <a:ext cx="3807502" cy="3807502"/>
            </a:xfrm>
            <a:prstGeom prst="ellips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1" name="文本框 91"/>
            <p:cNvSpPr txBox="1"/>
            <p:nvPr/>
          </p:nvSpPr>
          <p:spPr>
            <a:xfrm>
              <a:off x="3222772" y="3335068"/>
              <a:ext cx="3073218" cy="1011912"/>
            </a:xfrm>
            <a:prstGeom prst="rect">
              <a:avLst/>
            </a:prstGeom>
            <a:noFill/>
          </p:spPr>
          <p:txBody>
            <a:bodyPr wrap="none" rtlCol="0">
              <a:spAutoFit/>
            </a:bodyPr>
            <a:lstStyle/>
            <a:p>
              <a:pPr algn="ctr"/>
              <a:r>
                <a:rPr lang="zh-CN" altLang="en-US" sz="2100" b="1" dirty="0" smtClean="0">
                  <a:solidFill>
                    <a:schemeClr val="bg1"/>
                  </a:solidFill>
                  <a:latin typeface="微软雅黑" panose="020B0503020204020204" pitchFamily="34" charset="-122"/>
                  <a:ea typeface="微软雅黑" panose="020B0503020204020204" pitchFamily="34" charset="-122"/>
                </a:rPr>
                <a:t>您的标题</a:t>
              </a:r>
              <a:endParaRPr lang="en-US" altLang="zh-CN" sz="2100" b="1"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145342" y="2323622"/>
            <a:ext cx="806358" cy="806358"/>
            <a:chOff x="2800449" y="3260788"/>
            <a:chExt cx="1075144" cy="1075144"/>
          </a:xfrm>
        </p:grpSpPr>
        <p:sp>
          <p:nvSpPr>
            <p:cNvPr id="13" name="椭圆 12"/>
            <p:cNvSpPr/>
            <p:nvPr/>
          </p:nvSpPr>
          <p:spPr>
            <a:xfrm>
              <a:off x="2800449" y="3260788"/>
              <a:ext cx="1075144" cy="1075144"/>
            </a:xfrm>
            <a:prstGeom prst="ellipse">
              <a:avLst/>
            </a:prstGeom>
            <a:solidFill>
              <a:schemeClr val="accent3"/>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4" name="Freeform 12"/>
            <p:cNvSpPr>
              <a:spLocks noEditPoints="1"/>
            </p:cNvSpPr>
            <p:nvPr/>
          </p:nvSpPr>
          <p:spPr bwMode="black">
            <a:xfrm>
              <a:off x="3115247" y="3529914"/>
              <a:ext cx="450199" cy="498101"/>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rgbClr val="FFFFFF"/>
            </a:solidFill>
            <a:ln>
              <a:noFill/>
            </a:ln>
          </p:spPr>
          <p:txBody>
            <a:bodyPr vert="horz" wrap="square" lIns="82305" tIns="41153" rIns="82305" bIns="41153" numCol="1" anchor="t" anchorCtr="0" compatLnSpc="1"/>
            <a:ls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065" algn="l" defTabSz="685800" rtl="0" eaLnBrk="1" latinLnBrk="0" hangingPunct="1">
                <a:defRPr sz="1400" kern="1200">
                  <a:solidFill>
                    <a:schemeClr val="tx1"/>
                  </a:solidFill>
                  <a:latin typeface="+mn-lt"/>
                  <a:ea typeface="+mn-ea"/>
                  <a:cs typeface="+mn-cs"/>
                </a:defRPr>
              </a:lvl4pPr>
              <a:lvl5pPr marL="1370965" algn="l" defTabSz="685800" rtl="0" eaLnBrk="1" latinLnBrk="0" hangingPunct="1">
                <a:defRPr sz="1400" kern="1200">
                  <a:solidFill>
                    <a:schemeClr val="tx1"/>
                  </a:solidFill>
                  <a:latin typeface="+mn-lt"/>
                  <a:ea typeface="+mn-ea"/>
                  <a:cs typeface="+mn-cs"/>
                </a:defRPr>
              </a:lvl5pPr>
              <a:lvl6pPr marL="1713865" algn="l" defTabSz="685800" rtl="0" eaLnBrk="1" latinLnBrk="0" hangingPunct="1">
                <a:defRPr sz="1400" kern="1200">
                  <a:solidFill>
                    <a:schemeClr val="tx1"/>
                  </a:solidFill>
                  <a:latin typeface="+mn-lt"/>
                  <a:ea typeface="+mn-ea"/>
                  <a:cs typeface="+mn-cs"/>
                </a:defRPr>
              </a:lvl6pPr>
              <a:lvl7pPr marL="2056765" algn="l" defTabSz="685800" rtl="0" eaLnBrk="1" latinLnBrk="0" hangingPunct="1">
                <a:defRPr sz="1400" kern="1200">
                  <a:solidFill>
                    <a:schemeClr val="tx1"/>
                  </a:solidFill>
                  <a:latin typeface="+mn-lt"/>
                  <a:ea typeface="+mn-ea"/>
                  <a:cs typeface="+mn-cs"/>
                </a:defRPr>
              </a:lvl7pPr>
              <a:lvl8pPr marL="2399030" algn="l" defTabSz="685800" rtl="0" eaLnBrk="1" latinLnBrk="0" hangingPunct="1">
                <a:defRPr sz="1400" kern="1200">
                  <a:solidFill>
                    <a:schemeClr val="tx1"/>
                  </a:solidFill>
                  <a:latin typeface="+mn-lt"/>
                  <a:ea typeface="+mn-ea"/>
                  <a:cs typeface="+mn-cs"/>
                </a:defRPr>
              </a:lvl8pPr>
              <a:lvl9pPr marL="2741930" algn="l" defTabSz="685800" rtl="0" eaLnBrk="1" latinLnBrk="0" hangingPunct="1">
                <a:defRPr sz="1400" kern="1200">
                  <a:solidFill>
                    <a:schemeClr val="tx1"/>
                  </a:solidFill>
                  <a:latin typeface="+mn-lt"/>
                  <a:ea typeface="+mn-ea"/>
                  <a:cs typeface="+mn-cs"/>
                </a:defRPr>
              </a:lvl9pPr>
            </a:lstStyle>
            <a:p>
              <a:endParaRPr lang="en-US" sz="1800">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254260" y="2986152"/>
            <a:ext cx="806358" cy="806358"/>
            <a:chOff x="4279007" y="4144161"/>
            <a:chExt cx="1075144" cy="1075144"/>
          </a:xfrm>
        </p:grpSpPr>
        <p:sp>
          <p:nvSpPr>
            <p:cNvPr id="16" name="椭圆 15"/>
            <p:cNvSpPr/>
            <p:nvPr/>
          </p:nvSpPr>
          <p:spPr>
            <a:xfrm>
              <a:off x="4279007" y="4144161"/>
              <a:ext cx="1075144" cy="1075144"/>
            </a:xfrm>
            <a:prstGeom prst="ellipse">
              <a:avLst/>
            </a:prstGeom>
            <a:solidFill>
              <a:schemeClr val="accent6"/>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pic>
          <p:nvPicPr>
            <p:cNvPr id="17" name="Picture 5" descr="C:\Users\Jonahs\Dropbox\Projects SCOTT\MEET Windows Azure\source\Background\tile-icon-CDN.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503176" y="4333642"/>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组合 17"/>
          <p:cNvGrpSpPr/>
          <p:nvPr/>
        </p:nvGrpSpPr>
        <p:grpSpPr>
          <a:xfrm>
            <a:off x="4933223" y="3054675"/>
            <a:ext cx="806358" cy="806358"/>
            <a:chOff x="6517624" y="4235525"/>
            <a:chExt cx="1075144" cy="1075144"/>
          </a:xfrm>
        </p:grpSpPr>
        <p:sp>
          <p:nvSpPr>
            <p:cNvPr id="19" name="椭圆 18"/>
            <p:cNvSpPr/>
            <p:nvPr/>
          </p:nvSpPr>
          <p:spPr>
            <a:xfrm>
              <a:off x="6517624" y="4235525"/>
              <a:ext cx="1075144" cy="1075144"/>
            </a:xfrm>
            <a:prstGeom prst="ellipse">
              <a:avLst/>
            </a:prstGeom>
            <a:solidFill>
              <a:schemeClr val="tx2"/>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pic>
          <p:nvPicPr>
            <p:cNvPr id="20" name="Picture 10" descr="C:\Users\Jonahs\Dropbox\Projects SCOTT\MEET Windows Azure\source\Background\tile-icon-network.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31404" y="4453789"/>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1" name="组合 20"/>
          <p:cNvGrpSpPr/>
          <p:nvPr/>
        </p:nvGrpSpPr>
        <p:grpSpPr>
          <a:xfrm>
            <a:off x="6079049" y="2323622"/>
            <a:ext cx="806358" cy="806358"/>
            <a:chOff x="8045392" y="3260788"/>
            <a:chExt cx="1075144" cy="1075144"/>
          </a:xfrm>
        </p:grpSpPr>
        <p:sp>
          <p:nvSpPr>
            <p:cNvPr id="22" name="椭圆 21"/>
            <p:cNvSpPr/>
            <p:nvPr/>
          </p:nvSpPr>
          <p:spPr>
            <a:xfrm>
              <a:off x="8045392" y="3260788"/>
              <a:ext cx="1075144" cy="1075144"/>
            </a:xfrm>
            <a:prstGeom prst="ellipse">
              <a:avLst/>
            </a:prstGeom>
            <a:solidFill>
              <a:schemeClr val="accent4"/>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3" name="Freeform 45"/>
            <p:cNvSpPr>
              <a:spLocks noEditPoints="1"/>
            </p:cNvSpPr>
            <p:nvPr/>
          </p:nvSpPr>
          <p:spPr bwMode="black">
            <a:xfrm>
              <a:off x="8341545" y="3499152"/>
              <a:ext cx="470167" cy="507079"/>
            </a:xfrm>
            <a:custGeom>
              <a:avLst/>
              <a:gdLst>
                <a:gd name="T0" fmla="*/ 135 w 140"/>
                <a:gd name="T1" fmla="*/ 85 h 151"/>
                <a:gd name="T2" fmla="*/ 140 w 140"/>
                <a:gd name="T3" fmla="*/ 96 h 151"/>
                <a:gd name="T4" fmla="*/ 134 w 140"/>
                <a:gd name="T5" fmla="*/ 106 h 151"/>
                <a:gd name="T6" fmla="*/ 137 w 140"/>
                <a:gd name="T7" fmla="*/ 117 h 151"/>
                <a:gd name="T8" fmla="*/ 129 w 140"/>
                <a:gd name="T9" fmla="*/ 128 h 151"/>
                <a:gd name="T10" fmla="*/ 128 w 140"/>
                <a:gd name="T11" fmla="*/ 137 h 151"/>
                <a:gd name="T12" fmla="*/ 116 w 140"/>
                <a:gd name="T13" fmla="*/ 148 h 151"/>
                <a:gd name="T14" fmla="*/ 65 w 140"/>
                <a:gd name="T15" fmla="*/ 148 h 151"/>
                <a:gd name="T16" fmla="*/ 33 w 140"/>
                <a:gd name="T17" fmla="*/ 142 h 151"/>
                <a:gd name="T18" fmla="*/ 33 w 140"/>
                <a:gd name="T19" fmla="*/ 82 h 151"/>
                <a:gd name="T20" fmla="*/ 34 w 140"/>
                <a:gd name="T21" fmla="*/ 82 h 151"/>
                <a:gd name="T22" fmla="*/ 34 w 140"/>
                <a:gd name="T23" fmla="*/ 82 h 151"/>
                <a:gd name="T24" fmla="*/ 37 w 140"/>
                <a:gd name="T25" fmla="*/ 82 h 151"/>
                <a:gd name="T26" fmla="*/ 60 w 140"/>
                <a:gd name="T27" fmla="*/ 48 h 151"/>
                <a:gd name="T28" fmla="*/ 68 w 140"/>
                <a:gd name="T29" fmla="*/ 39 h 151"/>
                <a:gd name="T30" fmla="*/ 81 w 140"/>
                <a:gd name="T31" fmla="*/ 3 h 151"/>
                <a:gd name="T32" fmla="*/ 97 w 140"/>
                <a:gd name="T33" fmla="*/ 8 h 151"/>
                <a:gd name="T34" fmla="*/ 99 w 140"/>
                <a:gd name="T35" fmla="*/ 35 h 151"/>
                <a:gd name="T36" fmla="*/ 90 w 140"/>
                <a:gd name="T37" fmla="*/ 60 h 151"/>
                <a:gd name="T38" fmla="*/ 130 w 140"/>
                <a:gd name="T39" fmla="*/ 62 h 151"/>
                <a:gd name="T40" fmla="*/ 140 w 140"/>
                <a:gd name="T41" fmla="*/ 77 h 151"/>
                <a:gd name="T42" fmla="*/ 135 w 140"/>
                <a:gd name="T43" fmla="*/ 85 h 151"/>
                <a:gd name="T44" fmla="*/ 30 w 140"/>
                <a:gd name="T45" fmla="*/ 137 h 151"/>
                <a:gd name="T46" fmla="*/ 30 w 140"/>
                <a:gd name="T47" fmla="*/ 137 h 151"/>
                <a:gd name="T48" fmla="*/ 30 w 140"/>
                <a:gd name="T49" fmla="*/ 82 h 151"/>
                <a:gd name="T50" fmla="*/ 23 w 140"/>
                <a:gd name="T51" fmla="*/ 76 h 151"/>
                <a:gd name="T52" fmla="*/ 7 w 140"/>
                <a:gd name="T53" fmla="*/ 76 h 151"/>
                <a:gd name="T54" fmla="*/ 0 w 140"/>
                <a:gd name="T55" fmla="*/ 82 h 151"/>
                <a:gd name="T56" fmla="*/ 0 w 140"/>
                <a:gd name="T57" fmla="*/ 137 h 151"/>
                <a:gd name="T58" fmla="*/ 7 w 140"/>
                <a:gd name="T59" fmla="*/ 144 h 151"/>
                <a:gd name="T60" fmla="*/ 23 w 140"/>
                <a:gd name="T61" fmla="*/ 144 h 151"/>
                <a:gd name="T62" fmla="*/ 30 w 140"/>
                <a:gd name="T63"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51">
                  <a:moveTo>
                    <a:pt x="135" y="85"/>
                  </a:moveTo>
                  <a:cubicBezTo>
                    <a:pt x="135" y="88"/>
                    <a:pt x="140" y="93"/>
                    <a:pt x="140" y="96"/>
                  </a:cubicBezTo>
                  <a:cubicBezTo>
                    <a:pt x="140" y="99"/>
                    <a:pt x="134" y="103"/>
                    <a:pt x="134" y="106"/>
                  </a:cubicBezTo>
                  <a:cubicBezTo>
                    <a:pt x="133" y="109"/>
                    <a:pt x="137" y="114"/>
                    <a:pt x="137" y="117"/>
                  </a:cubicBezTo>
                  <a:cubicBezTo>
                    <a:pt x="137" y="121"/>
                    <a:pt x="130" y="125"/>
                    <a:pt x="129" y="128"/>
                  </a:cubicBezTo>
                  <a:cubicBezTo>
                    <a:pt x="128" y="130"/>
                    <a:pt x="129" y="135"/>
                    <a:pt x="128" y="137"/>
                  </a:cubicBezTo>
                  <a:cubicBezTo>
                    <a:pt x="127" y="141"/>
                    <a:pt x="120" y="147"/>
                    <a:pt x="116" y="148"/>
                  </a:cubicBezTo>
                  <a:cubicBezTo>
                    <a:pt x="104" y="151"/>
                    <a:pt x="65" y="148"/>
                    <a:pt x="65" y="148"/>
                  </a:cubicBezTo>
                  <a:cubicBezTo>
                    <a:pt x="65" y="148"/>
                    <a:pt x="65" y="148"/>
                    <a:pt x="33" y="142"/>
                  </a:cubicBezTo>
                  <a:cubicBezTo>
                    <a:pt x="33" y="142"/>
                    <a:pt x="33" y="142"/>
                    <a:pt x="33" y="82"/>
                  </a:cubicBezTo>
                  <a:cubicBezTo>
                    <a:pt x="33" y="82"/>
                    <a:pt x="33" y="82"/>
                    <a:pt x="34" y="82"/>
                  </a:cubicBezTo>
                  <a:cubicBezTo>
                    <a:pt x="34" y="82"/>
                    <a:pt x="34" y="82"/>
                    <a:pt x="34" y="82"/>
                  </a:cubicBezTo>
                  <a:cubicBezTo>
                    <a:pt x="34" y="82"/>
                    <a:pt x="34" y="82"/>
                    <a:pt x="37" y="82"/>
                  </a:cubicBezTo>
                  <a:cubicBezTo>
                    <a:pt x="41" y="81"/>
                    <a:pt x="49" y="75"/>
                    <a:pt x="60" y="48"/>
                  </a:cubicBezTo>
                  <a:cubicBezTo>
                    <a:pt x="61" y="44"/>
                    <a:pt x="65" y="42"/>
                    <a:pt x="68" y="39"/>
                  </a:cubicBezTo>
                  <a:cubicBezTo>
                    <a:pt x="75" y="34"/>
                    <a:pt x="79" y="27"/>
                    <a:pt x="81" y="3"/>
                  </a:cubicBezTo>
                  <a:cubicBezTo>
                    <a:pt x="81" y="0"/>
                    <a:pt x="91" y="1"/>
                    <a:pt x="97" y="8"/>
                  </a:cubicBezTo>
                  <a:cubicBezTo>
                    <a:pt x="102" y="14"/>
                    <a:pt x="102" y="26"/>
                    <a:pt x="99" y="35"/>
                  </a:cubicBezTo>
                  <a:cubicBezTo>
                    <a:pt x="96" y="41"/>
                    <a:pt x="87" y="55"/>
                    <a:pt x="90" y="60"/>
                  </a:cubicBezTo>
                  <a:cubicBezTo>
                    <a:pt x="90" y="60"/>
                    <a:pt x="124" y="59"/>
                    <a:pt x="130" y="62"/>
                  </a:cubicBezTo>
                  <a:cubicBezTo>
                    <a:pt x="134" y="63"/>
                    <a:pt x="140" y="72"/>
                    <a:pt x="140" y="77"/>
                  </a:cubicBezTo>
                  <a:cubicBezTo>
                    <a:pt x="140" y="79"/>
                    <a:pt x="136" y="83"/>
                    <a:pt x="135" y="85"/>
                  </a:cubicBezTo>
                  <a:close/>
                  <a:moveTo>
                    <a:pt x="30" y="137"/>
                  </a:moveTo>
                  <a:cubicBezTo>
                    <a:pt x="30" y="137"/>
                    <a:pt x="30" y="137"/>
                    <a:pt x="30" y="137"/>
                  </a:cubicBezTo>
                  <a:cubicBezTo>
                    <a:pt x="30" y="137"/>
                    <a:pt x="30" y="137"/>
                    <a:pt x="30" y="82"/>
                  </a:cubicBezTo>
                  <a:cubicBezTo>
                    <a:pt x="30" y="79"/>
                    <a:pt x="27" y="76"/>
                    <a:pt x="23" y="76"/>
                  </a:cubicBezTo>
                  <a:cubicBezTo>
                    <a:pt x="23" y="76"/>
                    <a:pt x="23" y="76"/>
                    <a:pt x="7" y="76"/>
                  </a:cubicBezTo>
                  <a:cubicBezTo>
                    <a:pt x="3" y="76"/>
                    <a:pt x="0" y="79"/>
                    <a:pt x="0" y="82"/>
                  </a:cubicBezTo>
                  <a:cubicBezTo>
                    <a:pt x="0" y="82"/>
                    <a:pt x="0" y="82"/>
                    <a:pt x="0" y="137"/>
                  </a:cubicBezTo>
                  <a:cubicBezTo>
                    <a:pt x="0" y="141"/>
                    <a:pt x="3" y="144"/>
                    <a:pt x="7" y="144"/>
                  </a:cubicBezTo>
                  <a:cubicBezTo>
                    <a:pt x="7" y="144"/>
                    <a:pt x="7" y="144"/>
                    <a:pt x="23" y="144"/>
                  </a:cubicBezTo>
                  <a:cubicBezTo>
                    <a:pt x="27" y="144"/>
                    <a:pt x="30" y="141"/>
                    <a:pt x="30"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68" tIns="34285" rIns="68568" bIns="34285" numCol="1" anchor="t" anchorCtr="0" compatLnSpc="1"/>
            <a:lst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065" algn="l" defTabSz="685800" rtl="0" eaLnBrk="1" latinLnBrk="0" hangingPunct="1">
                <a:defRPr sz="1400" kern="1200">
                  <a:solidFill>
                    <a:schemeClr val="tx1"/>
                  </a:solidFill>
                  <a:latin typeface="+mn-lt"/>
                  <a:ea typeface="+mn-ea"/>
                  <a:cs typeface="+mn-cs"/>
                </a:defRPr>
              </a:lvl4pPr>
              <a:lvl5pPr marL="1370965" algn="l" defTabSz="685800" rtl="0" eaLnBrk="1" latinLnBrk="0" hangingPunct="1">
                <a:defRPr sz="1400" kern="1200">
                  <a:solidFill>
                    <a:schemeClr val="tx1"/>
                  </a:solidFill>
                  <a:latin typeface="+mn-lt"/>
                  <a:ea typeface="+mn-ea"/>
                  <a:cs typeface="+mn-cs"/>
                </a:defRPr>
              </a:lvl5pPr>
              <a:lvl6pPr marL="1713865" algn="l" defTabSz="685800" rtl="0" eaLnBrk="1" latinLnBrk="0" hangingPunct="1">
                <a:defRPr sz="1400" kern="1200">
                  <a:solidFill>
                    <a:schemeClr val="tx1"/>
                  </a:solidFill>
                  <a:latin typeface="+mn-lt"/>
                  <a:ea typeface="+mn-ea"/>
                  <a:cs typeface="+mn-cs"/>
                </a:defRPr>
              </a:lvl6pPr>
              <a:lvl7pPr marL="2056765" algn="l" defTabSz="685800" rtl="0" eaLnBrk="1" latinLnBrk="0" hangingPunct="1">
                <a:defRPr sz="1400" kern="1200">
                  <a:solidFill>
                    <a:schemeClr val="tx1"/>
                  </a:solidFill>
                  <a:latin typeface="+mn-lt"/>
                  <a:ea typeface="+mn-ea"/>
                  <a:cs typeface="+mn-cs"/>
                </a:defRPr>
              </a:lvl7pPr>
              <a:lvl8pPr marL="2399030" algn="l" defTabSz="685800" rtl="0" eaLnBrk="1" latinLnBrk="0" hangingPunct="1">
                <a:defRPr sz="1400" kern="1200">
                  <a:solidFill>
                    <a:schemeClr val="tx1"/>
                  </a:solidFill>
                  <a:latin typeface="+mn-lt"/>
                  <a:ea typeface="+mn-ea"/>
                  <a:cs typeface="+mn-cs"/>
                </a:defRPr>
              </a:lvl8pPr>
              <a:lvl9pPr marL="2741930" algn="l" defTabSz="685800" rtl="0" eaLnBrk="1" latinLnBrk="0" hangingPunct="1">
                <a:defRPr sz="1400" kern="1200">
                  <a:solidFill>
                    <a:schemeClr val="tx1"/>
                  </a:solidFill>
                  <a:latin typeface="+mn-lt"/>
                  <a:ea typeface="+mn-ea"/>
                  <a:cs typeface="+mn-cs"/>
                </a:defRPr>
              </a:lvl9pPr>
            </a:lstStyle>
            <a:p>
              <a:pPr defTabSz="514350"/>
              <a:endParaRPr lang="en-US">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7"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anim calcmode="lin" valueType="num">
                                      <p:cBhvr>
                                        <p:cTn id="11" dur="1000" fill="hold"/>
                                        <p:tgtEl>
                                          <p:spTgt spid="9"/>
                                        </p:tgtEl>
                                        <p:attrNameLst>
                                          <p:attrName>ppt_x</p:attrName>
                                        </p:attrNameLst>
                                      </p:cBhvr>
                                      <p:tavLst>
                                        <p:tav tm="0">
                                          <p:val>
                                            <p:strVal val="#ppt_x"/>
                                          </p:val>
                                        </p:tav>
                                        <p:tav tm="100000">
                                          <p:val>
                                            <p:strVal val="#ppt_x"/>
                                          </p:val>
                                        </p:tav>
                                      </p:tavLst>
                                    </p:anim>
                                    <p:anim calcmode="lin" valueType="num">
                                      <p:cBhvr>
                                        <p:cTn id="12" dur="1000" fill="hold"/>
                                        <p:tgtEl>
                                          <p:spTgt spid="9"/>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500"/>
                                        <p:tgtEl>
                                          <p:spTgt spid="4"/>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1000"/>
                                        <p:tgtEl>
                                          <p:spTgt spid="18"/>
                                        </p:tgtEl>
                                      </p:cBhvr>
                                    </p:animEffect>
                                    <p:anim calcmode="lin" valueType="num">
                                      <p:cBhvr>
                                        <p:cTn id="35" dur="1000" fill="hold"/>
                                        <p:tgtEl>
                                          <p:spTgt spid="18"/>
                                        </p:tgtEl>
                                        <p:attrNameLst>
                                          <p:attrName>ppt_x</p:attrName>
                                        </p:attrNameLst>
                                      </p:cBhvr>
                                      <p:tavLst>
                                        <p:tav tm="0">
                                          <p:val>
                                            <p:strVal val="#ppt_x"/>
                                          </p:val>
                                        </p:tav>
                                        <p:tav tm="100000">
                                          <p:val>
                                            <p:strVal val="#ppt_x"/>
                                          </p:val>
                                        </p:tav>
                                      </p:tavLst>
                                    </p:anim>
                                    <p:anim calcmode="lin" valueType="num">
                                      <p:cBhvr>
                                        <p:cTn id="36" dur="1000" fill="hold"/>
                                        <p:tgtEl>
                                          <p:spTgt spid="18"/>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1000"/>
                                        <p:tgtEl>
                                          <p:spTgt spid="21"/>
                                        </p:tgtEl>
                                      </p:cBhvr>
                                    </p:animEffect>
                                    <p:anim calcmode="lin" valueType="num">
                                      <p:cBhvr>
                                        <p:cTn id="40" dur="1000" fill="hold"/>
                                        <p:tgtEl>
                                          <p:spTgt spid="21"/>
                                        </p:tgtEl>
                                        <p:attrNameLst>
                                          <p:attrName>ppt_x</p:attrName>
                                        </p:attrNameLst>
                                      </p:cBhvr>
                                      <p:tavLst>
                                        <p:tav tm="0">
                                          <p:val>
                                            <p:strVal val="#ppt_x"/>
                                          </p:val>
                                        </p:tav>
                                        <p:tav tm="100000">
                                          <p:val>
                                            <p:strVal val="#ppt_x"/>
                                          </p:val>
                                        </p:tav>
                                      </p:tavLst>
                                    </p:anim>
                                    <p:anim calcmode="lin" valueType="num">
                                      <p:cBhvr>
                                        <p:cTn id="41" dur="1000" fill="hold"/>
                                        <p:tgtEl>
                                          <p:spTgt spid="21"/>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1000"/>
                                        <p:tgtEl>
                                          <p:spTgt spid="5"/>
                                        </p:tgtEl>
                                      </p:cBhvr>
                                    </p:animEffect>
                                    <p:anim calcmode="lin" valueType="num">
                                      <p:cBhvr>
                                        <p:cTn id="45" dur="1000" fill="hold"/>
                                        <p:tgtEl>
                                          <p:spTgt spid="5"/>
                                        </p:tgtEl>
                                        <p:attrNameLst>
                                          <p:attrName>ppt_x</p:attrName>
                                        </p:attrNameLst>
                                      </p:cBhvr>
                                      <p:tavLst>
                                        <p:tav tm="0">
                                          <p:val>
                                            <p:strVal val="#ppt_x"/>
                                          </p:val>
                                        </p:tav>
                                        <p:tav tm="100000">
                                          <p:val>
                                            <p:strVal val="#ppt_x"/>
                                          </p:val>
                                        </p:tav>
                                      </p:tavLst>
                                    </p:anim>
                                    <p:anim calcmode="lin" valueType="num">
                                      <p:cBhvr>
                                        <p:cTn id="46" dur="1000" fill="hold"/>
                                        <p:tgtEl>
                                          <p:spTgt spid="5"/>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1000"/>
                                        <p:tgtEl>
                                          <p:spTgt spid="6"/>
                                        </p:tgtEl>
                                      </p:cBhvr>
                                    </p:animEffect>
                                    <p:anim calcmode="lin" valueType="num">
                                      <p:cBhvr>
                                        <p:cTn id="50" dur="1000" fill="hold"/>
                                        <p:tgtEl>
                                          <p:spTgt spid="6"/>
                                        </p:tgtEl>
                                        <p:attrNameLst>
                                          <p:attrName>ppt_x</p:attrName>
                                        </p:attrNameLst>
                                      </p:cBhvr>
                                      <p:tavLst>
                                        <p:tav tm="0">
                                          <p:val>
                                            <p:strVal val="#ppt_x"/>
                                          </p:val>
                                        </p:tav>
                                        <p:tav tm="100000">
                                          <p:val>
                                            <p:strVal val="#ppt_x"/>
                                          </p:val>
                                        </p:tav>
                                      </p:tavLst>
                                    </p:anim>
                                    <p:anim calcmode="lin" valueType="num">
                                      <p:cBhvr>
                                        <p:cTn id="51" dur="1000" fill="hold"/>
                                        <p:tgtEl>
                                          <p:spTgt spid="6"/>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fade">
                                      <p:cBhvr>
                                        <p:cTn id="54" dur="1000"/>
                                        <p:tgtEl>
                                          <p:spTgt spid="7"/>
                                        </p:tgtEl>
                                      </p:cBhvr>
                                    </p:animEffect>
                                    <p:anim calcmode="lin" valueType="num">
                                      <p:cBhvr>
                                        <p:cTn id="55" dur="1000" fill="hold"/>
                                        <p:tgtEl>
                                          <p:spTgt spid="7"/>
                                        </p:tgtEl>
                                        <p:attrNameLst>
                                          <p:attrName>ppt_x</p:attrName>
                                        </p:attrNameLst>
                                      </p:cBhvr>
                                      <p:tavLst>
                                        <p:tav tm="0">
                                          <p:val>
                                            <p:strVal val="#ppt_x"/>
                                          </p:val>
                                        </p:tav>
                                        <p:tav tm="100000">
                                          <p:val>
                                            <p:strVal val="#ppt_x"/>
                                          </p:val>
                                        </p:tav>
                                      </p:tavLst>
                                    </p:anim>
                                    <p:anim calcmode="lin" valueType="num">
                                      <p:cBhvr>
                                        <p:cTn id="56" dur="1000" fill="hold"/>
                                        <p:tgtEl>
                                          <p:spTgt spid="7"/>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fade">
                                      <p:cBhvr>
                                        <p:cTn id="59" dur="1000"/>
                                        <p:tgtEl>
                                          <p:spTgt spid="8"/>
                                        </p:tgtEl>
                                      </p:cBhvr>
                                    </p:animEffect>
                                    <p:anim calcmode="lin" valueType="num">
                                      <p:cBhvr>
                                        <p:cTn id="60" dur="1000" fill="hold"/>
                                        <p:tgtEl>
                                          <p:spTgt spid="8"/>
                                        </p:tgtEl>
                                        <p:attrNameLst>
                                          <p:attrName>ppt_x</p:attrName>
                                        </p:attrNameLst>
                                      </p:cBhvr>
                                      <p:tavLst>
                                        <p:tav tm="0">
                                          <p:val>
                                            <p:strVal val="#ppt_x"/>
                                          </p:val>
                                        </p:tav>
                                        <p:tav tm="100000">
                                          <p:val>
                                            <p:strVal val="#ppt_x"/>
                                          </p:val>
                                        </p:tav>
                                      </p:tavLst>
                                    </p:anim>
                                    <p:anim calcmode="lin" valueType="num">
                                      <p:cBhvr>
                                        <p:cTn id="6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p:bldP spid="6" grpId="0"/>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sp>
        <p:nvSpPr>
          <p:cNvPr id="3" name="矩形 47"/>
          <p:cNvSpPr>
            <a:spLocks noChangeArrowheads="1"/>
          </p:cNvSpPr>
          <p:nvPr/>
        </p:nvSpPr>
        <p:spPr bwMode="auto">
          <a:xfrm>
            <a:off x="1199405" y="4300474"/>
            <a:ext cx="6902590" cy="47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olidFill>
                  <a:schemeClr val="tx1">
                    <a:lumMod val="75000"/>
                    <a:lumOff val="25000"/>
                  </a:schemeClr>
                </a:solidFill>
                <a:sym typeface="微软雅黑" panose="020B0503020204020204" pitchFamily="34" charset="-122"/>
              </a:rPr>
              <a:t>在此录入上述图表的综合描述说明，在此录入上述图表的综合描述说明。在此录入上述图表的描述说明，在此录入上述图表的综合描述说明，在此录入上述图表的综合描述说明，在此录入上述图表的综合描述说明。</a:t>
            </a:r>
            <a:endParaRPr lang="zh-CN" altLang="en-US" sz="1100" dirty="0">
              <a:solidFill>
                <a:schemeClr val="tx1">
                  <a:lumMod val="75000"/>
                  <a:lumOff val="25000"/>
                </a:schemeClr>
              </a:solidFill>
              <a:sym typeface="微软雅黑" panose="020B0503020204020204" pitchFamily="34" charset="-122"/>
            </a:endParaRPr>
          </a:p>
        </p:txBody>
      </p:sp>
      <p:grpSp>
        <p:nvGrpSpPr>
          <p:cNvPr id="4" name="组合 3"/>
          <p:cNvGrpSpPr/>
          <p:nvPr/>
        </p:nvGrpSpPr>
        <p:grpSpPr>
          <a:xfrm>
            <a:off x="1428945" y="1437277"/>
            <a:ext cx="3061841" cy="102062"/>
            <a:chOff x="1507396" y="1628800"/>
            <a:chExt cx="4320480" cy="144016"/>
          </a:xfrm>
        </p:grpSpPr>
        <p:cxnSp>
          <p:nvCxnSpPr>
            <p:cNvPr id="5" name="直接连接符 4"/>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4884361" y="1437277"/>
            <a:ext cx="3061841" cy="102062"/>
            <a:chOff x="1507396" y="1628800"/>
            <a:chExt cx="4320480" cy="144016"/>
          </a:xfrm>
        </p:grpSpPr>
        <p:cxnSp>
          <p:nvCxnSpPr>
            <p:cNvPr id="17" name="直接连接符 16"/>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8" name="TextBox 132"/>
          <p:cNvSpPr txBox="1"/>
          <p:nvPr/>
        </p:nvSpPr>
        <p:spPr>
          <a:xfrm>
            <a:off x="4356332" y="1240978"/>
            <a:ext cx="273150" cy="207747"/>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10</a:t>
            </a:r>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TextBox 133"/>
          <p:cNvSpPr txBox="1"/>
          <p:nvPr/>
        </p:nvSpPr>
        <p:spPr>
          <a:xfrm>
            <a:off x="4021526" y="1240978"/>
            <a:ext cx="273150" cy="207747"/>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20</a:t>
            </a:r>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TextBox 134"/>
          <p:cNvSpPr txBox="1"/>
          <p:nvPr/>
        </p:nvSpPr>
        <p:spPr>
          <a:xfrm>
            <a:off x="3681321" y="1240978"/>
            <a:ext cx="273150" cy="207747"/>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30</a:t>
            </a:r>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TextBox 135"/>
          <p:cNvSpPr txBox="1"/>
          <p:nvPr/>
        </p:nvSpPr>
        <p:spPr>
          <a:xfrm>
            <a:off x="3341117" y="1240978"/>
            <a:ext cx="273150" cy="207747"/>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40</a:t>
            </a:r>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TextBox 136"/>
          <p:cNvSpPr txBox="1"/>
          <p:nvPr/>
        </p:nvSpPr>
        <p:spPr>
          <a:xfrm>
            <a:off x="3000912" y="1240978"/>
            <a:ext cx="273150" cy="207747"/>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50</a:t>
            </a:r>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Box 137"/>
          <p:cNvSpPr txBox="1"/>
          <p:nvPr/>
        </p:nvSpPr>
        <p:spPr>
          <a:xfrm>
            <a:off x="2660708" y="1240978"/>
            <a:ext cx="273150" cy="207747"/>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60</a:t>
            </a:r>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138"/>
          <p:cNvSpPr txBox="1"/>
          <p:nvPr/>
        </p:nvSpPr>
        <p:spPr>
          <a:xfrm>
            <a:off x="2320505" y="1240978"/>
            <a:ext cx="273150" cy="207747"/>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70</a:t>
            </a:r>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139"/>
          <p:cNvSpPr txBox="1"/>
          <p:nvPr/>
        </p:nvSpPr>
        <p:spPr>
          <a:xfrm>
            <a:off x="1980300" y="1240978"/>
            <a:ext cx="273150" cy="207747"/>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80</a:t>
            </a:r>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Box 140"/>
          <p:cNvSpPr txBox="1"/>
          <p:nvPr/>
        </p:nvSpPr>
        <p:spPr>
          <a:xfrm>
            <a:off x="1640096" y="1240978"/>
            <a:ext cx="273150" cy="207747"/>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90</a:t>
            </a:r>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Box 141"/>
          <p:cNvSpPr txBox="1"/>
          <p:nvPr/>
        </p:nvSpPr>
        <p:spPr>
          <a:xfrm>
            <a:off x="1268082" y="1240978"/>
            <a:ext cx="340476" cy="207747"/>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100</a:t>
            </a:r>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TextBox 142"/>
          <p:cNvSpPr txBox="1"/>
          <p:nvPr/>
        </p:nvSpPr>
        <p:spPr>
          <a:xfrm>
            <a:off x="4756814" y="1240978"/>
            <a:ext cx="273150" cy="207747"/>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10</a:t>
            </a:r>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TextBox 143"/>
          <p:cNvSpPr txBox="1"/>
          <p:nvPr/>
        </p:nvSpPr>
        <p:spPr>
          <a:xfrm>
            <a:off x="5095511" y="1240978"/>
            <a:ext cx="273150" cy="207747"/>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20</a:t>
            </a:r>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Box 144"/>
          <p:cNvSpPr txBox="1"/>
          <p:nvPr/>
        </p:nvSpPr>
        <p:spPr>
          <a:xfrm>
            <a:off x="5435714" y="1240978"/>
            <a:ext cx="273150" cy="207747"/>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30</a:t>
            </a:r>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TextBox 145"/>
          <p:cNvSpPr txBox="1"/>
          <p:nvPr/>
        </p:nvSpPr>
        <p:spPr>
          <a:xfrm>
            <a:off x="5775918" y="1240978"/>
            <a:ext cx="273150" cy="207747"/>
          </a:xfrm>
          <a:prstGeom prst="rect">
            <a:avLst/>
          </a:prstGeom>
          <a:noFill/>
        </p:spPr>
        <p:txBody>
          <a:bodyPr wrap="none" lIns="68579" tIns="34289" rIns="68579" bIns="34289" rtlCol="0">
            <a:spAutoFit/>
          </a:bodyPr>
          <a:lstStyle/>
          <a:p>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40</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TextBox 146"/>
          <p:cNvSpPr txBox="1"/>
          <p:nvPr/>
        </p:nvSpPr>
        <p:spPr>
          <a:xfrm>
            <a:off x="6116123" y="1240978"/>
            <a:ext cx="273150" cy="207747"/>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50</a:t>
            </a:r>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TextBox 147"/>
          <p:cNvSpPr txBox="1"/>
          <p:nvPr/>
        </p:nvSpPr>
        <p:spPr>
          <a:xfrm>
            <a:off x="6456327" y="1240978"/>
            <a:ext cx="273150" cy="207747"/>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60</a:t>
            </a:r>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TextBox 148"/>
          <p:cNvSpPr txBox="1"/>
          <p:nvPr/>
        </p:nvSpPr>
        <p:spPr>
          <a:xfrm>
            <a:off x="6796532" y="1240978"/>
            <a:ext cx="273150" cy="207747"/>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70</a:t>
            </a:r>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TextBox 149"/>
          <p:cNvSpPr txBox="1"/>
          <p:nvPr/>
        </p:nvSpPr>
        <p:spPr>
          <a:xfrm>
            <a:off x="7136735" y="1240978"/>
            <a:ext cx="273150" cy="207747"/>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80</a:t>
            </a:r>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TextBox 150"/>
          <p:cNvSpPr txBox="1"/>
          <p:nvPr/>
        </p:nvSpPr>
        <p:spPr>
          <a:xfrm>
            <a:off x="7476939" y="1240978"/>
            <a:ext cx="273150" cy="207747"/>
          </a:xfrm>
          <a:prstGeom prst="rect">
            <a:avLst/>
          </a:prstGeom>
          <a:noFill/>
        </p:spPr>
        <p:txBody>
          <a:bodyPr wrap="none" lIns="68579" tIns="34289" rIns="68579" bIns="34289" rtlCol="0">
            <a:spAutoFit/>
          </a:bodyPr>
          <a:lstStyle/>
          <a:p>
            <a:r>
              <a:rPr lang="en-US" altLang="zh-CN" sz="900">
                <a:solidFill>
                  <a:schemeClr val="tx1">
                    <a:lumMod val="75000"/>
                    <a:lumOff val="25000"/>
                  </a:schemeClr>
                </a:solidFill>
                <a:latin typeface="微软雅黑" panose="020B0503020204020204" pitchFamily="34" charset="-122"/>
                <a:ea typeface="微软雅黑" panose="020B0503020204020204" pitchFamily="34" charset="-122"/>
              </a:rPr>
              <a:t>90</a:t>
            </a:r>
            <a:endParaRPr lang="zh-CN" altLang="en-US" sz="9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TextBox 151"/>
          <p:cNvSpPr txBox="1"/>
          <p:nvPr/>
        </p:nvSpPr>
        <p:spPr>
          <a:xfrm>
            <a:off x="7785338" y="1240978"/>
            <a:ext cx="340476" cy="207747"/>
          </a:xfrm>
          <a:prstGeom prst="rect">
            <a:avLst/>
          </a:prstGeom>
          <a:noFill/>
        </p:spPr>
        <p:txBody>
          <a:bodyPr wrap="none" lIns="68579" tIns="34289" rIns="68579" bIns="34289" rtlCol="0">
            <a:spAutoFit/>
          </a:bodyPr>
          <a:lstStyle/>
          <a:p>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100</a:t>
            </a:r>
            <a:endPar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五边形 47"/>
          <p:cNvSpPr/>
          <p:nvPr/>
        </p:nvSpPr>
        <p:spPr>
          <a:xfrm flipH="1">
            <a:off x="2238407" y="1720798"/>
            <a:ext cx="2252381" cy="229613"/>
          </a:xfrm>
          <a:prstGeom prst="homePlat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endParaRPr>
          </a:p>
        </p:txBody>
      </p:sp>
      <p:sp>
        <p:nvSpPr>
          <p:cNvPr id="49" name="五边形 48"/>
          <p:cNvSpPr/>
          <p:nvPr/>
        </p:nvSpPr>
        <p:spPr>
          <a:xfrm flipH="1">
            <a:off x="3105573" y="2085032"/>
            <a:ext cx="1385210" cy="229613"/>
          </a:xfrm>
          <a:prstGeom prst="homePlat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endParaRPr>
          </a:p>
        </p:txBody>
      </p:sp>
      <p:sp>
        <p:nvSpPr>
          <p:cNvPr id="50" name="五边形 49"/>
          <p:cNvSpPr/>
          <p:nvPr/>
        </p:nvSpPr>
        <p:spPr>
          <a:xfrm flipH="1">
            <a:off x="2578606" y="2449267"/>
            <a:ext cx="1912176" cy="229613"/>
          </a:xfrm>
          <a:prstGeom prst="homePlat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endParaRPr>
          </a:p>
        </p:txBody>
      </p:sp>
      <p:sp>
        <p:nvSpPr>
          <p:cNvPr id="51" name="五边形 50"/>
          <p:cNvSpPr/>
          <p:nvPr/>
        </p:nvSpPr>
        <p:spPr>
          <a:xfrm flipH="1">
            <a:off x="1450956" y="2813500"/>
            <a:ext cx="3039833" cy="229613"/>
          </a:xfrm>
          <a:prstGeom prst="homePlat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endParaRPr>
          </a:p>
        </p:txBody>
      </p:sp>
      <p:sp>
        <p:nvSpPr>
          <p:cNvPr id="52" name="五边形 51"/>
          <p:cNvSpPr/>
          <p:nvPr/>
        </p:nvSpPr>
        <p:spPr>
          <a:xfrm flipH="1">
            <a:off x="1980305" y="3177735"/>
            <a:ext cx="2510483" cy="229613"/>
          </a:xfrm>
          <a:prstGeom prst="homePlat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endParaRPr>
          </a:p>
        </p:txBody>
      </p:sp>
      <p:sp>
        <p:nvSpPr>
          <p:cNvPr id="53" name="五边形 52"/>
          <p:cNvSpPr/>
          <p:nvPr/>
        </p:nvSpPr>
        <p:spPr>
          <a:xfrm flipH="1">
            <a:off x="2789765" y="3541969"/>
            <a:ext cx="1701023" cy="229613"/>
          </a:xfrm>
          <a:prstGeom prst="homePlat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endParaRPr>
          </a:p>
        </p:txBody>
      </p:sp>
      <p:sp>
        <p:nvSpPr>
          <p:cNvPr id="54" name="五边形 53"/>
          <p:cNvSpPr/>
          <p:nvPr/>
        </p:nvSpPr>
        <p:spPr>
          <a:xfrm flipH="1">
            <a:off x="3470171" y="3906538"/>
            <a:ext cx="1020615" cy="229613"/>
          </a:xfrm>
          <a:prstGeom prst="homePlat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endParaRPr>
          </a:p>
        </p:txBody>
      </p:sp>
      <p:sp>
        <p:nvSpPr>
          <p:cNvPr id="55" name="TextBox 159"/>
          <p:cNvSpPr txBox="1"/>
          <p:nvPr/>
        </p:nvSpPr>
        <p:spPr>
          <a:xfrm>
            <a:off x="1787634" y="1726546"/>
            <a:ext cx="394978" cy="223136"/>
          </a:xfrm>
          <a:prstGeom prst="rect">
            <a:avLst/>
          </a:prstGeom>
          <a:noFill/>
        </p:spPr>
        <p:txBody>
          <a:bodyPr wrap="none" lIns="68579" tIns="34289" rIns="68579" bIns="34289"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TextBox 160"/>
          <p:cNvSpPr txBox="1"/>
          <p:nvPr/>
        </p:nvSpPr>
        <p:spPr>
          <a:xfrm>
            <a:off x="2637867" y="2091223"/>
            <a:ext cx="394978" cy="223136"/>
          </a:xfrm>
          <a:prstGeom prst="rect">
            <a:avLst/>
          </a:prstGeom>
          <a:noFill/>
        </p:spPr>
        <p:txBody>
          <a:bodyPr wrap="none" lIns="68579" tIns="34289" rIns="68579" bIns="34289" rtlCol="0">
            <a:spAutoFit/>
          </a:bodyPr>
          <a:lstStyle/>
          <a:p>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TextBox 161"/>
          <p:cNvSpPr txBox="1"/>
          <p:nvPr/>
        </p:nvSpPr>
        <p:spPr>
          <a:xfrm>
            <a:off x="2130699" y="2455182"/>
            <a:ext cx="394978" cy="223136"/>
          </a:xfrm>
          <a:prstGeom prst="rect">
            <a:avLst/>
          </a:prstGeom>
          <a:noFill/>
        </p:spPr>
        <p:txBody>
          <a:bodyPr wrap="none" lIns="68579" tIns="34289" rIns="68579" bIns="34289" rtlCol="0">
            <a:spAutoFit/>
          </a:bodyPr>
          <a:lstStyle/>
          <a:p>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TextBox 162"/>
          <p:cNvSpPr txBox="1"/>
          <p:nvPr/>
        </p:nvSpPr>
        <p:spPr>
          <a:xfrm>
            <a:off x="1043609" y="2813500"/>
            <a:ext cx="394978" cy="223136"/>
          </a:xfrm>
          <a:prstGeom prst="rect">
            <a:avLst/>
          </a:prstGeom>
          <a:noFill/>
        </p:spPr>
        <p:txBody>
          <a:bodyPr wrap="none" lIns="68579" tIns="34289" rIns="68579" bIns="34289" rtlCol="0">
            <a:spAutoFit/>
          </a:bodyPr>
          <a:lstStyle/>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9" name="TextBox 163"/>
          <p:cNvSpPr txBox="1"/>
          <p:nvPr/>
        </p:nvSpPr>
        <p:spPr>
          <a:xfrm>
            <a:off x="1576320" y="3183484"/>
            <a:ext cx="394978" cy="223136"/>
          </a:xfrm>
          <a:prstGeom prst="rect">
            <a:avLst/>
          </a:prstGeom>
          <a:noFill/>
        </p:spPr>
        <p:txBody>
          <a:bodyPr wrap="none" lIns="68579" tIns="34289" rIns="68579" bIns="34289" rtlCol="0">
            <a:spAutoFit/>
          </a:bodyPr>
          <a:lstStyle/>
          <a:p>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TextBox 164"/>
          <p:cNvSpPr txBox="1"/>
          <p:nvPr/>
        </p:nvSpPr>
        <p:spPr>
          <a:xfrm>
            <a:off x="2320506" y="3548161"/>
            <a:ext cx="394978" cy="223136"/>
          </a:xfrm>
          <a:prstGeom prst="rect">
            <a:avLst/>
          </a:prstGeom>
          <a:noFill/>
        </p:spPr>
        <p:txBody>
          <a:bodyPr wrap="none" lIns="68579" tIns="34289" rIns="68579" bIns="34289" rtlCol="0">
            <a:spAutoFit/>
          </a:bodyPr>
          <a:lstStyle/>
          <a:p>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TextBox 165"/>
          <p:cNvSpPr txBox="1"/>
          <p:nvPr/>
        </p:nvSpPr>
        <p:spPr>
          <a:xfrm>
            <a:off x="2995202" y="3912118"/>
            <a:ext cx="394978" cy="223136"/>
          </a:xfrm>
          <a:prstGeom prst="rect">
            <a:avLst/>
          </a:prstGeom>
          <a:noFill/>
        </p:spPr>
        <p:txBody>
          <a:bodyPr wrap="none" lIns="68579" tIns="34289" rIns="68579" bIns="34289" rtlCol="0">
            <a:spAutoFit/>
          </a:bodyPr>
          <a:lstStyle/>
          <a:p>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五边形 61"/>
          <p:cNvSpPr/>
          <p:nvPr/>
        </p:nvSpPr>
        <p:spPr>
          <a:xfrm>
            <a:off x="4884358" y="1720798"/>
            <a:ext cx="1149664" cy="229613"/>
          </a:xfrm>
          <a:prstGeom prst="homePlat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endParaRPr>
          </a:p>
        </p:txBody>
      </p:sp>
      <p:sp>
        <p:nvSpPr>
          <p:cNvPr id="63" name="五边形 62"/>
          <p:cNvSpPr/>
          <p:nvPr/>
        </p:nvSpPr>
        <p:spPr>
          <a:xfrm>
            <a:off x="4884363" y="2085032"/>
            <a:ext cx="2170277" cy="229613"/>
          </a:xfrm>
          <a:prstGeom prst="homePlat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endParaRPr>
          </a:p>
        </p:txBody>
      </p:sp>
      <p:sp>
        <p:nvSpPr>
          <p:cNvPr id="64" name="五边形 63"/>
          <p:cNvSpPr/>
          <p:nvPr/>
        </p:nvSpPr>
        <p:spPr>
          <a:xfrm>
            <a:off x="4884362" y="2449267"/>
            <a:ext cx="1360817" cy="229613"/>
          </a:xfrm>
          <a:prstGeom prst="homePlat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endParaRPr>
          </a:p>
        </p:txBody>
      </p:sp>
      <p:sp>
        <p:nvSpPr>
          <p:cNvPr id="65" name="五边形 64"/>
          <p:cNvSpPr/>
          <p:nvPr/>
        </p:nvSpPr>
        <p:spPr>
          <a:xfrm>
            <a:off x="4884362" y="2813500"/>
            <a:ext cx="2900981" cy="229613"/>
          </a:xfrm>
          <a:prstGeom prst="homePlat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endParaRPr>
          </a:p>
        </p:txBody>
      </p:sp>
      <p:sp>
        <p:nvSpPr>
          <p:cNvPr id="66" name="五边形 65"/>
          <p:cNvSpPr/>
          <p:nvPr/>
        </p:nvSpPr>
        <p:spPr>
          <a:xfrm>
            <a:off x="4884364" y="3177735"/>
            <a:ext cx="2099593" cy="229613"/>
          </a:xfrm>
          <a:prstGeom prst="homePlat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endParaRPr>
          </a:p>
        </p:txBody>
      </p:sp>
      <p:sp>
        <p:nvSpPr>
          <p:cNvPr id="67" name="五边形 66"/>
          <p:cNvSpPr/>
          <p:nvPr/>
        </p:nvSpPr>
        <p:spPr>
          <a:xfrm>
            <a:off x="4884362" y="3541969"/>
            <a:ext cx="2433519" cy="229613"/>
          </a:xfrm>
          <a:prstGeom prst="homePlat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endParaRPr>
          </a:p>
        </p:txBody>
      </p:sp>
      <p:sp>
        <p:nvSpPr>
          <p:cNvPr id="68" name="五边形 67"/>
          <p:cNvSpPr/>
          <p:nvPr/>
        </p:nvSpPr>
        <p:spPr>
          <a:xfrm>
            <a:off x="4884362" y="3906537"/>
            <a:ext cx="1793409" cy="223696"/>
          </a:xfrm>
          <a:prstGeom prst="homePlat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sz="1200">
              <a:solidFill>
                <a:schemeClr val="tx1">
                  <a:lumMod val="75000"/>
                  <a:lumOff val="25000"/>
                </a:schemeClr>
              </a:solidFill>
            </a:endParaRPr>
          </a:p>
        </p:txBody>
      </p:sp>
      <p:sp>
        <p:nvSpPr>
          <p:cNvPr id="69" name="TextBox 173"/>
          <p:cNvSpPr txBox="1"/>
          <p:nvPr/>
        </p:nvSpPr>
        <p:spPr>
          <a:xfrm>
            <a:off x="6093836" y="1726546"/>
            <a:ext cx="394978" cy="223136"/>
          </a:xfrm>
          <a:prstGeom prst="rect">
            <a:avLst/>
          </a:prstGeom>
          <a:noFill/>
        </p:spPr>
        <p:txBody>
          <a:bodyPr wrap="none" lIns="68579" tIns="34289" rIns="68579" bIns="34289" rtlCol="0">
            <a:spAutoFit/>
          </a:bodyPr>
          <a:lstStyle/>
          <a:p>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TextBox 174"/>
          <p:cNvSpPr txBox="1"/>
          <p:nvPr/>
        </p:nvSpPr>
        <p:spPr>
          <a:xfrm>
            <a:off x="7108923" y="2091223"/>
            <a:ext cx="394978" cy="223136"/>
          </a:xfrm>
          <a:prstGeom prst="rect">
            <a:avLst/>
          </a:prstGeom>
          <a:noFill/>
        </p:spPr>
        <p:txBody>
          <a:bodyPr wrap="none" lIns="68579" tIns="34289" rIns="68579" bIns="34289" rtlCol="0">
            <a:spAutoFit/>
          </a:bodyPr>
          <a:lstStyle/>
          <a:p>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1" name="TextBox 175"/>
          <p:cNvSpPr txBox="1"/>
          <p:nvPr/>
        </p:nvSpPr>
        <p:spPr>
          <a:xfrm>
            <a:off x="6292433" y="2455182"/>
            <a:ext cx="394978" cy="223136"/>
          </a:xfrm>
          <a:prstGeom prst="rect">
            <a:avLst/>
          </a:prstGeom>
          <a:noFill/>
        </p:spPr>
        <p:txBody>
          <a:bodyPr wrap="none" lIns="68579" tIns="34289" rIns="68579" bIns="34289" rtlCol="0">
            <a:spAutoFit/>
          </a:bodyPr>
          <a:lstStyle/>
          <a:p>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TextBox 176"/>
          <p:cNvSpPr txBox="1"/>
          <p:nvPr/>
        </p:nvSpPr>
        <p:spPr>
          <a:xfrm>
            <a:off x="7785341" y="2813500"/>
            <a:ext cx="394978" cy="223136"/>
          </a:xfrm>
          <a:prstGeom prst="rect">
            <a:avLst/>
          </a:prstGeom>
          <a:noFill/>
        </p:spPr>
        <p:txBody>
          <a:bodyPr wrap="none" lIns="68579" tIns="34289" rIns="68579" bIns="34289" rtlCol="0">
            <a:spAutoFit/>
          </a:bodyPr>
          <a:lstStyle/>
          <a:p>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TextBox 177"/>
          <p:cNvSpPr txBox="1"/>
          <p:nvPr/>
        </p:nvSpPr>
        <p:spPr>
          <a:xfrm>
            <a:off x="7073121" y="3183484"/>
            <a:ext cx="394978" cy="223136"/>
          </a:xfrm>
          <a:prstGeom prst="rect">
            <a:avLst/>
          </a:prstGeom>
          <a:noFill/>
        </p:spPr>
        <p:txBody>
          <a:bodyPr wrap="none" lIns="68579" tIns="34289" rIns="68579" bIns="34289" rtlCol="0">
            <a:spAutoFit/>
          </a:bodyPr>
          <a:lstStyle/>
          <a:p>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TextBox 178"/>
          <p:cNvSpPr txBox="1"/>
          <p:nvPr/>
        </p:nvSpPr>
        <p:spPr>
          <a:xfrm>
            <a:off x="7362080" y="3548161"/>
            <a:ext cx="394978" cy="223136"/>
          </a:xfrm>
          <a:prstGeom prst="rect">
            <a:avLst/>
          </a:prstGeom>
          <a:noFill/>
        </p:spPr>
        <p:txBody>
          <a:bodyPr wrap="none" lIns="68579" tIns="34289" rIns="68579" bIns="34289" rtlCol="0">
            <a:spAutoFit/>
          </a:bodyPr>
          <a:lstStyle/>
          <a:p>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5" name="TextBox 179"/>
          <p:cNvSpPr txBox="1"/>
          <p:nvPr/>
        </p:nvSpPr>
        <p:spPr>
          <a:xfrm>
            <a:off x="6736985" y="3912118"/>
            <a:ext cx="394978" cy="223136"/>
          </a:xfrm>
          <a:prstGeom prst="rect">
            <a:avLst/>
          </a:prstGeom>
          <a:noFill/>
        </p:spPr>
        <p:txBody>
          <a:bodyPr wrap="none" lIns="68579" tIns="34289" rIns="68579" bIns="34289" rtlCol="0">
            <a:spAutoFit/>
          </a:bodyPr>
          <a:lstStyle/>
          <a:p>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0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6" name="TextBox 180"/>
          <p:cNvSpPr txBox="1"/>
          <p:nvPr/>
        </p:nvSpPr>
        <p:spPr>
          <a:xfrm>
            <a:off x="4557950" y="1693829"/>
            <a:ext cx="300401" cy="346247"/>
          </a:xfrm>
          <a:prstGeom prst="rect">
            <a:avLst/>
          </a:prstGeom>
          <a:noFill/>
        </p:spPr>
        <p:txBody>
          <a:bodyPr wrap="none" lIns="68579" tIns="34289" rIns="68579" bIns="34289" rtlCol="0">
            <a:spAutoFit/>
          </a:bodyPr>
          <a:lstStyle/>
          <a:p>
            <a:r>
              <a:rPr lang="en-US" altLang="zh-CN">
                <a:solidFill>
                  <a:schemeClr val="tx1">
                    <a:lumMod val="75000"/>
                    <a:lumOff val="25000"/>
                  </a:schemeClr>
                </a:solidFill>
                <a:latin typeface="微软雅黑" panose="020B0503020204020204" pitchFamily="34" charset="-122"/>
                <a:ea typeface="微软雅黑" panose="020B0503020204020204" pitchFamily="34" charset="-122"/>
              </a:rPr>
              <a:t>A</a:t>
            </a: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TextBox 181"/>
          <p:cNvSpPr txBox="1"/>
          <p:nvPr/>
        </p:nvSpPr>
        <p:spPr>
          <a:xfrm>
            <a:off x="4557949" y="2058064"/>
            <a:ext cx="282768" cy="346247"/>
          </a:xfrm>
          <a:prstGeom prst="rect">
            <a:avLst/>
          </a:prstGeom>
          <a:noFill/>
        </p:spPr>
        <p:txBody>
          <a:bodyPr wrap="none" lIns="68579" tIns="34289" rIns="68579" bIns="34289" rtlCol="0">
            <a:spAutoFit/>
          </a:bodyPr>
          <a:lstStyle/>
          <a:p>
            <a:r>
              <a:rPr lang="en-US" altLang="zh-CN">
                <a:solidFill>
                  <a:schemeClr val="tx1">
                    <a:lumMod val="75000"/>
                    <a:lumOff val="25000"/>
                  </a:schemeClr>
                </a:solidFill>
                <a:latin typeface="微软雅黑" panose="020B0503020204020204" pitchFamily="34" charset="-122"/>
                <a:ea typeface="微软雅黑" panose="020B0503020204020204" pitchFamily="34" charset="-122"/>
              </a:rPr>
              <a:t>B</a:t>
            </a: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8" name="TextBox 182"/>
          <p:cNvSpPr txBox="1"/>
          <p:nvPr/>
        </p:nvSpPr>
        <p:spPr>
          <a:xfrm>
            <a:off x="4557950" y="2422297"/>
            <a:ext cx="292386" cy="346247"/>
          </a:xfrm>
          <a:prstGeom prst="rect">
            <a:avLst/>
          </a:prstGeom>
          <a:noFill/>
        </p:spPr>
        <p:txBody>
          <a:bodyPr wrap="none" lIns="68579" tIns="34289" rIns="68579" bIns="34289" rtlCol="0">
            <a:spAutoFit/>
          </a:bodyPr>
          <a:lstStyle/>
          <a:p>
            <a:r>
              <a:rPr lang="en-US" altLang="zh-CN">
                <a:solidFill>
                  <a:schemeClr val="tx1">
                    <a:lumMod val="75000"/>
                    <a:lumOff val="25000"/>
                  </a:schemeClr>
                </a:solidFill>
                <a:latin typeface="微软雅黑" panose="020B0503020204020204" pitchFamily="34" charset="-122"/>
                <a:ea typeface="微软雅黑" panose="020B0503020204020204" pitchFamily="34" charset="-122"/>
              </a:rPr>
              <a:t>C</a:t>
            </a: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TextBox 183"/>
          <p:cNvSpPr txBox="1"/>
          <p:nvPr/>
        </p:nvSpPr>
        <p:spPr>
          <a:xfrm>
            <a:off x="4557949" y="2786529"/>
            <a:ext cx="314828" cy="346247"/>
          </a:xfrm>
          <a:prstGeom prst="rect">
            <a:avLst/>
          </a:prstGeom>
          <a:noFill/>
        </p:spPr>
        <p:txBody>
          <a:bodyPr wrap="none" lIns="68579" tIns="34289" rIns="68579" bIns="34289" rtlCol="0">
            <a:spAutoFit/>
          </a:bodyPr>
          <a:lstStyle/>
          <a:p>
            <a:r>
              <a:rPr lang="en-US" altLang="zh-CN">
                <a:solidFill>
                  <a:schemeClr val="tx1">
                    <a:lumMod val="75000"/>
                    <a:lumOff val="25000"/>
                  </a:schemeClr>
                </a:solidFill>
                <a:latin typeface="微软雅黑" panose="020B0503020204020204" pitchFamily="34" charset="-122"/>
                <a:ea typeface="微软雅黑" panose="020B0503020204020204" pitchFamily="34" charset="-122"/>
              </a:rPr>
              <a:t>D</a:t>
            </a: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TextBox 184"/>
          <p:cNvSpPr txBox="1"/>
          <p:nvPr/>
        </p:nvSpPr>
        <p:spPr>
          <a:xfrm>
            <a:off x="4557951" y="3150766"/>
            <a:ext cx="265135" cy="346247"/>
          </a:xfrm>
          <a:prstGeom prst="rect">
            <a:avLst/>
          </a:prstGeom>
          <a:noFill/>
        </p:spPr>
        <p:txBody>
          <a:bodyPr wrap="none" lIns="68579" tIns="34289" rIns="68579" bIns="34289" rtlCol="0">
            <a:spAutoFit/>
          </a:bodyPr>
          <a:lstStyle/>
          <a:p>
            <a:r>
              <a:rPr lang="en-US" altLang="zh-CN">
                <a:solidFill>
                  <a:schemeClr val="tx1">
                    <a:lumMod val="75000"/>
                    <a:lumOff val="25000"/>
                  </a:schemeClr>
                </a:solidFill>
                <a:latin typeface="微软雅黑" panose="020B0503020204020204" pitchFamily="34" charset="-122"/>
                <a:ea typeface="微软雅黑" panose="020B0503020204020204" pitchFamily="34" charset="-122"/>
              </a:rPr>
              <a:t>E</a:t>
            </a: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TextBox 185"/>
          <p:cNvSpPr txBox="1"/>
          <p:nvPr/>
        </p:nvSpPr>
        <p:spPr>
          <a:xfrm>
            <a:off x="4557954" y="3515000"/>
            <a:ext cx="261929" cy="346247"/>
          </a:xfrm>
          <a:prstGeom prst="rect">
            <a:avLst/>
          </a:prstGeom>
          <a:noFill/>
        </p:spPr>
        <p:txBody>
          <a:bodyPr wrap="none" lIns="68579" tIns="34289" rIns="68579" bIns="34289" rtlCol="0">
            <a:spAutoFit/>
          </a:bodyPr>
          <a:lstStyle/>
          <a:p>
            <a:r>
              <a:rPr lang="en-US" altLang="zh-CN">
                <a:solidFill>
                  <a:schemeClr val="tx1">
                    <a:lumMod val="75000"/>
                    <a:lumOff val="25000"/>
                  </a:schemeClr>
                </a:solidFill>
                <a:latin typeface="微软雅黑" panose="020B0503020204020204" pitchFamily="34" charset="-122"/>
                <a:ea typeface="微软雅黑" panose="020B0503020204020204" pitchFamily="34" charset="-122"/>
              </a:rPr>
              <a:t>F</a:t>
            </a: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TextBox 186"/>
          <p:cNvSpPr txBox="1"/>
          <p:nvPr/>
        </p:nvSpPr>
        <p:spPr>
          <a:xfrm>
            <a:off x="4557954" y="3879235"/>
            <a:ext cx="310019" cy="346247"/>
          </a:xfrm>
          <a:prstGeom prst="rect">
            <a:avLst/>
          </a:prstGeom>
          <a:noFill/>
        </p:spPr>
        <p:txBody>
          <a:bodyPr wrap="none" lIns="68579" tIns="34289" rIns="68579" bIns="34289" rtlCol="0">
            <a:spAutoFit/>
          </a:bodyPr>
          <a:lstStyle/>
          <a:p>
            <a:r>
              <a:rPr lang="en-US" altLang="zh-CN">
                <a:solidFill>
                  <a:schemeClr val="tx1">
                    <a:lumMod val="75000"/>
                    <a:lumOff val="25000"/>
                  </a:schemeClr>
                </a:solidFill>
                <a:latin typeface="微软雅黑" panose="020B0503020204020204" pitchFamily="34" charset="-122"/>
                <a:ea typeface="微软雅黑" panose="020B0503020204020204" pitchFamily="34" charset="-122"/>
              </a:rPr>
              <a:t>G</a:t>
            </a: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outVertical)">
                                      <p:cBhvr>
                                        <p:cTn id="11" dur="500"/>
                                        <p:tgtEl>
                                          <p:spTgt spid="3"/>
                                        </p:tgtEl>
                                      </p:cBhvr>
                                    </p:animEffect>
                                  </p:childTnLst>
                                </p:cTn>
                              </p:par>
                            </p:childTnLst>
                          </p:cTn>
                        </p:par>
                        <p:par>
                          <p:cTn id="12" fill="hold">
                            <p:stCondLst>
                              <p:cond delay="1000"/>
                            </p:stCondLst>
                            <p:childTnLst>
                              <p:par>
                                <p:cTn id="13" presetID="2" presetClass="entr" presetSubtype="4" decel="100000" fill="hold" grpId="0" nodeType="afterEffect">
                                  <p:stCondLst>
                                    <p:cond delay="0"/>
                                  </p:stCondLst>
                                  <p:childTnLst>
                                    <p:set>
                                      <p:cBhvr>
                                        <p:cTn id="14" dur="1" fill="hold">
                                          <p:stCondLst>
                                            <p:cond delay="0"/>
                                          </p:stCondLst>
                                        </p:cTn>
                                        <p:tgtEl>
                                          <p:spTgt spid="76"/>
                                        </p:tgtEl>
                                        <p:attrNameLst>
                                          <p:attrName>style.visibility</p:attrName>
                                        </p:attrNameLst>
                                      </p:cBhvr>
                                      <p:to>
                                        <p:strVal val="visible"/>
                                      </p:to>
                                    </p:set>
                                    <p:anim calcmode="lin" valueType="num">
                                      <p:cBhvr additive="base">
                                        <p:cTn id="15" dur="500" fill="hold"/>
                                        <p:tgtEl>
                                          <p:spTgt spid="76"/>
                                        </p:tgtEl>
                                        <p:attrNameLst>
                                          <p:attrName>ppt_x</p:attrName>
                                        </p:attrNameLst>
                                      </p:cBhvr>
                                      <p:tavLst>
                                        <p:tav tm="0">
                                          <p:val>
                                            <p:strVal val="#ppt_x"/>
                                          </p:val>
                                        </p:tav>
                                        <p:tav tm="100000">
                                          <p:val>
                                            <p:strVal val="#ppt_x"/>
                                          </p:val>
                                        </p:tav>
                                      </p:tavLst>
                                    </p:anim>
                                    <p:anim calcmode="lin" valueType="num">
                                      <p:cBhvr additive="base">
                                        <p:cTn id="16" dur="500" fill="hold"/>
                                        <p:tgtEl>
                                          <p:spTgt spid="7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77"/>
                                        </p:tgtEl>
                                        <p:attrNameLst>
                                          <p:attrName>style.visibility</p:attrName>
                                        </p:attrNameLst>
                                      </p:cBhvr>
                                      <p:to>
                                        <p:strVal val="visible"/>
                                      </p:to>
                                    </p:set>
                                    <p:anim calcmode="lin" valueType="num">
                                      <p:cBhvr additive="base">
                                        <p:cTn id="19" dur="500" fill="hold"/>
                                        <p:tgtEl>
                                          <p:spTgt spid="77"/>
                                        </p:tgtEl>
                                        <p:attrNameLst>
                                          <p:attrName>ppt_x</p:attrName>
                                        </p:attrNameLst>
                                      </p:cBhvr>
                                      <p:tavLst>
                                        <p:tav tm="0">
                                          <p:val>
                                            <p:strVal val="#ppt_x"/>
                                          </p:val>
                                        </p:tav>
                                        <p:tav tm="100000">
                                          <p:val>
                                            <p:strVal val="#ppt_x"/>
                                          </p:val>
                                        </p:tav>
                                      </p:tavLst>
                                    </p:anim>
                                    <p:anim calcmode="lin" valueType="num">
                                      <p:cBhvr additive="base">
                                        <p:cTn id="20" dur="500" fill="hold"/>
                                        <p:tgtEl>
                                          <p:spTgt spid="77"/>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78"/>
                                        </p:tgtEl>
                                        <p:attrNameLst>
                                          <p:attrName>style.visibility</p:attrName>
                                        </p:attrNameLst>
                                      </p:cBhvr>
                                      <p:to>
                                        <p:strVal val="visible"/>
                                      </p:to>
                                    </p:set>
                                    <p:anim calcmode="lin" valueType="num">
                                      <p:cBhvr additive="base">
                                        <p:cTn id="23" dur="500" fill="hold"/>
                                        <p:tgtEl>
                                          <p:spTgt spid="78"/>
                                        </p:tgtEl>
                                        <p:attrNameLst>
                                          <p:attrName>ppt_x</p:attrName>
                                        </p:attrNameLst>
                                      </p:cBhvr>
                                      <p:tavLst>
                                        <p:tav tm="0">
                                          <p:val>
                                            <p:strVal val="#ppt_x"/>
                                          </p:val>
                                        </p:tav>
                                        <p:tav tm="100000">
                                          <p:val>
                                            <p:strVal val="#ppt_x"/>
                                          </p:val>
                                        </p:tav>
                                      </p:tavLst>
                                    </p:anim>
                                    <p:anim calcmode="lin" valueType="num">
                                      <p:cBhvr additive="base">
                                        <p:cTn id="24" dur="500" fill="hold"/>
                                        <p:tgtEl>
                                          <p:spTgt spid="78"/>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0"/>
                                  </p:stCondLst>
                                  <p:childTnLst>
                                    <p:set>
                                      <p:cBhvr>
                                        <p:cTn id="26" dur="1" fill="hold">
                                          <p:stCondLst>
                                            <p:cond delay="0"/>
                                          </p:stCondLst>
                                        </p:cTn>
                                        <p:tgtEl>
                                          <p:spTgt spid="79"/>
                                        </p:tgtEl>
                                        <p:attrNameLst>
                                          <p:attrName>style.visibility</p:attrName>
                                        </p:attrNameLst>
                                      </p:cBhvr>
                                      <p:to>
                                        <p:strVal val="visible"/>
                                      </p:to>
                                    </p:set>
                                    <p:anim calcmode="lin" valueType="num">
                                      <p:cBhvr additive="base">
                                        <p:cTn id="27" dur="500" fill="hold"/>
                                        <p:tgtEl>
                                          <p:spTgt spid="79"/>
                                        </p:tgtEl>
                                        <p:attrNameLst>
                                          <p:attrName>ppt_x</p:attrName>
                                        </p:attrNameLst>
                                      </p:cBhvr>
                                      <p:tavLst>
                                        <p:tav tm="0">
                                          <p:val>
                                            <p:strVal val="#ppt_x"/>
                                          </p:val>
                                        </p:tav>
                                        <p:tav tm="100000">
                                          <p:val>
                                            <p:strVal val="#ppt_x"/>
                                          </p:val>
                                        </p:tav>
                                      </p:tavLst>
                                    </p:anim>
                                    <p:anim calcmode="lin" valueType="num">
                                      <p:cBhvr additive="base">
                                        <p:cTn id="28" dur="500" fill="hold"/>
                                        <p:tgtEl>
                                          <p:spTgt spid="79"/>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0"/>
                                  </p:stCondLst>
                                  <p:childTnLst>
                                    <p:set>
                                      <p:cBhvr>
                                        <p:cTn id="30" dur="1" fill="hold">
                                          <p:stCondLst>
                                            <p:cond delay="0"/>
                                          </p:stCondLst>
                                        </p:cTn>
                                        <p:tgtEl>
                                          <p:spTgt spid="80"/>
                                        </p:tgtEl>
                                        <p:attrNameLst>
                                          <p:attrName>style.visibility</p:attrName>
                                        </p:attrNameLst>
                                      </p:cBhvr>
                                      <p:to>
                                        <p:strVal val="visible"/>
                                      </p:to>
                                    </p:set>
                                    <p:anim calcmode="lin" valueType="num">
                                      <p:cBhvr additive="base">
                                        <p:cTn id="31" dur="500" fill="hold"/>
                                        <p:tgtEl>
                                          <p:spTgt spid="80"/>
                                        </p:tgtEl>
                                        <p:attrNameLst>
                                          <p:attrName>ppt_x</p:attrName>
                                        </p:attrNameLst>
                                      </p:cBhvr>
                                      <p:tavLst>
                                        <p:tav tm="0">
                                          <p:val>
                                            <p:strVal val="#ppt_x"/>
                                          </p:val>
                                        </p:tav>
                                        <p:tav tm="100000">
                                          <p:val>
                                            <p:strVal val="#ppt_x"/>
                                          </p:val>
                                        </p:tav>
                                      </p:tavLst>
                                    </p:anim>
                                    <p:anim calcmode="lin" valueType="num">
                                      <p:cBhvr additive="base">
                                        <p:cTn id="32" dur="500" fill="hold"/>
                                        <p:tgtEl>
                                          <p:spTgt spid="80"/>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0"/>
                                  </p:stCondLst>
                                  <p:childTnLst>
                                    <p:set>
                                      <p:cBhvr>
                                        <p:cTn id="34" dur="1" fill="hold">
                                          <p:stCondLst>
                                            <p:cond delay="0"/>
                                          </p:stCondLst>
                                        </p:cTn>
                                        <p:tgtEl>
                                          <p:spTgt spid="81"/>
                                        </p:tgtEl>
                                        <p:attrNameLst>
                                          <p:attrName>style.visibility</p:attrName>
                                        </p:attrNameLst>
                                      </p:cBhvr>
                                      <p:to>
                                        <p:strVal val="visible"/>
                                      </p:to>
                                    </p:set>
                                    <p:anim calcmode="lin" valueType="num">
                                      <p:cBhvr additive="base">
                                        <p:cTn id="35" dur="500" fill="hold"/>
                                        <p:tgtEl>
                                          <p:spTgt spid="81"/>
                                        </p:tgtEl>
                                        <p:attrNameLst>
                                          <p:attrName>ppt_x</p:attrName>
                                        </p:attrNameLst>
                                      </p:cBhvr>
                                      <p:tavLst>
                                        <p:tav tm="0">
                                          <p:val>
                                            <p:strVal val="#ppt_x"/>
                                          </p:val>
                                        </p:tav>
                                        <p:tav tm="100000">
                                          <p:val>
                                            <p:strVal val="#ppt_x"/>
                                          </p:val>
                                        </p:tav>
                                      </p:tavLst>
                                    </p:anim>
                                    <p:anim calcmode="lin" valueType="num">
                                      <p:cBhvr additive="base">
                                        <p:cTn id="36" dur="500" fill="hold"/>
                                        <p:tgtEl>
                                          <p:spTgt spid="81"/>
                                        </p:tgtEl>
                                        <p:attrNameLst>
                                          <p:attrName>ppt_y</p:attrName>
                                        </p:attrNameLst>
                                      </p:cBhvr>
                                      <p:tavLst>
                                        <p:tav tm="0">
                                          <p:val>
                                            <p:strVal val="1+#ppt_h/2"/>
                                          </p:val>
                                        </p:tav>
                                        <p:tav tm="100000">
                                          <p:val>
                                            <p:strVal val="#ppt_y"/>
                                          </p:val>
                                        </p:tav>
                                      </p:tavLst>
                                    </p:anim>
                                  </p:childTnLst>
                                </p:cTn>
                              </p:par>
                              <p:par>
                                <p:cTn id="37" presetID="2" presetClass="entr" presetSubtype="4" decel="100000" fill="hold" grpId="0" nodeType="withEffect">
                                  <p:stCondLst>
                                    <p:cond delay="0"/>
                                  </p:stCondLst>
                                  <p:childTnLst>
                                    <p:set>
                                      <p:cBhvr>
                                        <p:cTn id="38" dur="1" fill="hold">
                                          <p:stCondLst>
                                            <p:cond delay="0"/>
                                          </p:stCondLst>
                                        </p:cTn>
                                        <p:tgtEl>
                                          <p:spTgt spid="82"/>
                                        </p:tgtEl>
                                        <p:attrNameLst>
                                          <p:attrName>style.visibility</p:attrName>
                                        </p:attrNameLst>
                                      </p:cBhvr>
                                      <p:to>
                                        <p:strVal val="visible"/>
                                      </p:to>
                                    </p:set>
                                    <p:anim calcmode="lin" valueType="num">
                                      <p:cBhvr additive="base">
                                        <p:cTn id="39" dur="500" fill="hold"/>
                                        <p:tgtEl>
                                          <p:spTgt spid="82"/>
                                        </p:tgtEl>
                                        <p:attrNameLst>
                                          <p:attrName>ppt_x</p:attrName>
                                        </p:attrNameLst>
                                      </p:cBhvr>
                                      <p:tavLst>
                                        <p:tav tm="0">
                                          <p:val>
                                            <p:strVal val="#ppt_x"/>
                                          </p:val>
                                        </p:tav>
                                        <p:tav tm="100000">
                                          <p:val>
                                            <p:strVal val="#ppt_x"/>
                                          </p:val>
                                        </p:tav>
                                      </p:tavLst>
                                    </p:anim>
                                    <p:anim calcmode="lin" valueType="num">
                                      <p:cBhvr additive="base">
                                        <p:cTn id="40" dur="500" fill="hold"/>
                                        <p:tgtEl>
                                          <p:spTgt spid="82"/>
                                        </p:tgtEl>
                                        <p:attrNameLst>
                                          <p:attrName>ppt_y</p:attrName>
                                        </p:attrNameLst>
                                      </p:cBhvr>
                                      <p:tavLst>
                                        <p:tav tm="0">
                                          <p:val>
                                            <p:strVal val="1+#ppt_h/2"/>
                                          </p:val>
                                        </p:tav>
                                        <p:tav tm="100000">
                                          <p:val>
                                            <p:strVal val="#ppt_y"/>
                                          </p:val>
                                        </p:tav>
                                      </p:tavLst>
                                    </p:anim>
                                  </p:childTnLst>
                                </p:cTn>
                              </p:par>
                            </p:childTnLst>
                          </p:cTn>
                        </p:par>
                        <p:par>
                          <p:cTn id="41" fill="hold">
                            <p:stCondLst>
                              <p:cond delay="1500"/>
                            </p:stCondLst>
                            <p:childTnLst>
                              <p:par>
                                <p:cTn id="42" presetID="22" presetClass="entr" presetSubtype="8" fill="hold" grpId="0" nodeType="after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wipe(left)">
                                      <p:cBhvr>
                                        <p:cTn id="44" dur="500"/>
                                        <p:tgtEl>
                                          <p:spTgt spid="62"/>
                                        </p:tgtEl>
                                      </p:cBhvr>
                                    </p:animEffect>
                                  </p:childTnLst>
                                </p:cTn>
                              </p:par>
                              <p:par>
                                <p:cTn id="45" presetID="22" presetClass="entr" presetSubtype="8" fill="hold" grpId="0" nodeType="withEffect">
                                  <p:stCondLst>
                                    <p:cond delay="100"/>
                                  </p:stCondLst>
                                  <p:childTnLst>
                                    <p:set>
                                      <p:cBhvr>
                                        <p:cTn id="46" dur="1" fill="hold">
                                          <p:stCondLst>
                                            <p:cond delay="0"/>
                                          </p:stCondLst>
                                        </p:cTn>
                                        <p:tgtEl>
                                          <p:spTgt spid="63"/>
                                        </p:tgtEl>
                                        <p:attrNameLst>
                                          <p:attrName>style.visibility</p:attrName>
                                        </p:attrNameLst>
                                      </p:cBhvr>
                                      <p:to>
                                        <p:strVal val="visible"/>
                                      </p:to>
                                    </p:set>
                                    <p:animEffect transition="in" filter="wipe(left)">
                                      <p:cBhvr>
                                        <p:cTn id="47" dur="500"/>
                                        <p:tgtEl>
                                          <p:spTgt spid="63"/>
                                        </p:tgtEl>
                                      </p:cBhvr>
                                    </p:animEffect>
                                  </p:childTnLst>
                                </p:cTn>
                              </p:par>
                              <p:par>
                                <p:cTn id="48" presetID="22" presetClass="entr" presetSubtype="8" fill="hold" grpId="0" nodeType="withEffect">
                                  <p:stCondLst>
                                    <p:cond delay="200"/>
                                  </p:stCondLst>
                                  <p:childTnLst>
                                    <p:set>
                                      <p:cBhvr>
                                        <p:cTn id="49" dur="1" fill="hold">
                                          <p:stCondLst>
                                            <p:cond delay="0"/>
                                          </p:stCondLst>
                                        </p:cTn>
                                        <p:tgtEl>
                                          <p:spTgt spid="64"/>
                                        </p:tgtEl>
                                        <p:attrNameLst>
                                          <p:attrName>style.visibility</p:attrName>
                                        </p:attrNameLst>
                                      </p:cBhvr>
                                      <p:to>
                                        <p:strVal val="visible"/>
                                      </p:to>
                                    </p:set>
                                    <p:animEffect transition="in" filter="wipe(left)">
                                      <p:cBhvr>
                                        <p:cTn id="50" dur="500"/>
                                        <p:tgtEl>
                                          <p:spTgt spid="64"/>
                                        </p:tgtEl>
                                      </p:cBhvr>
                                    </p:animEffect>
                                  </p:childTnLst>
                                </p:cTn>
                              </p:par>
                              <p:par>
                                <p:cTn id="51" presetID="22" presetClass="entr" presetSubtype="8" fill="hold" grpId="0" nodeType="withEffect">
                                  <p:stCondLst>
                                    <p:cond delay="300"/>
                                  </p:stCondLst>
                                  <p:childTnLst>
                                    <p:set>
                                      <p:cBhvr>
                                        <p:cTn id="52" dur="1" fill="hold">
                                          <p:stCondLst>
                                            <p:cond delay="0"/>
                                          </p:stCondLst>
                                        </p:cTn>
                                        <p:tgtEl>
                                          <p:spTgt spid="65"/>
                                        </p:tgtEl>
                                        <p:attrNameLst>
                                          <p:attrName>style.visibility</p:attrName>
                                        </p:attrNameLst>
                                      </p:cBhvr>
                                      <p:to>
                                        <p:strVal val="visible"/>
                                      </p:to>
                                    </p:set>
                                    <p:animEffect transition="in" filter="wipe(left)">
                                      <p:cBhvr>
                                        <p:cTn id="53" dur="500"/>
                                        <p:tgtEl>
                                          <p:spTgt spid="65"/>
                                        </p:tgtEl>
                                      </p:cBhvr>
                                    </p:animEffect>
                                  </p:childTnLst>
                                </p:cTn>
                              </p:par>
                              <p:par>
                                <p:cTn id="54" presetID="22" presetClass="entr" presetSubtype="8" fill="hold" grpId="0" nodeType="withEffect">
                                  <p:stCondLst>
                                    <p:cond delay="400"/>
                                  </p:stCondLst>
                                  <p:childTnLst>
                                    <p:set>
                                      <p:cBhvr>
                                        <p:cTn id="55" dur="1" fill="hold">
                                          <p:stCondLst>
                                            <p:cond delay="0"/>
                                          </p:stCondLst>
                                        </p:cTn>
                                        <p:tgtEl>
                                          <p:spTgt spid="66"/>
                                        </p:tgtEl>
                                        <p:attrNameLst>
                                          <p:attrName>style.visibility</p:attrName>
                                        </p:attrNameLst>
                                      </p:cBhvr>
                                      <p:to>
                                        <p:strVal val="visible"/>
                                      </p:to>
                                    </p:set>
                                    <p:animEffect transition="in" filter="wipe(left)">
                                      <p:cBhvr>
                                        <p:cTn id="56" dur="500"/>
                                        <p:tgtEl>
                                          <p:spTgt spid="66"/>
                                        </p:tgtEl>
                                      </p:cBhvr>
                                    </p:animEffect>
                                  </p:childTnLst>
                                </p:cTn>
                              </p:par>
                              <p:par>
                                <p:cTn id="57" presetID="22" presetClass="entr" presetSubtype="8" fill="hold" grpId="0" nodeType="withEffect">
                                  <p:stCondLst>
                                    <p:cond delay="500"/>
                                  </p:stCondLst>
                                  <p:childTnLst>
                                    <p:set>
                                      <p:cBhvr>
                                        <p:cTn id="58" dur="1" fill="hold">
                                          <p:stCondLst>
                                            <p:cond delay="0"/>
                                          </p:stCondLst>
                                        </p:cTn>
                                        <p:tgtEl>
                                          <p:spTgt spid="67"/>
                                        </p:tgtEl>
                                        <p:attrNameLst>
                                          <p:attrName>style.visibility</p:attrName>
                                        </p:attrNameLst>
                                      </p:cBhvr>
                                      <p:to>
                                        <p:strVal val="visible"/>
                                      </p:to>
                                    </p:set>
                                    <p:animEffect transition="in" filter="wipe(left)">
                                      <p:cBhvr>
                                        <p:cTn id="59" dur="500"/>
                                        <p:tgtEl>
                                          <p:spTgt spid="67"/>
                                        </p:tgtEl>
                                      </p:cBhvr>
                                    </p:animEffect>
                                  </p:childTnLst>
                                </p:cTn>
                              </p:par>
                              <p:par>
                                <p:cTn id="60" presetID="22" presetClass="entr" presetSubtype="8" fill="hold" grpId="0" nodeType="withEffect">
                                  <p:stCondLst>
                                    <p:cond delay="600"/>
                                  </p:stCondLst>
                                  <p:childTnLst>
                                    <p:set>
                                      <p:cBhvr>
                                        <p:cTn id="61" dur="1" fill="hold">
                                          <p:stCondLst>
                                            <p:cond delay="0"/>
                                          </p:stCondLst>
                                        </p:cTn>
                                        <p:tgtEl>
                                          <p:spTgt spid="68"/>
                                        </p:tgtEl>
                                        <p:attrNameLst>
                                          <p:attrName>style.visibility</p:attrName>
                                        </p:attrNameLst>
                                      </p:cBhvr>
                                      <p:to>
                                        <p:strVal val="visible"/>
                                      </p:to>
                                    </p:set>
                                    <p:animEffect transition="in" filter="wipe(left)">
                                      <p:cBhvr>
                                        <p:cTn id="62" dur="500"/>
                                        <p:tgtEl>
                                          <p:spTgt spid="68"/>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48"/>
                                        </p:tgtEl>
                                        <p:attrNameLst>
                                          <p:attrName>style.visibility</p:attrName>
                                        </p:attrNameLst>
                                      </p:cBhvr>
                                      <p:to>
                                        <p:strVal val="visible"/>
                                      </p:to>
                                    </p:set>
                                    <p:animEffect transition="in" filter="wipe(right)">
                                      <p:cBhvr>
                                        <p:cTn id="65" dur="500"/>
                                        <p:tgtEl>
                                          <p:spTgt spid="48"/>
                                        </p:tgtEl>
                                      </p:cBhvr>
                                    </p:animEffect>
                                  </p:childTnLst>
                                </p:cTn>
                              </p:par>
                              <p:par>
                                <p:cTn id="66" presetID="22" presetClass="entr" presetSubtype="2" fill="hold" grpId="0" nodeType="withEffect">
                                  <p:stCondLst>
                                    <p:cond delay="100"/>
                                  </p:stCondLst>
                                  <p:childTnLst>
                                    <p:set>
                                      <p:cBhvr>
                                        <p:cTn id="67" dur="1" fill="hold">
                                          <p:stCondLst>
                                            <p:cond delay="0"/>
                                          </p:stCondLst>
                                        </p:cTn>
                                        <p:tgtEl>
                                          <p:spTgt spid="49"/>
                                        </p:tgtEl>
                                        <p:attrNameLst>
                                          <p:attrName>style.visibility</p:attrName>
                                        </p:attrNameLst>
                                      </p:cBhvr>
                                      <p:to>
                                        <p:strVal val="visible"/>
                                      </p:to>
                                    </p:set>
                                    <p:animEffect transition="in" filter="wipe(right)">
                                      <p:cBhvr>
                                        <p:cTn id="68" dur="500"/>
                                        <p:tgtEl>
                                          <p:spTgt spid="49"/>
                                        </p:tgtEl>
                                      </p:cBhvr>
                                    </p:animEffect>
                                  </p:childTnLst>
                                </p:cTn>
                              </p:par>
                              <p:par>
                                <p:cTn id="69" presetID="22" presetClass="entr" presetSubtype="2" fill="hold" grpId="0" nodeType="withEffect">
                                  <p:stCondLst>
                                    <p:cond delay="200"/>
                                  </p:stCondLst>
                                  <p:childTnLst>
                                    <p:set>
                                      <p:cBhvr>
                                        <p:cTn id="70" dur="1" fill="hold">
                                          <p:stCondLst>
                                            <p:cond delay="0"/>
                                          </p:stCondLst>
                                        </p:cTn>
                                        <p:tgtEl>
                                          <p:spTgt spid="50"/>
                                        </p:tgtEl>
                                        <p:attrNameLst>
                                          <p:attrName>style.visibility</p:attrName>
                                        </p:attrNameLst>
                                      </p:cBhvr>
                                      <p:to>
                                        <p:strVal val="visible"/>
                                      </p:to>
                                    </p:set>
                                    <p:animEffect transition="in" filter="wipe(right)">
                                      <p:cBhvr>
                                        <p:cTn id="71" dur="500"/>
                                        <p:tgtEl>
                                          <p:spTgt spid="50"/>
                                        </p:tgtEl>
                                      </p:cBhvr>
                                    </p:animEffect>
                                  </p:childTnLst>
                                </p:cTn>
                              </p:par>
                              <p:par>
                                <p:cTn id="72" presetID="22" presetClass="entr" presetSubtype="2" fill="hold" grpId="0" nodeType="withEffect">
                                  <p:stCondLst>
                                    <p:cond delay="300"/>
                                  </p:stCondLst>
                                  <p:childTnLst>
                                    <p:set>
                                      <p:cBhvr>
                                        <p:cTn id="73" dur="1" fill="hold">
                                          <p:stCondLst>
                                            <p:cond delay="0"/>
                                          </p:stCondLst>
                                        </p:cTn>
                                        <p:tgtEl>
                                          <p:spTgt spid="51"/>
                                        </p:tgtEl>
                                        <p:attrNameLst>
                                          <p:attrName>style.visibility</p:attrName>
                                        </p:attrNameLst>
                                      </p:cBhvr>
                                      <p:to>
                                        <p:strVal val="visible"/>
                                      </p:to>
                                    </p:set>
                                    <p:animEffect transition="in" filter="wipe(right)">
                                      <p:cBhvr>
                                        <p:cTn id="74" dur="500"/>
                                        <p:tgtEl>
                                          <p:spTgt spid="51"/>
                                        </p:tgtEl>
                                      </p:cBhvr>
                                    </p:animEffect>
                                  </p:childTnLst>
                                </p:cTn>
                              </p:par>
                              <p:par>
                                <p:cTn id="75" presetID="22" presetClass="entr" presetSubtype="2" fill="hold" grpId="0" nodeType="withEffect">
                                  <p:stCondLst>
                                    <p:cond delay="400"/>
                                  </p:stCondLst>
                                  <p:childTnLst>
                                    <p:set>
                                      <p:cBhvr>
                                        <p:cTn id="76" dur="1" fill="hold">
                                          <p:stCondLst>
                                            <p:cond delay="0"/>
                                          </p:stCondLst>
                                        </p:cTn>
                                        <p:tgtEl>
                                          <p:spTgt spid="52"/>
                                        </p:tgtEl>
                                        <p:attrNameLst>
                                          <p:attrName>style.visibility</p:attrName>
                                        </p:attrNameLst>
                                      </p:cBhvr>
                                      <p:to>
                                        <p:strVal val="visible"/>
                                      </p:to>
                                    </p:set>
                                    <p:animEffect transition="in" filter="wipe(right)">
                                      <p:cBhvr>
                                        <p:cTn id="77" dur="500"/>
                                        <p:tgtEl>
                                          <p:spTgt spid="52"/>
                                        </p:tgtEl>
                                      </p:cBhvr>
                                    </p:animEffect>
                                  </p:childTnLst>
                                </p:cTn>
                              </p:par>
                              <p:par>
                                <p:cTn id="78" presetID="22" presetClass="entr" presetSubtype="2" fill="hold" grpId="0" nodeType="withEffect">
                                  <p:stCondLst>
                                    <p:cond delay="500"/>
                                  </p:stCondLst>
                                  <p:childTnLst>
                                    <p:set>
                                      <p:cBhvr>
                                        <p:cTn id="79" dur="1" fill="hold">
                                          <p:stCondLst>
                                            <p:cond delay="0"/>
                                          </p:stCondLst>
                                        </p:cTn>
                                        <p:tgtEl>
                                          <p:spTgt spid="53"/>
                                        </p:tgtEl>
                                        <p:attrNameLst>
                                          <p:attrName>style.visibility</p:attrName>
                                        </p:attrNameLst>
                                      </p:cBhvr>
                                      <p:to>
                                        <p:strVal val="visible"/>
                                      </p:to>
                                    </p:set>
                                    <p:animEffect transition="in" filter="wipe(right)">
                                      <p:cBhvr>
                                        <p:cTn id="80" dur="500"/>
                                        <p:tgtEl>
                                          <p:spTgt spid="53"/>
                                        </p:tgtEl>
                                      </p:cBhvr>
                                    </p:animEffect>
                                  </p:childTnLst>
                                </p:cTn>
                              </p:par>
                              <p:par>
                                <p:cTn id="81" presetID="22" presetClass="entr" presetSubtype="2" fill="hold" grpId="0" nodeType="withEffect">
                                  <p:stCondLst>
                                    <p:cond delay="600"/>
                                  </p:stCondLst>
                                  <p:childTnLst>
                                    <p:set>
                                      <p:cBhvr>
                                        <p:cTn id="82" dur="1" fill="hold">
                                          <p:stCondLst>
                                            <p:cond delay="0"/>
                                          </p:stCondLst>
                                        </p:cTn>
                                        <p:tgtEl>
                                          <p:spTgt spid="54"/>
                                        </p:tgtEl>
                                        <p:attrNameLst>
                                          <p:attrName>style.visibility</p:attrName>
                                        </p:attrNameLst>
                                      </p:cBhvr>
                                      <p:to>
                                        <p:strVal val="visible"/>
                                      </p:to>
                                    </p:set>
                                    <p:animEffect transition="in" filter="wipe(right)">
                                      <p:cBhvr>
                                        <p:cTn id="83" dur="500"/>
                                        <p:tgtEl>
                                          <p:spTgt spid="54"/>
                                        </p:tgtEl>
                                      </p:cBhvr>
                                    </p:animEffect>
                                  </p:childTnLst>
                                </p:cTn>
                              </p:par>
                            </p:childTnLst>
                          </p:cTn>
                        </p:par>
                        <p:par>
                          <p:cTn id="84" fill="hold">
                            <p:stCondLst>
                              <p:cond delay="2000"/>
                            </p:stCondLst>
                            <p:childTnLst>
                              <p:par>
                                <p:cTn id="85" presetID="22" presetClass="entr" presetSubtype="8" fill="hold" grpId="0" nodeType="afterEffect">
                                  <p:stCondLst>
                                    <p:cond delay="0"/>
                                  </p:stCondLst>
                                  <p:childTnLst>
                                    <p:set>
                                      <p:cBhvr>
                                        <p:cTn id="86" dur="1" fill="hold">
                                          <p:stCondLst>
                                            <p:cond delay="0"/>
                                          </p:stCondLst>
                                        </p:cTn>
                                        <p:tgtEl>
                                          <p:spTgt spid="69"/>
                                        </p:tgtEl>
                                        <p:attrNameLst>
                                          <p:attrName>style.visibility</p:attrName>
                                        </p:attrNameLst>
                                      </p:cBhvr>
                                      <p:to>
                                        <p:strVal val="visible"/>
                                      </p:to>
                                    </p:set>
                                    <p:animEffect transition="in" filter="wipe(left)">
                                      <p:cBhvr>
                                        <p:cTn id="87" dur="500"/>
                                        <p:tgtEl>
                                          <p:spTgt spid="69"/>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wipe(left)">
                                      <p:cBhvr>
                                        <p:cTn id="90" dur="500"/>
                                        <p:tgtEl>
                                          <p:spTgt spid="70"/>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71"/>
                                        </p:tgtEl>
                                        <p:attrNameLst>
                                          <p:attrName>style.visibility</p:attrName>
                                        </p:attrNameLst>
                                      </p:cBhvr>
                                      <p:to>
                                        <p:strVal val="visible"/>
                                      </p:to>
                                    </p:set>
                                    <p:animEffect transition="in" filter="wipe(left)">
                                      <p:cBhvr>
                                        <p:cTn id="93" dur="500"/>
                                        <p:tgtEl>
                                          <p:spTgt spid="71"/>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72"/>
                                        </p:tgtEl>
                                        <p:attrNameLst>
                                          <p:attrName>style.visibility</p:attrName>
                                        </p:attrNameLst>
                                      </p:cBhvr>
                                      <p:to>
                                        <p:strVal val="visible"/>
                                      </p:to>
                                    </p:set>
                                    <p:animEffect transition="in" filter="wipe(left)">
                                      <p:cBhvr>
                                        <p:cTn id="96" dur="500"/>
                                        <p:tgtEl>
                                          <p:spTgt spid="72"/>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73"/>
                                        </p:tgtEl>
                                        <p:attrNameLst>
                                          <p:attrName>style.visibility</p:attrName>
                                        </p:attrNameLst>
                                      </p:cBhvr>
                                      <p:to>
                                        <p:strVal val="visible"/>
                                      </p:to>
                                    </p:set>
                                    <p:animEffect transition="in" filter="wipe(left)">
                                      <p:cBhvr>
                                        <p:cTn id="99" dur="500"/>
                                        <p:tgtEl>
                                          <p:spTgt spid="73"/>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wipe(left)">
                                      <p:cBhvr>
                                        <p:cTn id="102" dur="500"/>
                                        <p:tgtEl>
                                          <p:spTgt spid="74"/>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left)">
                                      <p:cBhvr>
                                        <p:cTn id="105" dur="500"/>
                                        <p:tgtEl>
                                          <p:spTgt spid="75"/>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55"/>
                                        </p:tgtEl>
                                        <p:attrNameLst>
                                          <p:attrName>style.visibility</p:attrName>
                                        </p:attrNameLst>
                                      </p:cBhvr>
                                      <p:to>
                                        <p:strVal val="visible"/>
                                      </p:to>
                                    </p:set>
                                    <p:animEffect transition="in" filter="wipe(right)">
                                      <p:cBhvr>
                                        <p:cTn id="108" dur="500"/>
                                        <p:tgtEl>
                                          <p:spTgt spid="55"/>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56"/>
                                        </p:tgtEl>
                                        <p:attrNameLst>
                                          <p:attrName>style.visibility</p:attrName>
                                        </p:attrNameLst>
                                      </p:cBhvr>
                                      <p:to>
                                        <p:strVal val="visible"/>
                                      </p:to>
                                    </p:set>
                                    <p:animEffect transition="in" filter="wipe(right)">
                                      <p:cBhvr>
                                        <p:cTn id="111" dur="500"/>
                                        <p:tgtEl>
                                          <p:spTgt spid="56"/>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57"/>
                                        </p:tgtEl>
                                        <p:attrNameLst>
                                          <p:attrName>style.visibility</p:attrName>
                                        </p:attrNameLst>
                                      </p:cBhvr>
                                      <p:to>
                                        <p:strVal val="visible"/>
                                      </p:to>
                                    </p:set>
                                    <p:animEffect transition="in" filter="wipe(right)">
                                      <p:cBhvr>
                                        <p:cTn id="114" dur="500"/>
                                        <p:tgtEl>
                                          <p:spTgt spid="57"/>
                                        </p:tgtEl>
                                      </p:cBhvr>
                                    </p:animEffect>
                                  </p:childTnLst>
                                </p:cTn>
                              </p:par>
                              <p:par>
                                <p:cTn id="115" presetID="22" presetClass="entr" presetSubtype="2" fill="hold" grpId="0" nodeType="with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wipe(right)">
                                      <p:cBhvr>
                                        <p:cTn id="117" dur="500"/>
                                        <p:tgtEl>
                                          <p:spTgt spid="58"/>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59"/>
                                        </p:tgtEl>
                                        <p:attrNameLst>
                                          <p:attrName>style.visibility</p:attrName>
                                        </p:attrNameLst>
                                      </p:cBhvr>
                                      <p:to>
                                        <p:strVal val="visible"/>
                                      </p:to>
                                    </p:set>
                                    <p:animEffect transition="in" filter="wipe(right)">
                                      <p:cBhvr>
                                        <p:cTn id="120" dur="500"/>
                                        <p:tgtEl>
                                          <p:spTgt spid="59"/>
                                        </p:tgtEl>
                                      </p:cBhvr>
                                    </p:animEffect>
                                  </p:childTnLst>
                                </p:cTn>
                              </p:par>
                              <p:par>
                                <p:cTn id="121" presetID="22" presetClass="entr" presetSubtype="2" fill="hold" grpId="0" nodeType="withEffect">
                                  <p:stCondLst>
                                    <p:cond delay="0"/>
                                  </p:stCondLst>
                                  <p:childTnLst>
                                    <p:set>
                                      <p:cBhvr>
                                        <p:cTn id="122" dur="1" fill="hold">
                                          <p:stCondLst>
                                            <p:cond delay="0"/>
                                          </p:stCondLst>
                                        </p:cTn>
                                        <p:tgtEl>
                                          <p:spTgt spid="60"/>
                                        </p:tgtEl>
                                        <p:attrNameLst>
                                          <p:attrName>style.visibility</p:attrName>
                                        </p:attrNameLst>
                                      </p:cBhvr>
                                      <p:to>
                                        <p:strVal val="visible"/>
                                      </p:to>
                                    </p:set>
                                    <p:animEffect transition="in" filter="wipe(right)">
                                      <p:cBhvr>
                                        <p:cTn id="123" dur="500"/>
                                        <p:tgtEl>
                                          <p:spTgt spid="60"/>
                                        </p:tgtEl>
                                      </p:cBhvr>
                                    </p:animEffect>
                                  </p:childTnLst>
                                </p:cTn>
                              </p:par>
                              <p:par>
                                <p:cTn id="124" presetID="22" presetClass="entr" presetSubtype="2" fill="hold" grpId="0" nodeType="withEffect">
                                  <p:stCondLst>
                                    <p:cond delay="0"/>
                                  </p:stCondLst>
                                  <p:childTnLst>
                                    <p:set>
                                      <p:cBhvr>
                                        <p:cTn id="125" dur="1" fill="hold">
                                          <p:stCondLst>
                                            <p:cond delay="0"/>
                                          </p:stCondLst>
                                        </p:cTn>
                                        <p:tgtEl>
                                          <p:spTgt spid="61"/>
                                        </p:tgtEl>
                                        <p:attrNameLst>
                                          <p:attrName>style.visibility</p:attrName>
                                        </p:attrNameLst>
                                      </p:cBhvr>
                                      <p:to>
                                        <p:strVal val="visible"/>
                                      </p:to>
                                    </p:set>
                                    <p:animEffect transition="in" filter="wipe(right)">
                                      <p:cBhvr>
                                        <p:cTn id="126" dur="500"/>
                                        <p:tgtEl>
                                          <p:spTgt spid="61"/>
                                        </p:tgtEl>
                                      </p:cBhvr>
                                    </p:animEffect>
                                  </p:childTnLst>
                                </p:cTn>
                              </p:par>
                            </p:childTnLst>
                          </p:cTn>
                        </p:par>
                        <p:par>
                          <p:cTn id="127" fill="hold">
                            <p:stCondLst>
                              <p:cond delay="2500"/>
                            </p:stCondLst>
                            <p:childTnLst>
                              <p:par>
                                <p:cTn id="128" presetID="10" presetClass="entr" presetSubtype="0" fill="hold" nodeType="afterEffect">
                                  <p:stCondLst>
                                    <p:cond delay="0"/>
                                  </p:stCondLst>
                                  <p:childTnLst>
                                    <p:set>
                                      <p:cBhvr>
                                        <p:cTn id="129" dur="1" fill="hold">
                                          <p:stCondLst>
                                            <p:cond delay="0"/>
                                          </p:stCondLst>
                                        </p:cTn>
                                        <p:tgtEl>
                                          <p:spTgt spid="4"/>
                                        </p:tgtEl>
                                        <p:attrNameLst>
                                          <p:attrName>style.visibility</p:attrName>
                                        </p:attrNameLst>
                                      </p:cBhvr>
                                      <p:to>
                                        <p:strVal val="visible"/>
                                      </p:to>
                                    </p:set>
                                    <p:animEffect transition="in" filter="fade">
                                      <p:cBhvr>
                                        <p:cTn id="130" dur="500"/>
                                        <p:tgtEl>
                                          <p:spTgt spid="4"/>
                                        </p:tgtEl>
                                      </p:cBhvr>
                                    </p:animEffect>
                                  </p:childTnLst>
                                </p:cTn>
                              </p:par>
                              <p:par>
                                <p:cTn id="131" presetID="10" presetClass="entr" presetSubtype="0" fill="hold" nodeType="withEffect">
                                  <p:stCondLst>
                                    <p:cond delay="0"/>
                                  </p:stCondLst>
                                  <p:childTnLst>
                                    <p:set>
                                      <p:cBhvr>
                                        <p:cTn id="132" dur="1" fill="hold">
                                          <p:stCondLst>
                                            <p:cond delay="0"/>
                                          </p:stCondLst>
                                        </p:cTn>
                                        <p:tgtEl>
                                          <p:spTgt spid="16"/>
                                        </p:tgtEl>
                                        <p:attrNameLst>
                                          <p:attrName>style.visibility</p:attrName>
                                        </p:attrNameLst>
                                      </p:cBhvr>
                                      <p:to>
                                        <p:strVal val="visible"/>
                                      </p:to>
                                    </p:set>
                                    <p:animEffect transition="in" filter="fade">
                                      <p:cBhvr>
                                        <p:cTn id="133" dur="500"/>
                                        <p:tgtEl>
                                          <p:spTgt spid="16"/>
                                        </p:tgtEl>
                                      </p:cBhvr>
                                    </p:animEffect>
                                  </p:childTnLst>
                                </p:cTn>
                              </p:par>
                            </p:childTnLst>
                          </p:cTn>
                        </p:par>
                        <p:par>
                          <p:cTn id="134" fill="hold">
                            <p:stCondLst>
                              <p:cond delay="3000"/>
                            </p:stCondLst>
                            <p:childTnLst>
                              <p:par>
                                <p:cTn id="135" presetID="12" presetClass="entr" presetSubtype="4" fill="hold" grpId="0" nodeType="afterEffect">
                                  <p:stCondLst>
                                    <p:cond delay="0"/>
                                  </p:stCondLst>
                                  <p:childTnLst>
                                    <p:set>
                                      <p:cBhvr>
                                        <p:cTn id="136" dur="1" fill="hold">
                                          <p:stCondLst>
                                            <p:cond delay="0"/>
                                          </p:stCondLst>
                                        </p:cTn>
                                        <p:tgtEl>
                                          <p:spTgt spid="28"/>
                                        </p:tgtEl>
                                        <p:attrNameLst>
                                          <p:attrName>style.visibility</p:attrName>
                                        </p:attrNameLst>
                                      </p:cBhvr>
                                      <p:to>
                                        <p:strVal val="visible"/>
                                      </p:to>
                                    </p:set>
                                    <p:anim calcmode="lin" valueType="num">
                                      <p:cBhvr additive="base">
                                        <p:cTn id="137" dur="500"/>
                                        <p:tgtEl>
                                          <p:spTgt spid="28"/>
                                        </p:tgtEl>
                                        <p:attrNameLst>
                                          <p:attrName>ppt_y</p:attrName>
                                        </p:attrNameLst>
                                      </p:cBhvr>
                                      <p:tavLst>
                                        <p:tav tm="0">
                                          <p:val>
                                            <p:strVal val="#ppt_y+#ppt_h*1.125000"/>
                                          </p:val>
                                        </p:tav>
                                        <p:tav tm="100000">
                                          <p:val>
                                            <p:strVal val="#ppt_y"/>
                                          </p:val>
                                        </p:tav>
                                      </p:tavLst>
                                    </p:anim>
                                    <p:animEffect transition="in" filter="wipe(up)">
                                      <p:cBhvr>
                                        <p:cTn id="138" dur="500"/>
                                        <p:tgtEl>
                                          <p:spTgt spid="28"/>
                                        </p:tgtEl>
                                      </p:cBhvr>
                                    </p:animEffect>
                                  </p:childTnLst>
                                </p:cTn>
                              </p:par>
                              <p:par>
                                <p:cTn id="139" presetID="12" presetClass="entr" presetSubtype="4" fill="hold" grpId="0" nodeType="withEffect">
                                  <p:stCondLst>
                                    <p:cond delay="100"/>
                                  </p:stCondLst>
                                  <p:childTnLst>
                                    <p:set>
                                      <p:cBhvr>
                                        <p:cTn id="140" dur="1" fill="hold">
                                          <p:stCondLst>
                                            <p:cond delay="0"/>
                                          </p:stCondLst>
                                        </p:cTn>
                                        <p:tgtEl>
                                          <p:spTgt spid="29"/>
                                        </p:tgtEl>
                                        <p:attrNameLst>
                                          <p:attrName>style.visibility</p:attrName>
                                        </p:attrNameLst>
                                      </p:cBhvr>
                                      <p:to>
                                        <p:strVal val="visible"/>
                                      </p:to>
                                    </p:set>
                                    <p:anim calcmode="lin" valueType="num">
                                      <p:cBhvr additive="base">
                                        <p:cTn id="141" dur="500"/>
                                        <p:tgtEl>
                                          <p:spTgt spid="29"/>
                                        </p:tgtEl>
                                        <p:attrNameLst>
                                          <p:attrName>ppt_y</p:attrName>
                                        </p:attrNameLst>
                                      </p:cBhvr>
                                      <p:tavLst>
                                        <p:tav tm="0">
                                          <p:val>
                                            <p:strVal val="#ppt_y+#ppt_h*1.125000"/>
                                          </p:val>
                                        </p:tav>
                                        <p:tav tm="100000">
                                          <p:val>
                                            <p:strVal val="#ppt_y"/>
                                          </p:val>
                                        </p:tav>
                                      </p:tavLst>
                                    </p:anim>
                                    <p:animEffect transition="in" filter="wipe(up)">
                                      <p:cBhvr>
                                        <p:cTn id="142" dur="500"/>
                                        <p:tgtEl>
                                          <p:spTgt spid="29"/>
                                        </p:tgtEl>
                                      </p:cBhvr>
                                    </p:animEffect>
                                  </p:childTnLst>
                                </p:cTn>
                              </p:par>
                              <p:par>
                                <p:cTn id="143" presetID="12" presetClass="entr" presetSubtype="4" fill="hold" grpId="0" nodeType="withEffect">
                                  <p:stCondLst>
                                    <p:cond delay="200"/>
                                  </p:stCondLst>
                                  <p:childTnLst>
                                    <p:set>
                                      <p:cBhvr>
                                        <p:cTn id="144" dur="1" fill="hold">
                                          <p:stCondLst>
                                            <p:cond delay="0"/>
                                          </p:stCondLst>
                                        </p:cTn>
                                        <p:tgtEl>
                                          <p:spTgt spid="30"/>
                                        </p:tgtEl>
                                        <p:attrNameLst>
                                          <p:attrName>style.visibility</p:attrName>
                                        </p:attrNameLst>
                                      </p:cBhvr>
                                      <p:to>
                                        <p:strVal val="visible"/>
                                      </p:to>
                                    </p:set>
                                    <p:anim calcmode="lin" valueType="num">
                                      <p:cBhvr additive="base">
                                        <p:cTn id="145" dur="500"/>
                                        <p:tgtEl>
                                          <p:spTgt spid="30"/>
                                        </p:tgtEl>
                                        <p:attrNameLst>
                                          <p:attrName>ppt_y</p:attrName>
                                        </p:attrNameLst>
                                      </p:cBhvr>
                                      <p:tavLst>
                                        <p:tav tm="0">
                                          <p:val>
                                            <p:strVal val="#ppt_y+#ppt_h*1.125000"/>
                                          </p:val>
                                        </p:tav>
                                        <p:tav tm="100000">
                                          <p:val>
                                            <p:strVal val="#ppt_y"/>
                                          </p:val>
                                        </p:tav>
                                      </p:tavLst>
                                    </p:anim>
                                    <p:animEffect transition="in" filter="wipe(up)">
                                      <p:cBhvr>
                                        <p:cTn id="146" dur="500"/>
                                        <p:tgtEl>
                                          <p:spTgt spid="30"/>
                                        </p:tgtEl>
                                      </p:cBhvr>
                                    </p:animEffect>
                                  </p:childTnLst>
                                </p:cTn>
                              </p:par>
                              <p:par>
                                <p:cTn id="147" presetID="12" presetClass="entr" presetSubtype="4" fill="hold" grpId="0" nodeType="withEffect">
                                  <p:stCondLst>
                                    <p:cond delay="300"/>
                                  </p:stCondLst>
                                  <p:childTnLst>
                                    <p:set>
                                      <p:cBhvr>
                                        <p:cTn id="148" dur="1" fill="hold">
                                          <p:stCondLst>
                                            <p:cond delay="0"/>
                                          </p:stCondLst>
                                        </p:cTn>
                                        <p:tgtEl>
                                          <p:spTgt spid="31"/>
                                        </p:tgtEl>
                                        <p:attrNameLst>
                                          <p:attrName>style.visibility</p:attrName>
                                        </p:attrNameLst>
                                      </p:cBhvr>
                                      <p:to>
                                        <p:strVal val="visible"/>
                                      </p:to>
                                    </p:set>
                                    <p:anim calcmode="lin" valueType="num">
                                      <p:cBhvr additive="base">
                                        <p:cTn id="149" dur="500"/>
                                        <p:tgtEl>
                                          <p:spTgt spid="31"/>
                                        </p:tgtEl>
                                        <p:attrNameLst>
                                          <p:attrName>ppt_y</p:attrName>
                                        </p:attrNameLst>
                                      </p:cBhvr>
                                      <p:tavLst>
                                        <p:tav tm="0">
                                          <p:val>
                                            <p:strVal val="#ppt_y+#ppt_h*1.125000"/>
                                          </p:val>
                                        </p:tav>
                                        <p:tav tm="100000">
                                          <p:val>
                                            <p:strVal val="#ppt_y"/>
                                          </p:val>
                                        </p:tav>
                                      </p:tavLst>
                                    </p:anim>
                                    <p:animEffect transition="in" filter="wipe(up)">
                                      <p:cBhvr>
                                        <p:cTn id="150" dur="500"/>
                                        <p:tgtEl>
                                          <p:spTgt spid="31"/>
                                        </p:tgtEl>
                                      </p:cBhvr>
                                    </p:animEffect>
                                  </p:childTnLst>
                                </p:cTn>
                              </p:par>
                              <p:par>
                                <p:cTn id="151" presetID="12" presetClass="entr" presetSubtype="4" fill="hold" grpId="0" nodeType="withEffect">
                                  <p:stCondLst>
                                    <p:cond delay="400"/>
                                  </p:stCondLst>
                                  <p:childTnLst>
                                    <p:set>
                                      <p:cBhvr>
                                        <p:cTn id="152" dur="1" fill="hold">
                                          <p:stCondLst>
                                            <p:cond delay="0"/>
                                          </p:stCondLst>
                                        </p:cTn>
                                        <p:tgtEl>
                                          <p:spTgt spid="32"/>
                                        </p:tgtEl>
                                        <p:attrNameLst>
                                          <p:attrName>style.visibility</p:attrName>
                                        </p:attrNameLst>
                                      </p:cBhvr>
                                      <p:to>
                                        <p:strVal val="visible"/>
                                      </p:to>
                                    </p:set>
                                    <p:anim calcmode="lin" valueType="num">
                                      <p:cBhvr additive="base">
                                        <p:cTn id="153" dur="500"/>
                                        <p:tgtEl>
                                          <p:spTgt spid="32"/>
                                        </p:tgtEl>
                                        <p:attrNameLst>
                                          <p:attrName>ppt_y</p:attrName>
                                        </p:attrNameLst>
                                      </p:cBhvr>
                                      <p:tavLst>
                                        <p:tav tm="0">
                                          <p:val>
                                            <p:strVal val="#ppt_y+#ppt_h*1.125000"/>
                                          </p:val>
                                        </p:tav>
                                        <p:tav tm="100000">
                                          <p:val>
                                            <p:strVal val="#ppt_y"/>
                                          </p:val>
                                        </p:tav>
                                      </p:tavLst>
                                    </p:anim>
                                    <p:animEffect transition="in" filter="wipe(up)">
                                      <p:cBhvr>
                                        <p:cTn id="154" dur="500"/>
                                        <p:tgtEl>
                                          <p:spTgt spid="32"/>
                                        </p:tgtEl>
                                      </p:cBhvr>
                                    </p:animEffect>
                                  </p:childTnLst>
                                </p:cTn>
                              </p:par>
                              <p:par>
                                <p:cTn id="155" presetID="12" presetClass="entr" presetSubtype="4" fill="hold" grpId="0" nodeType="withEffect">
                                  <p:stCondLst>
                                    <p:cond delay="500"/>
                                  </p:stCondLst>
                                  <p:childTnLst>
                                    <p:set>
                                      <p:cBhvr>
                                        <p:cTn id="156" dur="1" fill="hold">
                                          <p:stCondLst>
                                            <p:cond delay="0"/>
                                          </p:stCondLst>
                                        </p:cTn>
                                        <p:tgtEl>
                                          <p:spTgt spid="33"/>
                                        </p:tgtEl>
                                        <p:attrNameLst>
                                          <p:attrName>style.visibility</p:attrName>
                                        </p:attrNameLst>
                                      </p:cBhvr>
                                      <p:to>
                                        <p:strVal val="visible"/>
                                      </p:to>
                                    </p:set>
                                    <p:anim calcmode="lin" valueType="num">
                                      <p:cBhvr additive="base">
                                        <p:cTn id="157" dur="500"/>
                                        <p:tgtEl>
                                          <p:spTgt spid="33"/>
                                        </p:tgtEl>
                                        <p:attrNameLst>
                                          <p:attrName>ppt_y</p:attrName>
                                        </p:attrNameLst>
                                      </p:cBhvr>
                                      <p:tavLst>
                                        <p:tav tm="0">
                                          <p:val>
                                            <p:strVal val="#ppt_y+#ppt_h*1.125000"/>
                                          </p:val>
                                        </p:tav>
                                        <p:tav tm="100000">
                                          <p:val>
                                            <p:strVal val="#ppt_y"/>
                                          </p:val>
                                        </p:tav>
                                      </p:tavLst>
                                    </p:anim>
                                    <p:animEffect transition="in" filter="wipe(up)">
                                      <p:cBhvr>
                                        <p:cTn id="158" dur="500"/>
                                        <p:tgtEl>
                                          <p:spTgt spid="33"/>
                                        </p:tgtEl>
                                      </p:cBhvr>
                                    </p:animEffect>
                                  </p:childTnLst>
                                </p:cTn>
                              </p:par>
                              <p:par>
                                <p:cTn id="159" presetID="12" presetClass="entr" presetSubtype="4" fill="hold" grpId="0" nodeType="withEffect">
                                  <p:stCondLst>
                                    <p:cond delay="600"/>
                                  </p:stCondLst>
                                  <p:childTnLst>
                                    <p:set>
                                      <p:cBhvr>
                                        <p:cTn id="160" dur="1" fill="hold">
                                          <p:stCondLst>
                                            <p:cond delay="0"/>
                                          </p:stCondLst>
                                        </p:cTn>
                                        <p:tgtEl>
                                          <p:spTgt spid="34"/>
                                        </p:tgtEl>
                                        <p:attrNameLst>
                                          <p:attrName>style.visibility</p:attrName>
                                        </p:attrNameLst>
                                      </p:cBhvr>
                                      <p:to>
                                        <p:strVal val="visible"/>
                                      </p:to>
                                    </p:set>
                                    <p:anim calcmode="lin" valueType="num">
                                      <p:cBhvr additive="base">
                                        <p:cTn id="161" dur="500"/>
                                        <p:tgtEl>
                                          <p:spTgt spid="34"/>
                                        </p:tgtEl>
                                        <p:attrNameLst>
                                          <p:attrName>ppt_y</p:attrName>
                                        </p:attrNameLst>
                                      </p:cBhvr>
                                      <p:tavLst>
                                        <p:tav tm="0">
                                          <p:val>
                                            <p:strVal val="#ppt_y+#ppt_h*1.125000"/>
                                          </p:val>
                                        </p:tav>
                                        <p:tav tm="100000">
                                          <p:val>
                                            <p:strVal val="#ppt_y"/>
                                          </p:val>
                                        </p:tav>
                                      </p:tavLst>
                                    </p:anim>
                                    <p:animEffect transition="in" filter="wipe(up)">
                                      <p:cBhvr>
                                        <p:cTn id="162" dur="500"/>
                                        <p:tgtEl>
                                          <p:spTgt spid="34"/>
                                        </p:tgtEl>
                                      </p:cBhvr>
                                    </p:animEffect>
                                  </p:childTnLst>
                                </p:cTn>
                              </p:par>
                              <p:par>
                                <p:cTn id="163" presetID="12" presetClass="entr" presetSubtype="4" fill="hold" grpId="0" nodeType="withEffect">
                                  <p:stCondLst>
                                    <p:cond delay="700"/>
                                  </p:stCondLst>
                                  <p:childTnLst>
                                    <p:set>
                                      <p:cBhvr>
                                        <p:cTn id="164" dur="1" fill="hold">
                                          <p:stCondLst>
                                            <p:cond delay="0"/>
                                          </p:stCondLst>
                                        </p:cTn>
                                        <p:tgtEl>
                                          <p:spTgt spid="35"/>
                                        </p:tgtEl>
                                        <p:attrNameLst>
                                          <p:attrName>style.visibility</p:attrName>
                                        </p:attrNameLst>
                                      </p:cBhvr>
                                      <p:to>
                                        <p:strVal val="visible"/>
                                      </p:to>
                                    </p:set>
                                    <p:anim calcmode="lin" valueType="num">
                                      <p:cBhvr additive="base">
                                        <p:cTn id="165" dur="500"/>
                                        <p:tgtEl>
                                          <p:spTgt spid="35"/>
                                        </p:tgtEl>
                                        <p:attrNameLst>
                                          <p:attrName>ppt_y</p:attrName>
                                        </p:attrNameLst>
                                      </p:cBhvr>
                                      <p:tavLst>
                                        <p:tav tm="0">
                                          <p:val>
                                            <p:strVal val="#ppt_y+#ppt_h*1.125000"/>
                                          </p:val>
                                        </p:tav>
                                        <p:tav tm="100000">
                                          <p:val>
                                            <p:strVal val="#ppt_y"/>
                                          </p:val>
                                        </p:tav>
                                      </p:tavLst>
                                    </p:anim>
                                    <p:animEffect transition="in" filter="wipe(up)">
                                      <p:cBhvr>
                                        <p:cTn id="166" dur="500"/>
                                        <p:tgtEl>
                                          <p:spTgt spid="35"/>
                                        </p:tgtEl>
                                      </p:cBhvr>
                                    </p:animEffect>
                                  </p:childTnLst>
                                </p:cTn>
                              </p:par>
                              <p:par>
                                <p:cTn id="167" presetID="12" presetClass="entr" presetSubtype="4" fill="hold" grpId="0" nodeType="withEffect">
                                  <p:stCondLst>
                                    <p:cond delay="800"/>
                                  </p:stCondLst>
                                  <p:childTnLst>
                                    <p:set>
                                      <p:cBhvr>
                                        <p:cTn id="168" dur="1" fill="hold">
                                          <p:stCondLst>
                                            <p:cond delay="0"/>
                                          </p:stCondLst>
                                        </p:cTn>
                                        <p:tgtEl>
                                          <p:spTgt spid="36"/>
                                        </p:tgtEl>
                                        <p:attrNameLst>
                                          <p:attrName>style.visibility</p:attrName>
                                        </p:attrNameLst>
                                      </p:cBhvr>
                                      <p:to>
                                        <p:strVal val="visible"/>
                                      </p:to>
                                    </p:set>
                                    <p:anim calcmode="lin" valueType="num">
                                      <p:cBhvr additive="base">
                                        <p:cTn id="169" dur="500"/>
                                        <p:tgtEl>
                                          <p:spTgt spid="36"/>
                                        </p:tgtEl>
                                        <p:attrNameLst>
                                          <p:attrName>ppt_y</p:attrName>
                                        </p:attrNameLst>
                                      </p:cBhvr>
                                      <p:tavLst>
                                        <p:tav tm="0">
                                          <p:val>
                                            <p:strVal val="#ppt_y+#ppt_h*1.125000"/>
                                          </p:val>
                                        </p:tav>
                                        <p:tav tm="100000">
                                          <p:val>
                                            <p:strVal val="#ppt_y"/>
                                          </p:val>
                                        </p:tav>
                                      </p:tavLst>
                                    </p:anim>
                                    <p:animEffect transition="in" filter="wipe(up)">
                                      <p:cBhvr>
                                        <p:cTn id="170" dur="500"/>
                                        <p:tgtEl>
                                          <p:spTgt spid="36"/>
                                        </p:tgtEl>
                                      </p:cBhvr>
                                    </p:animEffect>
                                  </p:childTnLst>
                                </p:cTn>
                              </p:par>
                              <p:par>
                                <p:cTn id="171" presetID="12" presetClass="entr" presetSubtype="4" fill="hold" grpId="0" nodeType="withEffect">
                                  <p:stCondLst>
                                    <p:cond delay="900"/>
                                  </p:stCondLst>
                                  <p:childTnLst>
                                    <p:set>
                                      <p:cBhvr>
                                        <p:cTn id="172" dur="1" fill="hold">
                                          <p:stCondLst>
                                            <p:cond delay="0"/>
                                          </p:stCondLst>
                                        </p:cTn>
                                        <p:tgtEl>
                                          <p:spTgt spid="37"/>
                                        </p:tgtEl>
                                        <p:attrNameLst>
                                          <p:attrName>style.visibility</p:attrName>
                                        </p:attrNameLst>
                                      </p:cBhvr>
                                      <p:to>
                                        <p:strVal val="visible"/>
                                      </p:to>
                                    </p:set>
                                    <p:anim calcmode="lin" valueType="num">
                                      <p:cBhvr additive="base">
                                        <p:cTn id="173" dur="500"/>
                                        <p:tgtEl>
                                          <p:spTgt spid="37"/>
                                        </p:tgtEl>
                                        <p:attrNameLst>
                                          <p:attrName>ppt_y</p:attrName>
                                        </p:attrNameLst>
                                      </p:cBhvr>
                                      <p:tavLst>
                                        <p:tav tm="0">
                                          <p:val>
                                            <p:strVal val="#ppt_y+#ppt_h*1.125000"/>
                                          </p:val>
                                        </p:tav>
                                        <p:tav tm="100000">
                                          <p:val>
                                            <p:strVal val="#ppt_y"/>
                                          </p:val>
                                        </p:tav>
                                      </p:tavLst>
                                    </p:anim>
                                    <p:animEffect transition="in" filter="wipe(up)">
                                      <p:cBhvr>
                                        <p:cTn id="174" dur="500"/>
                                        <p:tgtEl>
                                          <p:spTgt spid="37"/>
                                        </p:tgtEl>
                                      </p:cBhvr>
                                    </p:animEffect>
                                  </p:childTnLst>
                                </p:cTn>
                              </p:par>
                              <p:par>
                                <p:cTn id="175" presetID="12" presetClass="entr" presetSubtype="4" fill="hold" grpId="0" nodeType="withEffect">
                                  <p:stCondLst>
                                    <p:cond delay="0"/>
                                  </p:stCondLst>
                                  <p:childTnLst>
                                    <p:set>
                                      <p:cBhvr>
                                        <p:cTn id="176" dur="1" fill="hold">
                                          <p:stCondLst>
                                            <p:cond delay="0"/>
                                          </p:stCondLst>
                                        </p:cTn>
                                        <p:tgtEl>
                                          <p:spTgt spid="38"/>
                                        </p:tgtEl>
                                        <p:attrNameLst>
                                          <p:attrName>style.visibility</p:attrName>
                                        </p:attrNameLst>
                                      </p:cBhvr>
                                      <p:to>
                                        <p:strVal val="visible"/>
                                      </p:to>
                                    </p:set>
                                    <p:anim calcmode="lin" valueType="num">
                                      <p:cBhvr additive="base">
                                        <p:cTn id="177" dur="500"/>
                                        <p:tgtEl>
                                          <p:spTgt spid="38"/>
                                        </p:tgtEl>
                                        <p:attrNameLst>
                                          <p:attrName>ppt_y</p:attrName>
                                        </p:attrNameLst>
                                      </p:cBhvr>
                                      <p:tavLst>
                                        <p:tav tm="0">
                                          <p:val>
                                            <p:strVal val="#ppt_y+#ppt_h*1.125000"/>
                                          </p:val>
                                        </p:tav>
                                        <p:tav tm="100000">
                                          <p:val>
                                            <p:strVal val="#ppt_y"/>
                                          </p:val>
                                        </p:tav>
                                      </p:tavLst>
                                    </p:anim>
                                    <p:animEffect transition="in" filter="wipe(up)">
                                      <p:cBhvr>
                                        <p:cTn id="178" dur="500"/>
                                        <p:tgtEl>
                                          <p:spTgt spid="38"/>
                                        </p:tgtEl>
                                      </p:cBhvr>
                                    </p:animEffect>
                                  </p:childTnLst>
                                </p:cTn>
                              </p:par>
                              <p:par>
                                <p:cTn id="179" presetID="12" presetClass="entr" presetSubtype="4" fill="hold" grpId="0" nodeType="withEffect">
                                  <p:stCondLst>
                                    <p:cond delay="100"/>
                                  </p:stCondLst>
                                  <p:childTnLst>
                                    <p:set>
                                      <p:cBhvr>
                                        <p:cTn id="180" dur="1" fill="hold">
                                          <p:stCondLst>
                                            <p:cond delay="0"/>
                                          </p:stCondLst>
                                        </p:cTn>
                                        <p:tgtEl>
                                          <p:spTgt spid="39"/>
                                        </p:tgtEl>
                                        <p:attrNameLst>
                                          <p:attrName>style.visibility</p:attrName>
                                        </p:attrNameLst>
                                      </p:cBhvr>
                                      <p:to>
                                        <p:strVal val="visible"/>
                                      </p:to>
                                    </p:set>
                                    <p:anim calcmode="lin" valueType="num">
                                      <p:cBhvr additive="base">
                                        <p:cTn id="181" dur="500"/>
                                        <p:tgtEl>
                                          <p:spTgt spid="39"/>
                                        </p:tgtEl>
                                        <p:attrNameLst>
                                          <p:attrName>ppt_y</p:attrName>
                                        </p:attrNameLst>
                                      </p:cBhvr>
                                      <p:tavLst>
                                        <p:tav tm="0">
                                          <p:val>
                                            <p:strVal val="#ppt_y+#ppt_h*1.125000"/>
                                          </p:val>
                                        </p:tav>
                                        <p:tav tm="100000">
                                          <p:val>
                                            <p:strVal val="#ppt_y"/>
                                          </p:val>
                                        </p:tav>
                                      </p:tavLst>
                                    </p:anim>
                                    <p:animEffect transition="in" filter="wipe(up)">
                                      <p:cBhvr>
                                        <p:cTn id="182" dur="500"/>
                                        <p:tgtEl>
                                          <p:spTgt spid="39"/>
                                        </p:tgtEl>
                                      </p:cBhvr>
                                    </p:animEffect>
                                  </p:childTnLst>
                                </p:cTn>
                              </p:par>
                              <p:par>
                                <p:cTn id="183" presetID="12" presetClass="entr" presetSubtype="4" fill="hold" grpId="0" nodeType="withEffect">
                                  <p:stCondLst>
                                    <p:cond delay="200"/>
                                  </p:stCondLst>
                                  <p:childTnLst>
                                    <p:set>
                                      <p:cBhvr>
                                        <p:cTn id="184" dur="1" fill="hold">
                                          <p:stCondLst>
                                            <p:cond delay="0"/>
                                          </p:stCondLst>
                                        </p:cTn>
                                        <p:tgtEl>
                                          <p:spTgt spid="40"/>
                                        </p:tgtEl>
                                        <p:attrNameLst>
                                          <p:attrName>style.visibility</p:attrName>
                                        </p:attrNameLst>
                                      </p:cBhvr>
                                      <p:to>
                                        <p:strVal val="visible"/>
                                      </p:to>
                                    </p:set>
                                    <p:anim calcmode="lin" valueType="num">
                                      <p:cBhvr additive="base">
                                        <p:cTn id="185" dur="500"/>
                                        <p:tgtEl>
                                          <p:spTgt spid="40"/>
                                        </p:tgtEl>
                                        <p:attrNameLst>
                                          <p:attrName>ppt_y</p:attrName>
                                        </p:attrNameLst>
                                      </p:cBhvr>
                                      <p:tavLst>
                                        <p:tav tm="0">
                                          <p:val>
                                            <p:strVal val="#ppt_y+#ppt_h*1.125000"/>
                                          </p:val>
                                        </p:tav>
                                        <p:tav tm="100000">
                                          <p:val>
                                            <p:strVal val="#ppt_y"/>
                                          </p:val>
                                        </p:tav>
                                      </p:tavLst>
                                    </p:anim>
                                    <p:animEffect transition="in" filter="wipe(up)">
                                      <p:cBhvr>
                                        <p:cTn id="186" dur="500"/>
                                        <p:tgtEl>
                                          <p:spTgt spid="40"/>
                                        </p:tgtEl>
                                      </p:cBhvr>
                                    </p:animEffect>
                                  </p:childTnLst>
                                </p:cTn>
                              </p:par>
                              <p:par>
                                <p:cTn id="187" presetID="12" presetClass="entr" presetSubtype="4" fill="hold" grpId="0" nodeType="withEffect">
                                  <p:stCondLst>
                                    <p:cond delay="300"/>
                                  </p:stCondLst>
                                  <p:childTnLst>
                                    <p:set>
                                      <p:cBhvr>
                                        <p:cTn id="188" dur="1" fill="hold">
                                          <p:stCondLst>
                                            <p:cond delay="0"/>
                                          </p:stCondLst>
                                        </p:cTn>
                                        <p:tgtEl>
                                          <p:spTgt spid="41"/>
                                        </p:tgtEl>
                                        <p:attrNameLst>
                                          <p:attrName>style.visibility</p:attrName>
                                        </p:attrNameLst>
                                      </p:cBhvr>
                                      <p:to>
                                        <p:strVal val="visible"/>
                                      </p:to>
                                    </p:set>
                                    <p:anim calcmode="lin" valueType="num">
                                      <p:cBhvr additive="base">
                                        <p:cTn id="189" dur="500"/>
                                        <p:tgtEl>
                                          <p:spTgt spid="41"/>
                                        </p:tgtEl>
                                        <p:attrNameLst>
                                          <p:attrName>ppt_y</p:attrName>
                                        </p:attrNameLst>
                                      </p:cBhvr>
                                      <p:tavLst>
                                        <p:tav tm="0">
                                          <p:val>
                                            <p:strVal val="#ppt_y+#ppt_h*1.125000"/>
                                          </p:val>
                                        </p:tav>
                                        <p:tav tm="100000">
                                          <p:val>
                                            <p:strVal val="#ppt_y"/>
                                          </p:val>
                                        </p:tav>
                                      </p:tavLst>
                                    </p:anim>
                                    <p:animEffect transition="in" filter="wipe(up)">
                                      <p:cBhvr>
                                        <p:cTn id="190" dur="500"/>
                                        <p:tgtEl>
                                          <p:spTgt spid="41"/>
                                        </p:tgtEl>
                                      </p:cBhvr>
                                    </p:animEffect>
                                  </p:childTnLst>
                                </p:cTn>
                              </p:par>
                              <p:par>
                                <p:cTn id="191" presetID="12" presetClass="entr" presetSubtype="4" fill="hold" grpId="0" nodeType="withEffect">
                                  <p:stCondLst>
                                    <p:cond delay="400"/>
                                  </p:stCondLst>
                                  <p:childTnLst>
                                    <p:set>
                                      <p:cBhvr>
                                        <p:cTn id="192" dur="1" fill="hold">
                                          <p:stCondLst>
                                            <p:cond delay="0"/>
                                          </p:stCondLst>
                                        </p:cTn>
                                        <p:tgtEl>
                                          <p:spTgt spid="42"/>
                                        </p:tgtEl>
                                        <p:attrNameLst>
                                          <p:attrName>style.visibility</p:attrName>
                                        </p:attrNameLst>
                                      </p:cBhvr>
                                      <p:to>
                                        <p:strVal val="visible"/>
                                      </p:to>
                                    </p:set>
                                    <p:anim calcmode="lin" valueType="num">
                                      <p:cBhvr additive="base">
                                        <p:cTn id="193" dur="500"/>
                                        <p:tgtEl>
                                          <p:spTgt spid="42"/>
                                        </p:tgtEl>
                                        <p:attrNameLst>
                                          <p:attrName>ppt_y</p:attrName>
                                        </p:attrNameLst>
                                      </p:cBhvr>
                                      <p:tavLst>
                                        <p:tav tm="0">
                                          <p:val>
                                            <p:strVal val="#ppt_y+#ppt_h*1.125000"/>
                                          </p:val>
                                        </p:tav>
                                        <p:tav tm="100000">
                                          <p:val>
                                            <p:strVal val="#ppt_y"/>
                                          </p:val>
                                        </p:tav>
                                      </p:tavLst>
                                    </p:anim>
                                    <p:animEffect transition="in" filter="wipe(up)">
                                      <p:cBhvr>
                                        <p:cTn id="194" dur="500"/>
                                        <p:tgtEl>
                                          <p:spTgt spid="42"/>
                                        </p:tgtEl>
                                      </p:cBhvr>
                                    </p:animEffect>
                                  </p:childTnLst>
                                </p:cTn>
                              </p:par>
                              <p:par>
                                <p:cTn id="195" presetID="12" presetClass="entr" presetSubtype="4" fill="hold" grpId="0" nodeType="withEffect">
                                  <p:stCondLst>
                                    <p:cond delay="500"/>
                                  </p:stCondLst>
                                  <p:childTnLst>
                                    <p:set>
                                      <p:cBhvr>
                                        <p:cTn id="196" dur="1" fill="hold">
                                          <p:stCondLst>
                                            <p:cond delay="0"/>
                                          </p:stCondLst>
                                        </p:cTn>
                                        <p:tgtEl>
                                          <p:spTgt spid="43"/>
                                        </p:tgtEl>
                                        <p:attrNameLst>
                                          <p:attrName>style.visibility</p:attrName>
                                        </p:attrNameLst>
                                      </p:cBhvr>
                                      <p:to>
                                        <p:strVal val="visible"/>
                                      </p:to>
                                    </p:set>
                                    <p:anim calcmode="lin" valueType="num">
                                      <p:cBhvr additive="base">
                                        <p:cTn id="197" dur="500"/>
                                        <p:tgtEl>
                                          <p:spTgt spid="43"/>
                                        </p:tgtEl>
                                        <p:attrNameLst>
                                          <p:attrName>ppt_y</p:attrName>
                                        </p:attrNameLst>
                                      </p:cBhvr>
                                      <p:tavLst>
                                        <p:tav tm="0">
                                          <p:val>
                                            <p:strVal val="#ppt_y+#ppt_h*1.125000"/>
                                          </p:val>
                                        </p:tav>
                                        <p:tav tm="100000">
                                          <p:val>
                                            <p:strVal val="#ppt_y"/>
                                          </p:val>
                                        </p:tav>
                                      </p:tavLst>
                                    </p:anim>
                                    <p:animEffect transition="in" filter="wipe(up)">
                                      <p:cBhvr>
                                        <p:cTn id="198" dur="500"/>
                                        <p:tgtEl>
                                          <p:spTgt spid="43"/>
                                        </p:tgtEl>
                                      </p:cBhvr>
                                    </p:animEffect>
                                  </p:childTnLst>
                                </p:cTn>
                              </p:par>
                              <p:par>
                                <p:cTn id="199" presetID="12" presetClass="entr" presetSubtype="4" fill="hold" grpId="0" nodeType="withEffect">
                                  <p:stCondLst>
                                    <p:cond delay="600"/>
                                  </p:stCondLst>
                                  <p:childTnLst>
                                    <p:set>
                                      <p:cBhvr>
                                        <p:cTn id="200" dur="1" fill="hold">
                                          <p:stCondLst>
                                            <p:cond delay="0"/>
                                          </p:stCondLst>
                                        </p:cTn>
                                        <p:tgtEl>
                                          <p:spTgt spid="44"/>
                                        </p:tgtEl>
                                        <p:attrNameLst>
                                          <p:attrName>style.visibility</p:attrName>
                                        </p:attrNameLst>
                                      </p:cBhvr>
                                      <p:to>
                                        <p:strVal val="visible"/>
                                      </p:to>
                                    </p:set>
                                    <p:anim calcmode="lin" valueType="num">
                                      <p:cBhvr additive="base">
                                        <p:cTn id="201" dur="500"/>
                                        <p:tgtEl>
                                          <p:spTgt spid="44"/>
                                        </p:tgtEl>
                                        <p:attrNameLst>
                                          <p:attrName>ppt_y</p:attrName>
                                        </p:attrNameLst>
                                      </p:cBhvr>
                                      <p:tavLst>
                                        <p:tav tm="0">
                                          <p:val>
                                            <p:strVal val="#ppt_y+#ppt_h*1.125000"/>
                                          </p:val>
                                        </p:tav>
                                        <p:tav tm="100000">
                                          <p:val>
                                            <p:strVal val="#ppt_y"/>
                                          </p:val>
                                        </p:tav>
                                      </p:tavLst>
                                    </p:anim>
                                    <p:animEffect transition="in" filter="wipe(up)">
                                      <p:cBhvr>
                                        <p:cTn id="202" dur="500"/>
                                        <p:tgtEl>
                                          <p:spTgt spid="44"/>
                                        </p:tgtEl>
                                      </p:cBhvr>
                                    </p:animEffect>
                                  </p:childTnLst>
                                </p:cTn>
                              </p:par>
                              <p:par>
                                <p:cTn id="203" presetID="12" presetClass="entr" presetSubtype="4" fill="hold" grpId="0" nodeType="withEffect">
                                  <p:stCondLst>
                                    <p:cond delay="700"/>
                                  </p:stCondLst>
                                  <p:childTnLst>
                                    <p:set>
                                      <p:cBhvr>
                                        <p:cTn id="204" dur="1" fill="hold">
                                          <p:stCondLst>
                                            <p:cond delay="0"/>
                                          </p:stCondLst>
                                        </p:cTn>
                                        <p:tgtEl>
                                          <p:spTgt spid="45"/>
                                        </p:tgtEl>
                                        <p:attrNameLst>
                                          <p:attrName>style.visibility</p:attrName>
                                        </p:attrNameLst>
                                      </p:cBhvr>
                                      <p:to>
                                        <p:strVal val="visible"/>
                                      </p:to>
                                    </p:set>
                                    <p:anim calcmode="lin" valueType="num">
                                      <p:cBhvr additive="base">
                                        <p:cTn id="205" dur="500"/>
                                        <p:tgtEl>
                                          <p:spTgt spid="45"/>
                                        </p:tgtEl>
                                        <p:attrNameLst>
                                          <p:attrName>ppt_y</p:attrName>
                                        </p:attrNameLst>
                                      </p:cBhvr>
                                      <p:tavLst>
                                        <p:tav tm="0">
                                          <p:val>
                                            <p:strVal val="#ppt_y+#ppt_h*1.125000"/>
                                          </p:val>
                                        </p:tav>
                                        <p:tav tm="100000">
                                          <p:val>
                                            <p:strVal val="#ppt_y"/>
                                          </p:val>
                                        </p:tav>
                                      </p:tavLst>
                                    </p:anim>
                                    <p:animEffect transition="in" filter="wipe(up)">
                                      <p:cBhvr>
                                        <p:cTn id="206" dur="500"/>
                                        <p:tgtEl>
                                          <p:spTgt spid="45"/>
                                        </p:tgtEl>
                                      </p:cBhvr>
                                    </p:animEffect>
                                  </p:childTnLst>
                                </p:cTn>
                              </p:par>
                              <p:par>
                                <p:cTn id="207" presetID="12" presetClass="entr" presetSubtype="4" fill="hold" grpId="0" nodeType="withEffect">
                                  <p:stCondLst>
                                    <p:cond delay="800"/>
                                  </p:stCondLst>
                                  <p:childTnLst>
                                    <p:set>
                                      <p:cBhvr>
                                        <p:cTn id="208" dur="1" fill="hold">
                                          <p:stCondLst>
                                            <p:cond delay="0"/>
                                          </p:stCondLst>
                                        </p:cTn>
                                        <p:tgtEl>
                                          <p:spTgt spid="46"/>
                                        </p:tgtEl>
                                        <p:attrNameLst>
                                          <p:attrName>style.visibility</p:attrName>
                                        </p:attrNameLst>
                                      </p:cBhvr>
                                      <p:to>
                                        <p:strVal val="visible"/>
                                      </p:to>
                                    </p:set>
                                    <p:anim calcmode="lin" valueType="num">
                                      <p:cBhvr additive="base">
                                        <p:cTn id="209" dur="500"/>
                                        <p:tgtEl>
                                          <p:spTgt spid="46"/>
                                        </p:tgtEl>
                                        <p:attrNameLst>
                                          <p:attrName>ppt_y</p:attrName>
                                        </p:attrNameLst>
                                      </p:cBhvr>
                                      <p:tavLst>
                                        <p:tav tm="0">
                                          <p:val>
                                            <p:strVal val="#ppt_y+#ppt_h*1.125000"/>
                                          </p:val>
                                        </p:tav>
                                        <p:tav tm="100000">
                                          <p:val>
                                            <p:strVal val="#ppt_y"/>
                                          </p:val>
                                        </p:tav>
                                      </p:tavLst>
                                    </p:anim>
                                    <p:animEffect transition="in" filter="wipe(up)">
                                      <p:cBhvr>
                                        <p:cTn id="210" dur="500"/>
                                        <p:tgtEl>
                                          <p:spTgt spid="46"/>
                                        </p:tgtEl>
                                      </p:cBhvr>
                                    </p:animEffect>
                                  </p:childTnLst>
                                </p:cTn>
                              </p:par>
                              <p:par>
                                <p:cTn id="211" presetID="12" presetClass="entr" presetSubtype="4" fill="hold" grpId="0" nodeType="withEffect">
                                  <p:stCondLst>
                                    <p:cond delay="900"/>
                                  </p:stCondLst>
                                  <p:childTnLst>
                                    <p:set>
                                      <p:cBhvr>
                                        <p:cTn id="212" dur="1" fill="hold">
                                          <p:stCondLst>
                                            <p:cond delay="0"/>
                                          </p:stCondLst>
                                        </p:cTn>
                                        <p:tgtEl>
                                          <p:spTgt spid="47"/>
                                        </p:tgtEl>
                                        <p:attrNameLst>
                                          <p:attrName>style.visibility</p:attrName>
                                        </p:attrNameLst>
                                      </p:cBhvr>
                                      <p:to>
                                        <p:strVal val="visible"/>
                                      </p:to>
                                    </p:set>
                                    <p:anim calcmode="lin" valueType="num">
                                      <p:cBhvr additive="base">
                                        <p:cTn id="213" dur="500"/>
                                        <p:tgtEl>
                                          <p:spTgt spid="47"/>
                                        </p:tgtEl>
                                        <p:attrNameLst>
                                          <p:attrName>ppt_y</p:attrName>
                                        </p:attrNameLst>
                                      </p:cBhvr>
                                      <p:tavLst>
                                        <p:tav tm="0">
                                          <p:val>
                                            <p:strVal val="#ppt_y+#ppt_h*1.125000"/>
                                          </p:val>
                                        </p:tav>
                                        <p:tav tm="100000">
                                          <p:val>
                                            <p:strVal val="#ppt_y"/>
                                          </p:val>
                                        </p:tav>
                                      </p:tavLst>
                                    </p:anim>
                                    <p:animEffect transition="in" filter="wipe(up)">
                                      <p:cBhvr>
                                        <p:cTn id="21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animBg="1"/>
      <p:bldP spid="49" grpId="0" animBg="1"/>
      <p:bldP spid="50" grpId="0" animBg="1"/>
      <p:bldP spid="51" grpId="0" animBg="1"/>
      <p:bldP spid="52" grpId="0" animBg="1"/>
      <p:bldP spid="53" grpId="0" animBg="1"/>
      <p:bldP spid="54" grpId="0" animBg="1"/>
      <p:bldP spid="55" grpId="0"/>
      <p:bldP spid="56" grpId="0"/>
      <p:bldP spid="57" grpId="0"/>
      <p:bldP spid="58" grpId="0"/>
      <p:bldP spid="59" grpId="0"/>
      <p:bldP spid="60" grpId="0"/>
      <p:bldP spid="61" grpId="0"/>
      <p:bldP spid="62" grpId="0" animBg="1"/>
      <p:bldP spid="63" grpId="0" animBg="1"/>
      <p:bldP spid="64" grpId="0" animBg="1"/>
      <p:bldP spid="65" grpId="0" animBg="1"/>
      <p:bldP spid="66" grpId="0" animBg="1"/>
      <p:bldP spid="67" grpId="0" animBg="1"/>
      <p:bldP spid="68" grpId="0" animBg="1"/>
      <p:bldP spid="69" grpId="0"/>
      <p:bldP spid="70" grpId="0"/>
      <p:bldP spid="71" grpId="0"/>
      <p:bldP spid="72" grpId="0"/>
      <p:bldP spid="73" grpId="0"/>
      <p:bldP spid="74" grpId="0"/>
      <p:bldP spid="75" grpId="0"/>
      <p:bldP spid="76" grpId="0"/>
      <p:bldP spid="77" grpId="0"/>
      <p:bldP spid="78" grpId="0"/>
      <p:bldP spid="79" grpId="0"/>
      <p:bldP spid="80" grpId="0"/>
      <p:bldP spid="81" grpId="0"/>
      <p:bldP spid="8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grpSp>
        <p:nvGrpSpPr>
          <p:cNvPr id="3" name="组合 2"/>
          <p:cNvGrpSpPr/>
          <p:nvPr/>
        </p:nvGrpSpPr>
        <p:grpSpPr>
          <a:xfrm>
            <a:off x="7223017" y="2028114"/>
            <a:ext cx="706355" cy="2283090"/>
            <a:chOff x="7829755" y="2028114"/>
            <a:chExt cx="706355" cy="2283090"/>
          </a:xfrm>
        </p:grpSpPr>
        <p:sp>
          <p:nvSpPr>
            <p:cNvPr id="4" name="Freeform 31"/>
            <p:cNvSpPr>
              <a:spLocks noChangeArrowheads="1"/>
            </p:cNvSpPr>
            <p:nvPr/>
          </p:nvSpPr>
          <p:spPr bwMode="auto">
            <a:xfrm>
              <a:off x="7833329" y="2028114"/>
              <a:ext cx="702781" cy="2283090"/>
            </a:xfrm>
            <a:custGeom>
              <a:avLst/>
              <a:gdLst>
                <a:gd name="T0" fmla="*/ 2147483647 w 919"/>
                <a:gd name="T1" fmla="*/ 2147483647 h 1497"/>
                <a:gd name="T2" fmla="*/ 2147483647 w 919"/>
                <a:gd name="T3" fmla="*/ 2147483647 h 1497"/>
                <a:gd name="T4" fmla="*/ 2147483647 w 919"/>
                <a:gd name="T5" fmla="*/ 2147483647 h 1497"/>
                <a:gd name="T6" fmla="*/ 2147483647 w 919"/>
                <a:gd name="T7" fmla="*/ 2147483647 h 1497"/>
                <a:gd name="T8" fmla="*/ 2147483647 w 919"/>
                <a:gd name="T9" fmla="*/ 2147483647 h 1497"/>
                <a:gd name="T10" fmla="*/ 2147483647 w 919"/>
                <a:gd name="T11" fmla="*/ 0 h 1497"/>
                <a:gd name="T12" fmla="*/ 2147483647 w 919"/>
                <a:gd name="T13" fmla="*/ 2147483647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a:solidFill>
                    <a:srgbClr val="000000"/>
                  </a:solidFill>
                  <a:bevel/>
                </a14:hiddenLine>
              </a:ext>
            </a:extLst>
          </p:spPr>
          <p:txBody>
            <a:bodyPr lIns="68543" tIns="34272" rIns="68543" bIns="34272"/>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5" name="Oval 49"/>
            <p:cNvSpPr>
              <a:spLocks noChangeArrowheads="1"/>
            </p:cNvSpPr>
            <p:nvPr/>
          </p:nvSpPr>
          <p:spPr bwMode="auto">
            <a:xfrm>
              <a:off x="7829755" y="2035256"/>
              <a:ext cx="698016" cy="192837"/>
            </a:xfrm>
            <a:prstGeom prst="ellipse">
              <a:avLst/>
            </a:prstGeom>
            <a:solidFill>
              <a:srgbClr val="FFFFFF">
                <a:alpha val="29999"/>
              </a:srgbClr>
            </a:solidFill>
            <a:ln>
              <a:noFill/>
            </a:ln>
            <a:extLst>
              <a:ext uri="{91240B29-F687-4F45-9708-019B960494DF}">
                <a14:hiddenLine xmlns:a14="http://schemas.microsoft.com/office/drawing/2010/main" w="9525">
                  <a:solidFill>
                    <a:srgbClr val="000000"/>
                  </a:solidFill>
                  <a:bevel/>
                </a14:hiddenLine>
              </a:ext>
            </a:extLst>
          </p:spPr>
          <p:txBody>
            <a:bodyPr wrap="none" lIns="68543" tIns="34272" rIns="68543" bIns="34272" anchor="ct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6" name="组合 5"/>
          <p:cNvGrpSpPr/>
          <p:nvPr/>
        </p:nvGrpSpPr>
        <p:grpSpPr>
          <a:xfrm>
            <a:off x="6328133" y="2167386"/>
            <a:ext cx="702103" cy="2002168"/>
            <a:chOff x="6934871" y="2167385"/>
            <a:chExt cx="702103" cy="2002168"/>
          </a:xfrm>
        </p:grpSpPr>
        <p:sp>
          <p:nvSpPr>
            <p:cNvPr id="7" name="Freeform 24"/>
            <p:cNvSpPr>
              <a:spLocks noChangeArrowheads="1"/>
            </p:cNvSpPr>
            <p:nvPr/>
          </p:nvSpPr>
          <p:spPr bwMode="auto">
            <a:xfrm>
              <a:off x="6934871" y="2167385"/>
              <a:ext cx="702103" cy="2002168"/>
            </a:xfrm>
            <a:custGeom>
              <a:avLst/>
              <a:gdLst>
                <a:gd name="T0" fmla="*/ 2147483647 w 919"/>
                <a:gd name="T1" fmla="*/ 2147483647 h 1497"/>
                <a:gd name="T2" fmla="*/ 2147483647 w 919"/>
                <a:gd name="T3" fmla="*/ 2147483647 h 1497"/>
                <a:gd name="T4" fmla="*/ 2147483647 w 919"/>
                <a:gd name="T5" fmla="*/ 2147483647 h 1497"/>
                <a:gd name="T6" fmla="*/ 2147483647 w 919"/>
                <a:gd name="T7" fmla="*/ 2147483647 h 1497"/>
                <a:gd name="T8" fmla="*/ 2147483647 w 919"/>
                <a:gd name="T9" fmla="*/ 2147483647 h 1497"/>
                <a:gd name="T10" fmla="*/ 2147483647 w 919"/>
                <a:gd name="T11" fmla="*/ 0 h 1497"/>
                <a:gd name="T12" fmla="*/ 2147483647 w 919"/>
                <a:gd name="T13" fmla="*/ 2147483647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a:solidFill>
                    <a:srgbClr val="000000"/>
                  </a:solidFill>
                  <a:bevel/>
                </a14:hiddenLine>
              </a:ext>
            </a:extLst>
          </p:spPr>
          <p:txBody>
            <a:bodyPr lIns="68543" tIns="34272" rIns="68543" bIns="34272"/>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8" name="Oval 25"/>
            <p:cNvSpPr>
              <a:spLocks noChangeArrowheads="1"/>
            </p:cNvSpPr>
            <p:nvPr/>
          </p:nvSpPr>
          <p:spPr bwMode="auto">
            <a:xfrm>
              <a:off x="6939631" y="2168575"/>
              <a:ext cx="697343" cy="192837"/>
            </a:xfrm>
            <a:prstGeom prst="ellipse">
              <a:avLst/>
            </a:prstGeom>
            <a:solidFill>
              <a:srgbClr val="FFFFFF">
                <a:alpha val="29999"/>
              </a:srgbClr>
            </a:solidFill>
            <a:ln>
              <a:noFill/>
            </a:ln>
            <a:extLst>
              <a:ext uri="{91240B29-F687-4F45-9708-019B960494DF}">
                <a14:hiddenLine xmlns:a14="http://schemas.microsoft.com/office/drawing/2010/main" w="9525">
                  <a:solidFill>
                    <a:srgbClr val="000000"/>
                  </a:solidFill>
                  <a:bevel/>
                </a14:hiddenLine>
              </a:ext>
            </a:extLst>
          </p:spPr>
          <p:txBody>
            <a:bodyPr wrap="none" lIns="68543" tIns="34272" rIns="68543" bIns="34272" anchor="ct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9" name="组合 8"/>
          <p:cNvGrpSpPr/>
          <p:nvPr/>
        </p:nvGrpSpPr>
        <p:grpSpPr>
          <a:xfrm>
            <a:off x="6329323" y="2728039"/>
            <a:ext cx="700913" cy="1441514"/>
            <a:chOff x="6936061" y="2728039"/>
            <a:chExt cx="700913" cy="1441514"/>
          </a:xfrm>
          <a:solidFill>
            <a:schemeClr val="accent6"/>
          </a:solidFill>
        </p:grpSpPr>
        <p:sp>
          <p:nvSpPr>
            <p:cNvPr id="10" name="Oval 26"/>
            <p:cNvSpPr>
              <a:spLocks noChangeArrowheads="1"/>
            </p:cNvSpPr>
            <p:nvPr/>
          </p:nvSpPr>
          <p:spPr bwMode="auto">
            <a:xfrm>
              <a:off x="6939631" y="3976716"/>
              <a:ext cx="697343" cy="192837"/>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wrap="none" lIns="68543" tIns="34272" rIns="68543" bIns="34272" anchor="ctr"/>
            <a:lstStyle/>
            <a:p>
              <a:endParaRPr lang="zh-CN" altLang="zh-CN">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1" name="AutoShape 36"/>
            <p:cNvSpPr>
              <a:spLocks noChangeArrowheads="1"/>
            </p:cNvSpPr>
            <p:nvPr/>
          </p:nvSpPr>
          <p:spPr bwMode="auto">
            <a:xfrm>
              <a:off x="6936061" y="2728039"/>
              <a:ext cx="697343" cy="1441513"/>
            </a:xfrm>
            <a:prstGeom prst="can">
              <a:avLst>
                <a:gd name="adj" fmla="val 30013"/>
              </a:avLst>
            </a:prstGeom>
            <a:grpFill/>
            <a:ln>
              <a:noFill/>
            </a:ln>
          </p:spPr>
          <p:txBody>
            <a:bodyPr lIns="68543" tIns="34272" rIns="68543" bIns="34272" anchor="ctr"/>
            <a:lstStyle/>
            <a:p>
              <a:endParaRPr lang="zh-CN" altLang="zh-CN" sz="2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2" name="Text Box 39"/>
          <p:cNvSpPr>
            <a:spLocks noChangeArrowheads="1"/>
          </p:cNvSpPr>
          <p:nvPr/>
        </p:nvSpPr>
        <p:spPr bwMode="auto">
          <a:xfrm>
            <a:off x="6365428" y="2928539"/>
            <a:ext cx="571202" cy="3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43" tIns="34272" rIns="68543" bIns="34272">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spcBef>
                <a:spcPct val="50000"/>
              </a:spcBef>
            </a:pPr>
            <a:r>
              <a:rPr lang="en-US" altLang="zh-CN">
                <a:solidFill>
                  <a:schemeClr val="bg1"/>
                </a:solidFill>
                <a:latin typeface="Impact" panose="020B0806030902050204" pitchFamily="34" charset="0"/>
                <a:ea typeface="微软雅黑" panose="020B0503020204020204" pitchFamily="34" charset="-122"/>
                <a:sym typeface="Impact" panose="020B0806030902050204" pitchFamily="34" charset="0"/>
              </a:rPr>
              <a:t>80%</a:t>
            </a:r>
            <a:endParaRPr lang="zh-CN" altLang="en-US">
              <a:solidFill>
                <a:schemeClr val="bg1"/>
              </a:solidFill>
            </a:endParaRPr>
          </a:p>
        </p:txBody>
      </p:sp>
      <p:sp>
        <p:nvSpPr>
          <p:cNvPr id="13" name="Rectangle 41"/>
          <p:cNvSpPr>
            <a:spLocks noChangeArrowheads="1"/>
          </p:cNvSpPr>
          <p:nvPr/>
        </p:nvSpPr>
        <p:spPr bwMode="auto">
          <a:xfrm>
            <a:off x="6332890" y="4194551"/>
            <a:ext cx="703293" cy="4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43" tIns="34272" rIns="68543" bIns="34272">
            <a:spAutoFit/>
          </a:bodyPr>
          <a:lstStyle/>
          <a:p>
            <a:pPr algn="ctr">
              <a:lnSpc>
                <a:spcPct val="90000"/>
              </a:lnSpc>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完成</a:t>
            </a:r>
            <a:endParaRPr lang="en-US" altLang="zh-CN" sz="1200" b="1" dirty="0">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90000"/>
              </a:lnSpc>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比例</a:t>
            </a:r>
            <a:endParaRPr lang="en-US" altLang="zh-CN" sz="12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AutoShape 43"/>
          <p:cNvSpPr/>
          <p:nvPr/>
        </p:nvSpPr>
        <p:spPr bwMode="auto">
          <a:xfrm>
            <a:off x="2562956" y="2125725"/>
            <a:ext cx="1504167" cy="233308"/>
          </a:xfrm>
          <a:prstGeom prst="accentCallout2">
            <a:avLst>
              <a:gd name="adj1" fmla="val 36731"/>
              <a:gd name="adj2" fmla="val 103792"/>
              <a:gd name="adj3" fmla="val 36731"/>
              <a:gd name="adj4" fmla="val 133542"/>
              <a:gd name="adj5" fmla="val 136218"/>
              <a:gd name="adj6" fmla="val 153477"/>
            </a:avLst>
          </a:prstGeom>
          <a:noFill/>
          <a:ln w="9525" cmpd="sng">
            <a:solidFill>
              <a:srgbClr val="C5C5C5"/>
            </a:solidFill>
            <a:miter lim="800000"/>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dirty="0">
                <a:latin typeface="微软雅黑" panose="020B0503020204020204" pitchFamily="34" charset="-122"/>
                <a:ea typeface="微软雅黑" panose="020B0503020204020204" pitchFamily="34" charset="-122"/>
                <a:sym typeface="微软雅黑" panose="020B0503020204020204" pitchFamily="34" charset="-122"/>
              </a:rPr>
              <a:t>单击此处添加文本</a:t>
            </a:r>
            <a:r>
              <a:rPr lang="en-US" altLang="zh-CN" sz="1000" b="1" dirty="0">
                <a:latin typeface="微软雅黑" panose="020B0503020204020204" pitchFamily="34" charset="-122"/>
                <a:ea typeface="微软雅黑" panose="020B0503020204020204" pitchFamily="34" charset="-122"/>
                <a:sym typeface="微软雅黑" panose="020B0503020204020204" pitchFamily="34" charset="-122"/>
              </a:rPr>
              <a:t>1</a:t>
            </a:r>
            <a:endParaRPr lang="en-US" altLang="zh-CN" sz="1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AutoShape 44"/>
          <p:cNvSpPr/>
          <p:nvPr/>
        </p:nvSpPr>
        <p:spPr bwMode="auto">
          <a:xfrm>
            <a:off x="3705361" y="1741242"/>
            <a:ext cx="1504167" cy="233308"/>
          </a:xfrm>
          <a:prstGeom prst="accentCallout2">
            <a:avLst>
              <a:gd name="adj1" fmla="val 36731"/>
              <a:gd name="adj2" fmla="val 103792"/>
              <a:gd name="adj3" fmla="val 36731"/>
              <a:gd name="adj4" fmla="val 130532"/>
              <a:gd name="adj5" fmla="val 264282"/>
              <a:gd name="adj6" fmla="val 145880"/>
            </a:avLst>
          </a:prstGeom>
          <a:noFill/>
          <a:ln w="9525" cmpd="sng">
            <a:solidFill>
              <a:srgbClr val="C5C5C5"/>
            </a:solidFill>
            <a:miter lim="800000"/>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dirty="0">
                <a:latin typeface="微软雅黑" panose="020B0503020204020204" pitchFamily="34" charset="-122"/>
                <a:ea typeface="微软雅黑" panose="020B0503020204020204" pitchFamily="34" charset="-122"/>
                <a:sym typeface="微软雅黑" panose="020B0503020204020204" pitchFamily="34" charset="-122"/>
              </a:rPr>
              <a:t>单击此处添加文本</a:t>
            </a:r>
            <a:r>
              <a:rPr lang="en-US" altLang="zh-CN" sz="1000" b="1" dirty="0">
                <a:latin typeface="微软雅黑" panose="020B0503020204020204" pitchFamily="34" charset="-122"/>
                <a:ea typeface="微软雅黑" panose="020B0503020204020204" pitchFamily="34" charset="-122"/>
                <a:sym typeface="微软雅黑" panose="020B0503020204020204" pitchFamily="34" charset="-122"/>
              </a:rPr>
              <a:t>2</a:t>
            </a:r>
            <a:endParaRPr lang="en-US" altLang="zh-CN" sz="10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AutoShape 45"/>
          <p:cNvSpPr/>
          <p:nvPr/>
        </p:nvSpPr>
        <p:spPr bwMode="auto">
          <a:xfrm>
            <a:off x="5590329" y="1112735"/>
            <a:ext cx="1542247" cy="247593"/>
          </a:xfrm>
          <a:prstGeom prst="accentCallout2">
            <a:avLst>
              <a:gd name="adj1" fmla="val 34616"/>
              <a:gd name="adj2" fmla="val 103704"/>
              <a:gd name="adj3" fmla="val 34616"/>
              <a:gd name="adj4" fmla="val 117051"/>
              <a:gd name="adj5" fmla="val 399032"/>
              <a:gd name="adj6" fmla="val 129241"/>
            </a:avLst>
          </a:prstGeom>
          <a:noFill/>
          <a:ln w="9525" cmpd="sng">
            <a:solidFill>
              <a:srgbClr val="C5C5C5"/>
            </a:solidFill>
            <a:miter lim="800000"/>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a:latin typeface="微软雅黑" panose="020B0503020204020204" pitchFamily="34" charset="-122"/>
                <a:ea typeface="微软雅黑" panose="020B0503020204020204" pitchFamily="34" charset="-122"/>
                <a:sym typeface="微软雅黑" panose="020B0503020204020204" pitchFamily="34" charset="-122"/>
              </a:rPr>
              <a:t>单击此处添加文本</a:t>
            </a:r>
            <a:r>
              <a:rPr lang="en-US" altLang="zh-CN" sz="1000" b="1">
                <a:latin typeface="微软雅黑" panose="020B0503020204020204" pitchFamily="34" charset="-122"/>
                <a:ea typeface="微软雅黑" panose="020B0503020204020204" pitchFamily="34" charset="-122"/>
                <a:sym typeface="微软雅黑" panose="020B0503020204020204" pitchFamily="34" charset="-122"/>
              </a:rPr>
              <a:t>4</a:t>
            </a:r>
            <a:endParaRPr lang="en-US" altLang="zh-CN" sz="1000" b="1">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7" name="Group 14"/>
          <p:cNvGrpSpPr/>
          <p:nvPr/>
        </p:nvGrpSpPr>
        <p:grpSpPr bwMode="auto">
          <a:xfrm>
            <a:off x="5432056" y="2299514"/>
            <a:ext cx="703292" cy="1722435"/>
            <a:chOff x="0" y="0"/>
            <a:chExt cx="919" cy="1497"/>
          </a:xfrm>
        </p:grpSpPr>
        <p:sp>
          <p:nvSpPr>
            <p:cNvPr id="18" name="Freeform 21"/>
            <p:cNvSpPr>
              <a:spLocks noChangeArrowheads="1"/>
            </p:cNvSpPr>
            <p:nvPr/>
          </p:nvSpPr>
          <p:spPr bwMode="auto">
            <a:xfrm>
              <a:off x="0" y="0"/>
              <a:ext cx="919" cy="1497"/>
            </a:xfrm>
            <a:custGeom>
              <a:avLst/>
              <a:gdLst>
                <a:gd name="T0" fmla="*/ 7 w 919"/>
                <a:gd name="T1" fmla="*/ 76 h 1497"/>
                <a:gd name="T2" fmla="*/ 7 w 919"/>
                <a:gd name="T3" fmla="*/ 1429 h 1497"/>
                <a:gd name="T4" fmla="*/ 441 w 919"/>
                <a:gd name="T5" fmla="*/ 1497 h 1497"/>
                <a:gd name="T6" fmla="*/ 919 w 919"/>
                <a:gd name="T7" fmla="*/ 1425 h 1497"/>
                <a:gd name="T8" fmla="*/ 918 w 919"/>
                <a:gd name="T9" fmla="*/ 73 h 1497"/>
                <a:gd name="T10" fmla="*/ 414 w 919"/>
                <a:gd name="T11" fmla="*/ 0 h 1497"/>
                <a:gd name="T12" fmla="*/ 7 w 919"/>
                <a:gd name="T13" fmla="*/ 76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19" name="Oval 22"/>
            <p:cNvSpPr>
              <a:spLocks noChangeArrowheads="1"/>
            </p:cNvSpPr>
            <p:nvPr/>
          </p:nvSpPr>
          <p:spPr bwMode="auto">
            <a:xfrm>
              <a:off x="7" y="1"/>
              <a:ext cx="912" cy="144"/>
            </a:xfrm>
            <a:prstGeom prst="ellipse">
              <a:avLst/>
            </a:prstGeom>
            <a:solidFill>
              <a:srgbClr val="FFFFFF">
                <a:alpha val="29999"/>
              </a:srgbClr>
            </a:solidFill>
            <a:ln>
              <a:noFill/>
            </a:ln>
            <a:extLst>
              <a:ext uri="{91240B29-F687-4F45-9708-019B960494DF}">
                <a14:hiddenLine xmlns:a14="http://schemas.microsoft.com/office/drawing/2010/main" w="9525">
                  <a:solidFill>
                    <a:srgbClr val="000000"/>
                  </a:solidFill>
                  <a:bevel/>
                </a14:hiddenLine>
              </a:ext>
            </a:extLst>
          </p:spPr>
          <p:txBody>
            <a:bodyPr wrap="none" anchor="ct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20" name="Oval 23"/>
            <p:cNvSpPr>
              <a:spLocks noChangeArrowheads="1"/>
            </p:cNvSpPr>
            <p:nvPr/>
          </p:nvSpPr>
          <p:spPr bwMode="auto">
            <a:xfrm>
              <a:off x="7" y="1353"/>
              <a:ext cx="912" cy="144"/>
            </a:xfrm>
            <a:prstGeom prst="ellipse">
              <a:avLst/>
            </a:prstGeom>
            <a:solidFill>
              <a:srgbClr val="FFFFFF">
                <a:alpha val="9999"/>
              </a:srgbClr>
            </a:solidFill>
            <a:ln>
              <a:noFill/>
            </a:ln>
            <a:extLst>
              <a:ext uri="{91240B29-F687-4F45-9708-019B960494DF}">
                <a14:hiddenLine xmlns:a14="http://schemas.microsoft.com/office/drawing/2010/main" w="9525">
                  <a:solidFill>
                    <a:srgbClr val="000000"/>
                  </a:solidFill>
                  <a:bevel/>
                </a14:hiddenLine>
              </a:ext>
            </a:extLst>
          </p:spPr>
          <p:txBody>
            <a:bodyPr wrap="none" anchor="ct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grpSp>
      <p:sp>
        <p:nvSpPr>
          <p:cNvPr id="21" name="AutoShape 35"/>
          <p:cNvSpPr>
            <a:spLocks noChangeArrowheads="1"/>
          </p:cNvSpPr>
          <p:nvPr/>
        </p:nvSpPr>
        <p:spPr bwMode="auto">
          <a:xfrm>
            <a:off x="5440386" y="3060149"/>
            <a:ext cx="697342" cy="964183"/>
          </a:xfrm>
          <a:prstGeom prst="can">
            <a:avLst>
              <a:gd name="adj" fmla="val 26941"/>
            </a:avLst>
          </a:prstGeom>
          <a:solidFill>
            <a:schemeClr val="accent2"/>
          </a:solidFill>
          <a:ln>
            <a:noFill/>
          </a:ln>
        </p:spPr>
        <p:txBody>
          <a:bodyPr lIns="68543" tIns="34272" rIns="68543" bIns="34272" anchor="ctr"/>
          <a:lstStyle/>
          <a:p>
            <a:endParaRPr lang="zh-CN" altLang="zh-CN" sz="2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 Box 38"/>
          <p:cNvSpPr>
            <a:spLocks noChangeArrowheads="1"/>
          </p:cNvSpPr>
          <p:nvPr/>
        </p:nvSpPr>
        <p:spPr bwMode="auto">
          <a:xfrm>
            <a:off x="5478875" y="3233268"/>
            <a:ext cx="571202" cy="3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43" tIns="34272" rIns="68543" bIns="34272">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spcBef>
                <a:spcPct val="50000"/>
              </a:spcBef>
            </a:pPr>
            <a:r>
              <a:rPr lang="en-US" altLang="zh-CN">
                <a:solidFill>
                  <a:schemeClr val="bg1"/>
                </a:solidFill>
                <a:latin typeface="Impact" panose="020B0806030902050204" pitchFamily="34" charset="0"/>
                <a:ea typeface="微软雅黑" panose="020B0503020204020204" pitchFamily="34" charset="-122"/>
                <a:sym typeface="Impact" panose="020B0806030902050204" pitchFamily="34" charset="0"/>
              </a:rPr>
              <a:t>60%</a:t>
            </a:r>
            <a:endParaRPr lang="zh-CN" altLang="en-US">
              <a:solidFill>
                <a:schemeClr val="bg1"/>
              </a:solidFill>
            </a:endParaRPr>
          </a:p>
        </p:txBody>
      </p:sp>
      <p:sp>
        <p:nvSpPr>
          <p:cNvPr id="23" name="Rectangle 46"/>
          <p:cNvSpPr>
            <a:spLocks noChangeArrowheads="1"/>
          </p:cNvSpPr>
          <p:nvPr/>
        </p:nvSpPr>
        <p:spPr bwMode="auto">
          <a:xfrm>
            <a:off x="5418969" y="4054090"/>
            <a:ext cx="703293" cy="4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43" tIns="34272" rIns="68543" bIns="34272">
            <a:spAutoFit/>
          </a:bodyPr>
          <a:lstStyle/>
          <a:p>
            <a:pPr algn="ctr">
              <a:lnSpc>
                <a:spcPct val="90000"/>
              </a:lnSpc>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完成</a:t>
            </a:r>
            <a:endParaRPr lang="en-US" altLang="zh-CN" sz="1200" b="1" dirty="0">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90000"/>
              </a:lnSpc>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比例</a:t>
            </a:r>
            <a:endParaRPr lang="en-US" altLang="zh-CN" sz="12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4" name="Group 23"/>
          <p:cNvGrpSpPr/>
          <p:nvPr/>
        </p:nvGrpSpPr>
        <p:grpSpPr bwMode="auto">
          <a:xfrm>
            <a:off x="4562162" y="2393553"/>
            <a:ext cx="703292" cy="1458178"/>
            <a:chOff x="0" y="0"/>
            <a:chExt cx="919" cy="1497"/>
          </a:xfrm>
        </p:grpSpPr>
        <p:sp>
          <p:nvSpPr>
            <p:cNvPr id="25" name="Freeform 28"/>
            <p:cNvSpPr>
              <a:spLocks noChangeArrowheads="1"/>
            </p:cNvSpPr>
            <p:nvPr/>
          </p:nvSpPr>
          <p:spPr bwMode="auto">
            <a:xfrm>
              <a:off x="0" y="0"/>
              <a:ext cx="919" cy="1497"/>
            </a:xfrm>
            <a:custGeom>
              <a:avLst/>
              <a:gdLst>
                <a:gd name="T0" fmla="*/ 7 w 919"/>
                <a:gd name="T1" fmla="*/ 76 h 1497"/>
                <a:gd name="T2" fmla="*/ 7 w 919"/>
                <a:gd name="T3" fmla="*/ 1429 h 1497"/>
                <a:gd name="T4" fmla="*/ 441 w 919"/>
                <a:gd name="T5" fmla="*/ 1497 h 1497"/>
                <a:gd name="T6" fmla="*/ 919 w 919"/>
                <a:gd name="T7" fmla="*/ 1425 h 1497"/>
                <a:gd name="T8" fmla="*/ 918 w 919"/>
                <a:gd name="T9" fmla="*/ 73 h 1497"/>
                <a:gd name="T10" fmla="*/ 414 w 919"/>
                <a:gd name="T11" fmla="*/ 0 h 1497"/>
                <a:gd name="T12" fmla="*/ 7 w 919"/>
                <a:gd name="T13" fmla="*/ 76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6" name="Oval 29"/>
            <p:cNvSpPr>
              <a:spLocks noChangeArrowheads="1"/>
            </p:cNvSpPr>
            <p:nvPr/>
          </p:nvSpPr>
          <p:spPr bwMode="auto">
            <a:xfrm>
              <a:off x="7" y="1"/>
              <a:ext cx="912" cy="144"/>
            </a:xfrm>
            <a:prstGeom prst="ellipse">
              <a:avLst/>
            </a:prstGeom>
            <a:solidFill>
              <a:srgbClr val="FFFFFF">
                <a:alpha val="29999"/>
              </a:srgbClr>
            </a:solidFill>
            <a:ln>
              <a:noFill/>
            </a:ln>
            <a:extLst>
              <a:ext uri="{91240B29-F687-4F45-9708-019B960494DF}">
                <a14:hiddenLine xmlns:a14="http://schemas.microsoft.com/office/drawing/2010/main" w="9525">
                  <a:solidFill>
                    <a:srgbClr val="000000"/>
                  </a:solidFill>
                  <a:bevel/>
                </a14:hiddenLine>
              </a:ext>
            </a:extLst>
          </p:spPr>
          <p:txBody>
            <a:bodyPr wrap="none" anchor="ctr"/>
            <a:lstStyle/>
            <a:p>
              <a:endParaRPr lang="zh-CN" altLang="zh-CN">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7" name="Oval 30"/>
            <p:cNvSpPr>
              <a:spLocks noChangeArrowheads="1"/>
            </p:cNvSpPr>
            <p:nvPr/>
          </p:nvSpPr>
          <p:spPr bwMode="auto">
            <a:xfrm>
              <a:off x="7" y="1353"/>
              <a:ext cx="912" cy="144"/>
            </a:xfrm>
            <a:prstGeom prst="ellipse">
              <a:avLst/>
            </a:prstGeom>
            <a:solidFill>
              <a:srgbClr val="FFFFFF">
                <a:alpha val="9999"/>
              </a:srgbClr>
            </a:solidFill>
            <a:ln>
              <a:noFill/>
            </a:ln>
            <a:extLst>
              <a:ext uri="{91240B29-F687-4F45-9708-019B960494DF}">
                <a14:hiddenLine xmlns:a14="http://schemas.microsoft.com/office/drawing/2010/main" w="9525">
                  <a:solidFill>
                    <a:srgbClr val="000000"/>
                  </a:solidFill>
                  <a:bevel/>
                </a14:hiddenLine>
              </a:ext>
            </a:extLst>
          </p:spPr>
          <p:txBody>
            <a:bodyPr wrap="none" anchor="ctr"/>
            <a:lstStyle/>
            <a:p>
              <a:endParaRPr lang="zh-CN" altLang="zh-CN">
                <a:solidFill>
                  <a:schemeClr val="bg1"/>
                </a:solidFill>
                <a:latin typeface="Impact" panose="020B0806030902050204" pitchFamily="34" charset="0"/>
                <a:ea typeface="微软雅黑" panose="020B0503020204020204" pitchFamily="34" charset="-122"/>
                <a:sym typeface="Impact" panose="020B0806030902050204" pitchFamily="34" charset="0"/>
              </a:endParaRPr>
            </a:p>
          </p:txBody>
        </p:sp>
      </p:grpSp>
      <p:sp>
        <p:nvSpPr>
          <p:cNvPr id="28" name="AutoShape 34"/>
          <p:cNvSpPr>
            <a:spLocks noChangeArrowheads="1"/>
          </p:cNvSpPr>
          <p:nvPr/>
        </p:nvSpPr>
        <p:spPr bwMode="auto">
          <a:xfrm>
            <a:off x="4568112" y="3382734"/>
            <a:ext cx="697342" cy="467807"/>
          </a:xfrm>
          <a:prstGeom prst="can">
            <a:avLst>
              <a:gd name="adj" fmla="val 30417"/>
            </a:avLst>
          </a:prstGeom>
          <a:solidFill>
            <a:schemeClr val="accent3"/>
          </a:solidFill>
          <a:ln>
            <a:noFill/>
          </a:ln>
        </p:spPr>
        <p:txBody>
          <a:bodyPr lIns="68543" tIns="34272" rIns="68543" bIns="34272" anchor="ctr"/>
          <a:lstStyle/>
          <a:p>
            <a:endParaRPr lang="zh-CN" altLang="zh-CN" sz="2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Text Box 37"/>
          <p:cNvSpPr>
            <a:spLocks noChangeArrowheads="1"/>
          </p:cNvSpPr>
          <p:nvPr/>
        </p:nvSpPr>
        <p:spPr bwMode="auto">
          <a:xfrm>
            <a:off x="4594705" y="3545140"/>
            <a:ext cx="571201" cy="3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43" tIns="34272" rIns="68543" bIns="34272">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spcBef>
                <a:spcPct val="50000"/>
              </a:spcBef>
            </a:pPr>
            <a:r>
              <a:rPr lang="en-US" altLang="zh-CN" dirty="0">
                <a:solidFill>
                  <a:schemeClr val="bg1"/>
                </a:solidFill>
                <a:latin typeface="Impact" panose="020B0806030902050204" pitchFamily="34" charset="0"/>
                <a:ea typeface="微软雅黑" panose="020B0503020204020204" pitchFamily="34" charset="-122"/>
                <a:sym typeface="Impact" panose="020B0806030902050204" pitchFamily="34" charset="0"/>
              </a:rPr>
              <a:t>30%</a:t>
            </a:r>
            <a:endParaRPr lang="zh-CN" altLang="en-US" dirty="0">
              <a:solidFill>
                <a:schemeClr val="bg1"/>
              </a:solidFill>
            </a:endParaRPr>
          </a:p>
        </p:txBody>
      </p:sp>
      <p:sp>
        <p:nvSpPr>
          <p:cNvPr id="30" name="Rectangle 47"/>
          <p:cNvSpPr>
            <a:spLocks noChangeArrowheads="1"/>
          </p:cNvSpPr>
          <p:nvPr/>
        </p:nvSpPr>
        <p:spPr bwMode="auto">
          <a:xfrm>
            <a:off x="4562161" y="3913628"/>
            <a:ext cx="703292" cy="4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43" tIns="34272" rIns="68543" bIns="34272">
            <a:spAutoFit/>
          </a:bodyPr>
          <a:lstStyle/>
          <a:p>
            <a:pPr algn="ctr">
              <a:lnSpc>
                <a:spcPct val="90000"/>
              </a:lnSpc>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完成</a:t>
            </a:r>
            <a:endParaRPr lang="en-US" altLang="zh-CN" sz="1200" b="1" dirty="0">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90000"/>
              </a:lnSpc>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比例</a:t>
            </a:r>
            <a:endParaRPr lang="en-US" altLang="zh-CN" sz="12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AutoShape 48"/>
          <p:cNvSpPr/>
          <p:nvPr/>
        </p:nvSpPr>
        <p:spPr bwMode="auto">
          <a:xfrm>
            <a:off x="4562161" y="1398420"/>
            <a:ext cx="1550576" cy="233308"/>
          </a:xfrm>
          <a:prstGeom prst="accentCallout2">
            <a:avLst>
              <a:gd name="adj1" fmla="val 36731"/>
              <a:gd name="adj2" fmla="val 103681"/>
              <a:gd name="adj3" fmla="val 36731"/>
              <a:gd name="adj4" fmla="val 126704"/>
              <a:gd name="adj5" fmla="val 362755"/>
              <a:gd name="adj6" fmla="val 140977"/>
            </a:avLst>
          </a:prstGeom>
          <a:noFill/>
          <a:ln w="9525" cmpd="sng">
            <a:solidFill>
              <a:srgbClr val="C5C5C5"/>
            </a:solidFill>
            <a:miter lim="800000"/>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a:latin typeface="微软雅黑" panose="020B0503020204020204" pitchFamily="34" charset="-122"/>
                <a:ea typeface="微软雅黑" panose="020B0503020204020204" pitchFamily="34" charset="-122"/>
                <a:sym typeface="微软雅黑" panose="020B0503020204020204" pitchFamily="34" charset="-122"/>
              </a:rPr>
              <a:t>单击此处添加文本</a:t>
            </a:r>
            <a:r>
              <a:rPr lang="en-US" altLang="zh-CN" sz="1000" b="1">
                <a:latin typeface="微软雅黑" panose="020B0503020204020204" pitchFamily="34" charset="-122"/>
                <a:ea typeface="微软雅黑" panose="020B0503020204020204" pitchFamily="34" charset="-122"/>
                <a:sym typeface="微软雅黑" panose="020B0503020204020204" pitchFamily="34" charset="-122"/>
              </a:rPr>
              <a:t>3</a:t>
            </a:r>
            <a:endParaRPr lang="en-US" altLang="zh-CN" sz="1000" b="1">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2" name="组合 31"/>
          <p:cNvGrpSpPr/>
          <p:nvPr/>
        </p:nvGrpSpPr>
        <p:grpSpPr>
          <a:xfrm>
            <a:off x="7231356" y="3337501"/>
            <a:ext cx="701589" cy="973705"/>
            <a:chOff x="7838094" y="3337499"/>
            <a:chExt cx="701589" cy="973705"/>
          </a:xfrm>
          <a:solidFill>
            <a:schemeClr val="accent1"/>
          </a:solidFill>
        </p:grpSpPr>
        <p:sp>
          <p:nvSpPr>
            <p:cNvPr id="33" name="Oval 32"/>
            <p:cNvSpPr>
              <a:spLocks noChangeArrowheads="1"/>
            </p:cNvSpPr>
            <p:nvPr/>
          </p:nvSpPr>
          <p:spPr bwMode="auto">
            <a:xfrm>
              <a:off x="7838094" y="4092180"/>
              <a:ext cx="698016" cy="219024"/>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wrap="none" lIns="68543" tIns="34272" rIns="68543" bIns="34272" anchor="ctr"/>
            <a:lstStyle/>
            <a:p>
              <a:endParaRPr lang="zh-CN" altLang="zh-CN">
                <a:latin typeface="Impact" panose="020B0806030902050204" pitchFamily="34" charset="0"/>
                <a:ea typeface="微软雅黑" panose="020B0503020204020204" pitchFamily="34" charset="-122"/>
                <a:sym typeface="Impact" panose="020B0806030902050204" pitchFamily="34" charset="0"/>
              </a:endParaRPr>
            </a:p>
          </p:txBody>
        </p:sp>
        <p:sp>
          <p:nvSpPr>
            <p:cNvPr id="34" name="AutoShape 33"/>
            <p:cNvSpPr>
              <a:spLocks noChangeArrowheads="1"/>
            </p:cNvSpPr>
            <p:nvPr/>
          </p:nvSpPr>
          <p:spPr bwMode="auto">
            <a:xfrm>
              <a:off x="7842858" y="3337499"/>
              <a:ext cx="696825" cy="964183"/>
            </a:xfrm>
            <a:prstGeom prst="can">
              <a:avLst>
                <a:gd name="adj" fmla="val 26987"/>
              </a:avLst>
            </a:prstGeom>
            <a:grpFill/>
            <a:ln>
              <a:noFill/>
            </a:ln>
          </p:spPr>
          <p:txBody>
            <a:bodyPr lIns="68543" tIns="34272" rIns="68543" bIns="34272" anchor="ctr"/>
            <a:lstStyle/>
            <a:p>
              <a:endParaRPr lang="zh-CN" altLang="zh-CN" sz="24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5" name="Text Box 40"/>
          <p:cNvSpPr>
            <a:spLocks noChangeArrowheads="1"/>
          </p:cNvSpPr>
          <p:nvPr/>
        </p:nvSpPr>
        <p:spPr bwMode="auto">
          <a:xfrm>
            <a:off x="7279407" y="3514191"/>
            <a:ext cx="571754" cy="3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43" tIns="34272" rIns="68543" bIns="34272">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spcBef>
                <a:spcPct val="50000"/>
              </a:spcBef>
            </a:pPr>
            <a:r>
              <a:rPr lang="en-US" altLang="zh-CN">
                <a:solidFill>
                  <a:schemeClr val="bg1"/>
                </a:solidFill>
                <a:latin typeface="Impact" panose="020B0806030902050204" pitchFamily="34" charset="0"/>
                <a:ea typeface="微软雅黑" panose="020B0503020204020204" pitchFamily="34" charset="-122"/>
                <a:sym typeface="Impact" panose="020B0806030902050204" pitchFamily="34" charset="0"/>
              </a:rPr>
              <a:t>60%</a:t>
            </a:r>
            <a:endParaRPr lang="zh-CN" altLang="en-US">
              <a:solidFill>
                <a:schemeClr val="bg1"/>
              </a:solidFill>
            </a:endParaRPr>
          </a:p>
        </p:txBody>
      </p:sp>
      <p:sp>
        <p:nvSpPr>
          <p:cNvPr id="36" name="Rectangle 42"/>
          <p:cNvSpPr>
            <a:spLocks noChangeArrowheads="1"/>
          </p:cNvSpPr>
          <p:nvPr/>
        </p:nvSpPr>
        <p:spPr bwMode="auto">
          <a:xfrm>
            <a:off x="7246653" y="4335011"/>
            <a:ext cx="751057" cy="4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43" tIns="34272" rIns="68543" bIns="34272">
            <a:spAutoFit/>
          </a:bodyPr>
          <a:lstStyle/>
          <a:p>
            <a:pPr algn="ctr">
              <a:lnSpc>
                <a:spcPct val="90000"/>
              </a:lnSpc>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完成</a:t>
            </a:r>
            <a:endParaRPr lang="en-US" altLang="zh-CN" sz="1200" b="1" dirty="0">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90000"/>
              </a:lnSpc>
            </a:pPr>
            <a:r>
              <a:rPr lang="zh-CN" altLang="en-US" sz="1200" b="1" dirty="0">
                <a:latin typeface="微软雅黑" panose="020B0503020204020204" pitchFamily="34" charset="-122"/>
                <a:ea typeface="微软雅黑" panose="020B0503020204020204" pitchFamily="34" charset="-122"/>
                <a:sym typeface="微软雅黑" panose="020B0503020204020204" pitchFamily="34" charset="-122"/>
              </a:rPr>
              <a:t>比例</a:t>
            </a:r>
            <a:endParaRPr lang="en-US" altLang="zh-CN" sz="12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文本框 74"/>
          <p:cNvSpPr>
            <a:spLocks noChangeArrowheads="1"/>
          </p:cNvSpPr>
          <p:nvPr/>
        </p:nvSpPr>
        <p:spPr bwMode="auto">
          <a:xfrm>
            <a:off x="1311477" y="3003800"/>
            <a:ext cx="2581774" cy="1620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p>
            <a:pPr algn="just">
              <a:lnSpc>
                <a:spcPct val="120000"/>
              </a:lnSpc>
            </a:pPr>
            <a:r>
              <a:rPr lang="zh-CN" altLang="en-US" sz="1200" dirty="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a:latin typeface="Adobe 黑体 Std R" panose="020B0400000000000000" pitchFamily="34" charset="-122"/>
                <a:ea typeface="Adobe 黑体 Std R" panose="020B0400000000000000" pitchFamily="34" charset="-122"/>
              </a:rPr>
              <a:t>.</a:t>
            </a:r>
            <a:r>
              <a:rPr lang="zh-CN" altLang="en-US" sz="1200" dirty="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a:latin typeface="Adobe 黑体 Std R" panose="020B0400000000000000" pitchFamily="34" charset="-122"/>
                <a:ea typeface="Adobe 黑体 Std R" panose="020B0400000000000000" pitchFamily="34" charset="-122"/>
              </a:rPr>
              <a:t>.</a:t>
            </a:r>
            <a:r>
              <a:rPr lang="zh-CN" altLang="en-US" sz="1200" dirty="0">
                <a:latin typeface="Adobe 黑体 Std R" panose="020B0400000000000000" pitchFamily="34" charset="-122"/>
                <a:ea typeface="Adobe 黑体 Std R" panose="020B0400000000000000" pitchFamily="34" charset="-122"/>
              </a:rPr>
              <a:t>此处输入您的文本</a:t>
            </a:r>
            <a:r>
              <a:rPr lang="en-US" altLang="zh-CN" sz="1200" dirty="0" smtClean="0">
                <a:latin typeface="Adobe 黑体 Std R" panose="020B0400000000000000" pitchFamily="34" charset="-122"/>
                <a:ea typeface="Adobe 黑体 Std R" panose="020B0400000000000000" pitchFamily="34" charset="-122"/>
              </a:rPr>
              <a:t>.</a:t>
            </a:r>
            <a:r>
              <a:rPr lang="zh-CN" altLang="en-US" sz="1200" dirty="0" smtClean="0">
                <a:latin typeface="Adobe 黑体 Std R" panose="020B0400000000000000" pitchFamily="34" charset="-122"/>
                <a:ea typeface="Adobe 黑体 Std R" panose="020B0400000000000000" pitchFamily="34" charset="-122"/>
              </a:rPr>
              <a:t>此处</a:t>
            </a:r>
            <a:r>
              <a:rPr lang="zh-CN" altLang="en-US" sz="1200" dirty="0">
                <a:latin typeface="Adobe 黑体 Std R" panose="020B0400000000000000" pitchFamily="34" charset="-122"/>
                <a:ea typeface="Adobe 黑体 Std R" panose="020B0400000000000000" pitchFamily="34" charset="-122"/>
              </a:rPr>
              <a:t>输入您的文本，或者复制您的文本粘贴到此处</a:t>
            </a:r>
            <a:r>
              <a:rPr lang="en-US" altLang="zh-CN" sz="1200" dirty="0">
                <a:latin typeface="Adobe 黑体 Std R" panose="020B0400000000000000" pitchFamily="34" charset="-122"/>
                <a:ea typeface="Adobe 黑体 Std R" panose="020B0400000000000000" pitchFamily="34" charset="-122"/>
              </a:rPr>
              <a:t>.</a:t>
            </a:r>
            <a:r>
              <a:rPr lang="zh-CN" altLang="en-US" sz="1200" dirty="0">
                <a:latin typeface="Adobe 黑体 Std R" panose="020B0400000000000000" pitchFamily="34" charset="-122"/>
                <a:ea typeface="Adobe 黑体 Std R" panose="020B0400000000000000" pitchFamily="34" charset="-122"/>
              </a:rPr>
              <a:t>此处输入您的文本，或者复制您的文本粘贴到此处</a:t>
            </a:r>
            <a:r>
              <a:rPr lang="en-US" altLang="zh-CN" sz="1200" dirty="0">
                <a:latin typeface="Adobe 黑体 Std R" panose="020B0400000000000000" pitchFamily="34" charset="-122"/>
                <a:ea typeface="Adobe 黑体 Std R" panose="020B0400000000000000" pitchFamily="34" charset="-122"/>
              </a:rPr>
              <a:t>.</a:t>
            </a:r>
            <a:r>
              <a:rPr lang="zh-CN" altLang="en-US" sz="1200" dirty="0">
                <a:latin typeface="Adobe 黑体 Std R" panose="020B0400000000000000" pitchFamily="34" charset="-122"/>
                <a:ea typeface="Adobe 黑体 Std R" panose="020B0400000000000000" pitchFamily="34" charset="-122"/>
              </a:rPr>
              <a:t>此处输入您的文本</a:t>
            </a:r>
            <a:r>
              <a:rPr lang="en-US" altLang="zh-CN" sz="1200" dirty="0">
                <a:latin typeface="Adobe 黑体 Std R" panose="020B0400000000000000" pitchFamily="34" charset="-122"/>
                <a:ea typeface="Adobe 黑体 Std R" panose="020B0400000000000000" pitchFamily="34" charset="-122"/>
              </a:rPr>
              <a:t>.</a:t>
            </a:r>
            <a:endParaRPr lang="zh-CN" altLang="en-US" sz="1200" dirty="0">
              <a:latin typeface="Adobe 黑体 Std R" panose="020B0400000000000000" pitchFamily="34" charset="-122"/>
              <a:ea typeface="Adobe 黑体 Std R" panose="020B0400000000000000" pitchFamily="34" charset="-122"/>
            </a:endParaRPr>
          </a:p>
        </p:txBody>
      </p:sp>
      <p:grpSp>
        <p:nvGrpSpPr>
          <p:cNvPr id="38" name="Group 40"/>
          <p:cNvGrpSpPr/>
          <p:nvPr/>
        </p:nvGrpSpPr>
        <p:grpSpPr bwMode="auto">
          <a:xfrm>
            <a:off x="1259632" y="2417894"/>
            <a:ext cx="2633620" cy="513897"/>
            <a:chOff x="0" y="0"/>
            <a:chExt cx="3512314" cy="685334"/>
          </a:xfrm>
        </p:grpSpPr>
        <p:sp>
          <p:nvSpPr>
            <p:cNvPr id="39" name="文本框 76"/>
            <p:cNvSpPr>
              <a:spLocks noChangeArrowheads="1"/>
            </p:cNvSpPr>
            <p:nvPr/>
          </p:nvSpPr>
          <p:spPr bwMode="auto">
            <a:xfrm>
              <a:off x="0" y="0"/>
              <a:ext cx="2987045" cy="615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dirty="0">
                  <a:latin typeface="微软雅黑" panose="020B0503020204020204" pitchFamily="34" charset="-122"/>
                  <a:ea typeface="微软雅黑" panose="020B0503020204020204" pitchFamily="34" charset="-122"/>
                  <a:sym typeface="张海山锐谐体" pitchFamily="2" charset="-122"/>
                </a:rPr>
                <a:t>添加文本内容</a:t>
              </a:r>
              <a:endParaRPr lang="zh-CN" altLang="en-US" dirty="0">
                <a:latin typeface="微软雅黑" panose="020B0503020204020204" pitchFamily="34" charset="-122"/>
                <a:ea typeface="微软雅黑" panose="020B0503020204020204" pitchFamily="34" charset="-122"/>
              </a:endParaRPr>
            </a:p>
          </p:txBody>
        </p:sp>
        <p:sp>
          <p:nvSpPr>
            <p:cNvPr id="40" name="矩形 77"/>
            <p:cNvSpPr>
              <a:spLocks noChangeArrowheads="1"/>
            </p:cNvSpPr>
            <p:nvPr/>
          </p:nvSpPr>
          <p:spPr bwMode="auto">
            <a:xfrm>
              <a:off x="113917" y="624363"/>
              <a:ext cx="3398397" cy="60971"/>
            </a:xfrm>
            <a:prstGeom prst="rect">
              <a:avLst/>
            </a:prstGeom>
            <a:solidFill>
              <a:schemeClr val="accent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latin typeface="宋体" panose="02010600030101010101" pitchFamily="2" charset="-122"/>
                <a:sym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down)">
                                      <p:cBhvr>
                                        <p:cTn id="11" dur="500"/>
                                        <p:tgtEl>
                                          <p:spTgt spid="24"/>
                                        </p:tgtEl>
                                      </p:cBhvr>
                                    </p:animEffect>
                                  </p:childTnLst>
                                </p:cTn>
                              </p:par>
                              <p:par>
                                <p:cTn id="12" presetID="22" presetClass="entr" presetSubtype="4" fill="hold"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down)">
                                      <p:cBhvr>
                                        <p:cTn id="14" dur="500"/>
                                        <p:tgtEl>
                                          <p:spTgt spid="17"/>
                                        </p:tgtEl>
                                      </p:cBhvr>
                                    </p:animEffect>
                                  </p:childTnLst>
                                </p:cTn>
                              </p:par>
                              <p:par>
                                <p:cTn id="15" presetID="22" presetClass="entr" presetSubtype="4"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par>
                                <p:cTn id="18" presetID="22" presetClass="entr" presetSubtype="4"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500"/>
                                        <p:tgtEl>
                                          <p:spTgt spid="3"/>
                                        </p:tgtEl>
                                      </p:cBhvr>
                                    </p:animEffect>
                                  </p:childTnLst>
                                </p:cTn>
                              </p:par>
                            </p:childTnLst>
                          </p:cTn>
                        </p:par>
                        <p:par>
                          <p:cTn id="21" fill="hold">
                            <p:stCondLst>
                              <p:cond delay="1000"/>
                            </p:stCondLst>
                            <p:childTnLst>
                              <p:par>
                                <p:cTn id="22" presetID="22" presetClass="entr" presetSubtype="4"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down)">
                                      <p:cBhvr>
                                        <p:cTn id="24" dur="500"/>
                                        <p:tgtEl>
                                          <p:spTgt spid="28"/>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down)">
                                      <p:cBhvr>
                                        <p:cTn id="27" dur="500"/>
                                        <p:tgtEl>
                                          <p:spTgt spid="21"/>
                                        </p:tgtEl>
                                      </p:cBhvr>
                                    </p:animEffect>
                                  </p:childTnLst>
                                </p:cTn>
                              </p:par>
                              <p:par>
                                <p:cTn id="28" presetID="22" presetClass="entr" presetSubtype="4"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down)">
                                      <p:cBhvr>
                                        <p:cTn id="30" dur="500"/>
                                        <p:tgtEl>
                                          <p:spTgt spid="9"/>
                                        </p:tgtEl>
                                      </p:cBhvr>
                                    </p:animEffect>
                                  </p:childTnLst>
                                </p:cTn>
                              </p:par>
                              <p:par>
                                <p:cTn id="31" presetID="22" presetClass="entr" presetSubtype="4"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down)">
                                      <p:cBhvr>
                                        <p:cTn id="33" dur="500"/>
                                        <p:tgtEl>
                                          <p:spTgt spid="32"/>
                                        </p:tgtEl>
                                      </p:cBhvr>
                                    </p:animEffect>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ppt_x"/>
                                          </p:val>
                                        </p:tav>
                                        <p:tav tm="100000">
                                          <p:val>
                                            <p:strVal val="#ppt_x"/>
                                          </p:val>
                                        </p:tav>
                                      </p:tavLst>
                                    </p:anim>
                                    <p:anim calcmode="lin" valueType="num">
                                      <p:cBhvr additive="base">
                                        <p:cTn id="38" dur="500" fill="hold"/>
                                        <p:tgtEl>
                                          <p:spTgt spid="2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additive="base">
                                        <p:cTn id="49" dur="500" fill="hold"/>
                                        <p:tgtEl>
                                          <p:spTgt spid="35"/>
                                        </p:tgtEl>
                                        <p:attrNameLst>
                                          <p:attrName>ppt_x</p:attrName>
                                        </p:attrNameLst>
                                      </p:cBhvr>
                                      <p:tavLst>
                                        <p:tav tm="0">
                                          <p:val>
                                            <p:strVal val="#ppt_x"/>
                                          </p:val>
                                        </p:tav>
                                        <p:tav tm="100000">
                                          <p:val>
                                            <p:strVal val="#ppt_x"/>
                                          </p:val>
                                        </p:tav>
                                      </p:tavLst>
                                    </p:anim>
                                    <p:anim calcmode="lin" valueType="num">
                                      <p:cBhvr additive="base">
                                        <p:cTn id="50" dur="500" fill="hold"/>
                                        <p:tgtEl>
                                          <p:spTgt spid="35"/>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42" presetClass="entr" presetSubtype="0"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1000"/>
                                        <p:tgtEl>
                                          <p:spTgt spid="30"/>
                                        </p:tgtEl>
                                      </p:cBhvr>
                                    </p:animEffect>
                                    <p:anim calcmode="lin" valueType="num">
                                      <p:cBhvr>
                                        <p:cTn id="55" dur="1000" fill="hold"/>
                                        <p:tgtEl>
                                          <p:spTgt spid="30"/>
                                        </p:tgtEl>
                                        <p:attrNameLst>
                                          <p:attrName>ppt_x</p:attrName>
                                        </p:attrNameLst>
                                      </p:cBhvr>
                                      <p:tavLst>
                                        <p:tav tm="0">
                                          <p:val>
                                            <p:strVal val="#ppt_x"/>
                                          </p:val>
                                        </p:tav>
                                        <p:tav tm="100000">
                                          <p:val>
                                            <p:strVal val="#ppt_x"/>
                                          </p:val>
                                        </p:tav>
                                      </p:tavLst>
                                    </p:anim>
                                    <p:anim calcmode="lin" valueType="num">
                                      <p:cBhvr>
                                        <p:cTn id="56" dur="1000" fill="hold"/>
                                        <p:tgtEl>
                                          <p:spTgt spid="3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1000"/>
                                        <p:tgtEl>
                                          <p:spTgt spid="23"/>
                                        </p:tgtEl>
                                      </p:cBhvr>
                                    </p:animEffect>
                                    <p:anim calcmode="lin" valueType="num">
                                      <p:cBhvr>
                                        <p:cTn id="60" dur="1000" fill="hold"/>
                                        <p:tgtEl>
                                          <p:spTgt spid="23"/>
                                        </p:tgtEl>
                                        <p:attrNameLst>
                                          <p:attrName>ppt_x</p:attrName>
                                        </p:attrNameLst>
                                      </p:cBhvr>
                                      <p:tavLst>
                                        <p:tav tm="0">
                                          <p:val>
                                            <p:strVal val="#ppt_x"/>
                                          </p:val>
                                        </p:tav>
                                        <p:tav tm="100000">
                                          <p:val>
                                            <p:strVal val="#ppt_x"/>
                                          </p:val>
                                        </p:tav>
                                      </p:tavLst>
                                    </p:anim>
                                    <p:anim calcmode="lin" valueType="num">
                                      <p:cBhvr>
                                        <p:cTn id="61" dur="1000" fill="hold"/>
                                        <p:tgtEl>
                                          <p:spTgt spid="23"/>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1000"/>
                                        <p:tgtEl>
                                          <p:spTgt spid="13"/>
                                        </p:tgtEl>
                                      </p:cBhvr>
                                    </p:animEffect>
                                    <p:anim calcmode="lin" valueType="num">
                                      <p:cBhvr>
                                        <p:cTn id="65" dur="1000" fill="hold"/>
                                        <p:tgtEl>
                                          <p:spTgt spid="13"/>
                                        </p:tgtEl>
                                        <p:attrNameLst>
                                          <p:attrName>ppt_x</p:attrName>
                                        </p:attrNameLst>
                                      </p:cBhvr>
                                      <p:tavLst>
                                        <p:tav tm="0">
                                          <p:val>
                                            <p:strVal val="#ppt_x"/>
                                          </p:val>
                                        </p:tav>
                                        <p:tav tm="100000">
                                          <p:val>
                                            <p:strVal val="#ppt_x"/>
                                          </p:val>
                                        </p:tav>
                                      </p:tavLst>
                                    </p:anim>
                                    <p:anim calcmode="lin" valueType="num">
                                      <p:cBhvr>
                                        <p:cTn id="66" dur="1000" fill="hold"/>
                                        <p:tgtEl>
                                          <p:spTgt spid="13"/>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fade">
                                      <p:cBhvr>
                                        <p:cTn id="69" dur="1000"/>
                                        <p:tgtEl>
                                          <p:spTgt spid="36"/>
                                        </p:tgtEl>
                                      </p:cBhvr>
                                    </p:animEffect>
                                    <p:anim calcmode="lin" valueType="num">
                                      <p:cBhvr>
                                        <p:cTn id="70" dur="1000" fill="hold"/>
                                        <p:tgtEl>
                                          <p:spTgt spid="36"/>
                                        </p:tgtEl>
                                        <p:attrNameLst>
                                          <p:attrName>ppt_x</p:attrName>
                                        </p:attrNameLst>
                                      </p:cBhvr>
                                      <p:tavLst>
                                        <p:tav tm="0">
                                          <p:val>
                                            <p:strVal val="#ppt_x"/>
                                          </p:val>
                                        </p:tav>
                                        <p:tav tm="100000">
                                          <p:val>
                                            <p:strVal val="#ppt_x"/>
                                          </p:val>
                                        </p:tav>
                                      </p:tavLst>
                                    </p:anim>
                                    <p:anim calcmode="lin" valueType="num">
                                      <p:cBhvr>
                                        <p:cTn id="71" dur="1000" fill="hold"/>
                                        <p:tgtEl>
                                          <p:spTgt spid="36"/>
                                        </p:tgtEl>
                                        <p:attrNameLst>
                                          <p:attrName>ppt_y</p:attrName>
                                        </p:attrNameLst>
                                      </p:cBhvr>
                                      <p:tavLst>
                                        <p:tav tm="0">
                                          <p:val>
                                            <p:strVal val="#ppt_y+.1"/>
                                          </p:val>
                                        </p:tav>
                                        <p:tav tm="100000">
                                          <p:val>
                                            <p:strVal val="#ppt_y"/>
                                          </p:val>
                                        </p:tav>
                                      </p:tavLst>
                                    </p:anim>
                                  </p:childTnLst>
                                </p:cTn>
                              </p:par>
                            </p:childTnLst>
                          </p:cTn>
                        </p:par>
                        <p:par>
                          <p:cTn id="72" fill="hold">
                            <p:stCondLst>
                              <p:cond delay="3000"/>
                            </p:stCondLst>
                            <p:childTnLst>
                              <p:par>
                                <p:cTn id="73" presetID="22" presetClass="entr" presetSubtype="2"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wipe(right)">
                                      <p:cBhvr>
                                        <p:cTn id="75" dur="500"/>
                                        <p:tgtEl>
                                          <p:spTgt spid="16"/>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wipe(right)">
                                      <p:cBhvr>
                                        <p:cTn id="78" dur="500"/>
                                        <p:tgtEl>
                                          <p:spTgt spid="31"/>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wipe(right)">
                                      <p:cBhvr>
                                        <p:cTn id="81" dur="500"/>
                                        <p:tgtEl>
                                          <p:spTgt spid="15"/>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wipe(right)">
                                      <p:cBhvr>
                                        <p:cTn id="84" dur="500"/>
                                        <p:tgtEl>
                                          <p:spTgt spid="14"/>
                                        </p:tgtEl>
                                      </p:cBhvr>
                                    </p:animEffect>
                                  </p:childTnLst>
                                </p:cTn>
                              </p:par>
                            </p:childTnLst>
                          </p:cTn>
                        </p:par>
                        <p:par>
                          <p:cTn id="85" fill="hold">
                            <p:stCondLst>
                              <p:cond delay="3500"/>
                            </p:stCondLst>
                            <p:childTnLst>
                              <p:par>
                                <p:cTn id="86" presetID="2" presetClass="entr" presetSubtype="4" fill="hold" nodeType="afterEffect">
                                  <p:stCondLst>
                                    <p:cond delay="0"/>
                                  </p:stCondLst>
                                  <p:childTnLst>
                                    <p:set>
                                      <p:cBhvr>
                                        <p:cTn id="87" dur="1" fill="hold">
                                          <p:stCondLst>
                                            <p:cond delay="0"/>
                                          </p:stCondLst>
                                        </p:cTn>
                                        <p:tgtEl>
                                          <p:spTgt spid="38"/>
                                        </p:tgtEl>
                                        <p:attrNameLst>
                                          <p:attrName>style.visibility</p:attrName>
                                        </p:attrNameLst>
                                      </p:cBhvr>
                                      <p:to>
                                        <p:strVal val="visible"/>
                                      </p:to>
                                    </p:set>
                                    <p:anim calcmode="lin" valueType="num">
                                      <p:cBhvr additive="base">
                                        <p:cTn id="88" dur="500" fill="hold"/>
                                        <p:tgtEl>
                                          <p:spTgt spid="38"/>
                                        </p:tgtEl>
                                        <p:attrNameLst>
                                          <p:attrName>ppt_x</p:attrName>
                                        </p:attrNameLst>
                                      </p:cBhvr>
                                      <p:tavLst>
                                        <p:tav tm="0">
                                          <p:val>
                                            <p:strVal val="#ppt_x"/>
                                          </p:val>
                                        </p:tav>
                                        <p:tav tm="100000">
                                          <p:val>
                                            <p:strVal val="#ppt_x"/>
                                          </p:val>
                                        </p:tav>
                                      </p:tavLst>
                                    </p:anim>
                                    <p:anim calcmode="lin" valueType="num">
                                      <p:cBhvr additive="base">
                                        <p:cTn id="89" dur="500" fill="hold"/>
                                        <p:tgtEl>
                                          <p:spTgt spid="38"/>
                                        </p:tgtEl>
                                        <p:attrNameLst>
                                          <p:attrName>ppt_y</p:attrName>
                                        </p:attrNameLst>
                                      </p:cBhvr>
                                      <p:tavLst>
                                        <p:tav tm="0">
                                          <p:val>
                                            <p:strVal val="1+#ppt_h/2"/>
                                          </p:val>
                                        </p:tav>
                                        <p:tav tm="100000">
                                          <p:val>
                                            <p:strVal val="#ppt_y"/>
                                          </p:val>
                                        </p:tav>
                                      </p:tavLst>
                                    </p:anim>
                                  </p:childTnLst>
                                </p:cTn>
                              </p:par>
                              <p:par>
                                <p:cTn id="90" presetID="2" presetClass="entr" presetSubtype="2" fill="hold" grpId="0" nodeType="withEffect">
                                  <p:stCondLst>
                                    <p:cond delay="0"/>
                                  </p:stCondLst>
                                  <p:iterate type="wd">
                                    <p:tmPct val="10000"/>
                                  </p:iterate>
                                  <p:childTnLst>
                                    <p:set>
                                      <p:cBhvr>
                                        <p:cTn id="91" dur="1" fill="hold">
                                          <p:stCondLst>
                                            <p:cond delay="0"/>
                                          </p:stCondLst>
                                        </p:cTn>
                                        <p:tgtEl>
                                          <p:spTgt spid="37"/>
                                        </p:tgtEl>
                                        <p:attrNameLst>
                                          <p:attrName>style.visibility</p:attrName>
                                        </p:attrNameLst>
                                      </p:cBhvr>
                                      <p:to>
                                        <p:strVal val="visible"/>
                                      </p:to>
                                    </p:set>
                                    <p:anim calcmode="lin" valueType="num">
                                      <p:cBhvr additive="base">
                                        <p:cTn id="92" dur="500" fill="hold"/>
                                        <p:tgtEl>
                                          <p:spTgt spid="37"/>
                                        </p:tgtEl>
                                        <p:attrNameLst>
                                          <p:attrName>ppt_x</p:attrName>
                                        </p:attrNameLst>
                                      </p:cBhvr>
                                      <p:tavLst>
                                        <p:tav tm="0">
                                          <p:val>
                                            <p:strVal val="1+#ppt_w/2"/>
                                          </p:val>
                                        </p:tav>
                                        <p:tav tm="100000">
                                          <p:val>
                                            <p:strVal val="#ppt_x"/>
                                          </p:val>
                                        </p:tav>
                                      </p:tavLst>
                                    </p:anim>
                                    <p:anim calcmode="lin" valueType="num">
                                      <p:cBhvr additive="base">
                                        <p:cTn id="93"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13" grpId="0"/>
      <p:bldP spid="14" grpId="0" animBg="1"/>
      <p:bldP spid="15" grpId="0" animBg="1"/>
      <p:bldP spid="16" grpId="0" animBg="1"/>
      <p:bldP spid="21" grpId="0" animBg="1"/>
      <p:bldP spid="22" grpId="0"/>
      <p:bldP spid="23" grpId="0"/>
      <p:bldP spid="28" grpId="0" animBg="1"/>
      <p:bldP spid="29" grpId="0"/>
      <p:bldP spid="30" grpId="0"/>
      <p:bldP spid="31" grpId="0" animBg="1"/>
      <p:bldP spid="35" grpId="0"/>
      <p:bldP spid="36" grpId="0"/>
      <p:bldP spid="3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5156330" y="1276848"/>
            <a:ext cx="0" cy="3170057"/>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2661628" y="1504852"/>
            <a:ext cx="2158403" cy="295466"/>
            <a:chOff x="3249264" y="1751685"/>
            <a:chExt cx="2994025" cy="393953"/>
          </a:xfrm>
        </p:grpSpPr>
        <p:grpSp>
          <p:nvGrpSpPr>
            <p:cNvPr id="5" name="组合 4"/>
            <p:cNvGrpSpPr/>
            <p:nvPr/>
          </p:nvGrpSpPr>
          <p:grpSpPr>
            <a:xfrm>
              <a:off x="3249264" y="1776444"/>
              <a:ext cx="2994025" cy="314202"/>
              <a:chOff x="2940050" y="2132898"/>
              <a:chExt cx="2994025" cy="314202"/>
            </a:xfrm>
          </p:grpSpPr>
          <p:sp>
            <p:nvSpPr>
              <p:cNvPr id="7" name="圆角矩形 6"/>
              <p:cNvSpPr/>
              <p:nvPr/>
            </p:nvSpPr>
            <p:spPr>
              <a:xfrm>
                <a:off x="2940050" y="2132898"/>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8" name="圆角矩形 7"/>
              <p:cNvSpPr/>
              <p:nvPr/>
            </p:nvSpPr>
            <p:spPr>
              <a:xfrm>
                <a:off x="2940050" y="2132898"/>
                <a:ext cx="2108200" cy="314202"/>
              </a:xfrm>
              <a:prstGeom prst="roundRect">
                <a:avLst>
                  <a:gd name="adj" fmla="val 50000"/>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6" name="文本框 4"/>
            <p:cNvSpPr txBox="1"/>
            <p:nvPr/>
          </p:nvSpPr>
          <p:spPr>
            <a:xfrm>
              <a:off x="5335260" y="1751685"/>
              <a:ext cx="673755" cy="393953"/>
            </a:xfrm>
            <a:prstGeom prst="rect">
              <a:avLst/>
            </a:prstGeom>
            <a:noFill/>
          </p:spPr>
          <p:txBody>
            <a:bodyPr wrap="square" rtlCol="0">
              <a:spAutoFit/>
            </a:bodyPr>
            <a:lstStyle/>
            <a:p>
              <a:pPr algn="ctr">
                <a:lnSpc>
                  <a:spcPct val="120000"/>
                </a:lnSpc>
              </a:pPr>
              <a:r>
                <a:rPr lang="en-US" altLang="zh-CN" sz="11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70%</a:t>
              </a:r>
              <a:endParaRPr lang="zh-CN" altLang="en-US" sz="11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9" name="组合 8"/>
          <p:cNvGrpSpPr/>
          <p:nvPr/>
        </p:nvGrpSpPr>
        <p:grpSpPr>
          <a:xfrm>
            <a:off x="2661628" y="1813155"/>
            <a:ext cx="2158403" cy="295466"/>
            <a:chOff x="3249264" y="2162753"/>
            <a:chExt cx="2994025" cy="393951"/>
          </a:xfrm>
        </p:grpSpPr>
        <p:grpSp>
          <p:nvGrpSpPr>
            <p:cNvPr id="10" name="组合 9"/>
            <p:cNvGrpSpPr/>
            <p:nvPr/>
          </p:nvGrpSpPr>
          <p:grpSpPr>
            <a:xfrm>
              <a:off x="3249264" y="2178703"/>
              <a:ext cx="2994025" cy="314618"/>
              <a:chOff x="2940050" y="2519659"/>
              <a:chExt cx="2994025" cy="314618"/>
            </a:xfrm>
          </p:grpSpPr>
          <p:sp>
            <p:nvSpPr>
              <p:cNvPr id="12" name="圆角矩形 11"/>
              <p:cNvSpPr/>
              <p:nvPr/>
            </p:nvSpPr>
            <p:spPr>
              <a:xfrm>
                <a:off x="2940050" y="252007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圆角矩形 12"/>
              <p:cNvSpPr/>
              <p:nvPr/>
            </p:nvSpPr>
            <p:spPr>
              <a:xfrm>
                <a:off x="2940051" y="2519659"/>
                <a:ext cx="889000" cy="314202"/>
              </a:xfrm>
              <a:prstGeom prst="roundRect">
                <a:avLst>
                  <a:gd name="adj" fmla="val 50000"/>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1" name="文本框 9"/>
            <p:cNvSpPr txBox="1"/>
            <p:nvPr/>
          </p:nvSpPr>
          <p:spPr>
            <a:xfrm>
              <a:off x="4118871" y="2162753"/>
              <a:ext cx="673755" cy="393951"/>
            </a:xfrm>
            <a:prstGeom prst="rect">
              <a:avLst/>
            </a:prstGeom>
            <a:noFill/>
          </p:spPr>
          <p:txBody>
            <a:bodyPr wrap="square" rtlCol="0">
              <a:spAutoFit/>
            </a:bodyPr>
            <a:lstStyle/>
            <a:p>
              <a:pPr algn="ctr">
                <a:lnSpc>
                  <a:spcPct val="120000"/>
                </a:lnSpc>
              </a:pPr>
              <a:r>
                <a:rPr lang="en-US" altLang="zh-CN" sz="11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30%</a:t>
              </a:r>
              <a:endParaRPr lang="zh-CN" altLang="en-US" sz="11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4" name="组合 13"/>
          <p:cNvGrpSpPr/>
          <p:nvPr/>
        </p:nvGrpSpPr>
        <p:grpSpPr>
          <a:xfrm>
            <a:off x="2657876" y="3140794"/>
            <a:ext cx="2171044" cy="295466"/>
            <a:chOff x="3244272" y="3932941"/>
            <a:chExt cx="3011560" cy="393953"/>
          </a:xfrm>
        </p:grpSpPr>
        <p:sp>
          <p:nvSpPr>
            <p:cNvPr id="15" name="圆角矩形 14"/>
            <p:cNvSpPr/>
            <p:nvPr/>
          </p:nvSpPr>
          <p:spPr>
            <a:xfrm>
              <a:off x="3261807" y="3971332"/>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6" name="圆角矩形 15"/>
            <p:cNvSpPr/>
            <p:nvPr/>
          </p:nvSpPr>
          <p:spPr>
            <a:xfrm>
              <a:off x="3244272" y="3971332"/>
              <a:ext cx="1201953" cy="314202"/>
            </a:xfrm>
            <a:prstGeom prst="roundRect">
              <a:avLst>
                <a:gd name="adj" fmla="val 50000"/>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文本框 15"/>
            <p:cNvSpPr txBox="1"/>
            <p:nvPr/>
          </p:nvSpPr>
          <p:spPr>
            <a:xfrm>
              <a:off x="4418923" y="3932941"/>
              <a:ext cx="907694" cy="393953"/>
            </a:xfrm>
            <a:prstGeom prst="rect">
              <a:avLst/>
            </a:prstGeom>
            <a:noFill/>
          </p:spPr>
          <p:txBody>
            <a:bodyPr wrap="square" rtlCol="0">
              <a:spAutoFit/>
            </a:bodyPr>
            <a:lstStyle/>
            <a:p>
              <a:pPr algn="ctr">
                <a:lnSpc>
                  <a:spcPct val="120000"/>
                </a:lnSpc>
              </a:pPr>
              <a:r>
                <a:rPr lang="en-US" altLang="zh-CN" sz="11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40%</a:t>
              </a:r>
              <a:endParaRPr lang="zh-CN" altLang="en-US" sz="11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8" name="组合 17"/>
          <p:cNvGrpSpPr/>
          <p:nvPr/>
        </p:nvGrpSpPr>
        <p:grpSpPr>
          <a:xfrm>
            <a:off x="2657885" y="3434816"/>
            <a:ext cx="2168869" cy="295466"/>
            <a:chOff x="3244272" y="4324968"/>
            <a:chExt cx="3008542" cy="393953"/>
          </a:xfrm>
        </p:grpSpPr>
        <p:sp>
          <p:nvSpPr>
            <p:cNvPr id="19" name="圆角矩形 18"/>
            <p:cNvSpPr/>
            <p:nvPr/>
          </p:nvSpPr>
          <p:spPr>
            <a:xfrm>
              <a:off x="3258789" y="436261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圆角矩形 19"/>
            <p:cNvSpPr/>
            <p:nvPr/>
          </p:nvSpPr>
          <p:spPr>
            <a:xfrm>
              <a:off x="3244272" y="4362651"/>
              <a:ext cx="2108200" cy="314202"/>
            </a:xfrm>
            <a:prstGeom prst="roundRect">
              <a:avLst>
                <a:gd name="adj" fmla="val 50000"/>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文本框 19"/>
            <p:cNvSpPr txBox="1"/>
            <p:nvPr/>
          </p:nvSpPr>
          <p:spPr>
            <a:xfrm>
              <a:off x="5326614" y="4324968"/>
              <a:ext cx="673754" cy="393953"/>
            </a:xfrm>
            <a:prstGeom prst="rect">
              <a:avLst/>
            </a:prstGeom>
            <a:noFill/>
          </p:spPr>
          <p:txBody>
            <a:bodyPr wrap="square" rtlCol="0">
              <a:spAutoFit/>
            </a:bodyPr>
            <a:lstStyle/>
            <a:p>
              <a:pPr algn="ctr">
                <a:lnSpc>
                  <a:spcPct val="120000"/>
                </a:lnSpc>
              </a:pPr>
              <a:r>
                <a:rPr lang="en-US" altLang="zh-CN" sz="11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60%</a:t>
              </a:r>
              <a:endParaRPr lang="zh-CN" altLang="en-US" sz="1100" baseline="-3000"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2" name="组合 21"/>
          <p:cNvGrpSpPr/>
          <p:nvPr/>
        </p:nvGrpSpPr>
        <p:grpSpPr>
          <a:xfrm>
            <a:off x="1187628" y="1276845"/>
            <a:ext cx="1618841" cy="1647000"/>
            <a:chOff x="471707" y="1675770"/>
            <a:chExt cx="2158455" cy="2196000"/>
          </a:xfrm>
          <a:solidFill>
            <a:schemeClr val="accent2"/>
          </a:solidFill>
        </p:grpSpPr>
        <p:grpSp>
          <p:nvGrpSpPr>
            <p:cNvPr id="23" name="组合 22"/>
            <p:cNvGrpSpPr>
              <a:grpSpLocks noChangeAspect="1"/>
            </p:cNvGrpSpPr>
            <p:nvPr/>
          </p:nvGrpSpPr>
          <p:grpSpPr>
            <a:xfrm>
              <a:off x="471707" y="1675770"/>
              <a:ext cx="2158455" cy="2196000"/>
              <a:chOff x="5397500" y="5734050"/>
              <a:chExt cx="365125" cy="371476"/>
            </a:xfrm>
            <a:grpFill/>
          </p:grpSpPr>
          <p:sp>
            <p:nvSpPr>
              <p:cNvPr id="27"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8"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9"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4" name="组合 23"/>
            <p:cNvGrpSpPr>
              <a:grpSpLocks noChangeAspect="1"/>
            </p:cNvGrpSpPr>
            <p:nvPr/>
          </p:nvGrpSpPr>
          <p:grpSpPr>
            <a:xfrm>
              <a:off x="1735995" y="2108076"/>
              <a:ext cx="462003" cy="468000"/>
              <a:chOff x="2665061" y="4979202"/>
              <a:chExt cx="284308" cy="288000"/>
            </a:xfrm>
            <a:grpFill/>
          </p:grpSpPr>
          <p:sp>
            <p:nvSpPr>
              <p:cNvPr id="25"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6"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30" name="组合 29"/>
          <p:cNvGrpSpPr/>
          <p:nvPr/>
        </p:nvGrpSpPr>
        <p:grpSpPr>
          <a:xfrm>
            <a:off x="1195185" y="2937369"/>
            <a:ext cx="1618841" cy="1647000"/>
            <a:chOff x="478903" y="4355475"/>
            <a:chExt cx="2158455" cy="2196000"/>
          </a:xfrm>
          <a:solidFill>
            <a:schemeClr val="accent6"/>
          </a:solidFill>
        </p:grpSpPr>
        <p:grpSp>
          <p:nvGrpSpPr>
            <p:cNvPr id="31" name="组合 30"/>
            <p:cNvGrpSpPr>
              <a:grpSpLocks noChangeAspect="1"/>
            </p:cNvGrpSpPr>
            <p:nvPr/>
          </p:nvGrpSpPr>
          <p:grpSpPr>
            <a:xfrm>
              <a:off x="1795203" y="4733013"/>
              <a:ext cx="366333" cy="576000"/>
              <a:chOff x="2257888" y="5547128"/>
              <a:chExt cx="137373" cy="216000"/>
            </a:xfrm>
            <a:grpFill/>
          </p:grpSpPr>
          <p:sp>
            <p:nvSpPr>
              <p:cNvPr id="36"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7"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32" name="组合 31"/>
            <p:cNvGrpSpPr>
              <a:grpSpLocks noChangeAspect="1"/>
            </p:cNvGrpSpPr>
            <p:nvPr/>
          </p:nvGrpSpPr>
          <p:grpSpPr>
            <a:xfrm>
              <a:off x="478903" y="4355475"/>
              <a:ext cx="2158455" cy="2196000"/>
              <a:chOff x="5397500" y="5734050"/>
              <a:chExt cx="365125" cy="371476"/>
            </a:xfrm>
            <a:grpFill/>
          </p:grpSpPr>
          <p:sp>
            <p:nvSpPr>
              <p:cNvPr id="33"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4"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5"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9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sp>
        <p:nvSpPr>
          <p:cNvPr id="38" name="矩形 37"/>
          <p:cNvSpPr/>
          <p:nvPr/>
        </p:nvSpPr>
        <p:spPr>
          <a:xfrm>
            <a:off x="5542212" y="1246366"/>
            <a:ext cx="1010515" cy="330852"/>
          </a:xfrm>
          <a:prstGeom prst="rect">
            <a:avLst/>
          </a:prstGeom>
        </p:spPr>
        <p:txBody>
          <a:bodyPr wrap="none" lIns="68571" tIns="34286" rIns="68571" bIns="34286">
            <a:spAutoFit/>
          </a:bodyPr>
          <a:lstStyle/>
          <a:p>
            <a:r>
              <a:rPr lang="zh-CN" altLang="en-US" sz="17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7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矩形 47"/>
          <p:cNvSpPr>
            <a:spLocks noChangeArrowheads="1"/>
          </p:cNvSpPr>
          <p:nvPr/>
        </p:nvSpPr>
        <p:spPr bwMode="auto">
          <a:xfrm>
            <a:off x="5542214" y="1537592"/>
            <a:ext cx="2716163" cy="678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100" dirty="0">
                <a:solidFill>
                  <a:schemeClr val="tx1">
                    <a:lumMod val="75000"/>
                    <a:lumOff val="25000"/>
                  </a:schemeClr>
                </a:solidFill>
                <a:sym typeface="微软雅黑" panose="020B0503020204020204" pitchFamily="34" charset="-122"/>
              </a:rPr>
              <a:t>在此录入上述图表的综合描述说明，在此录入上述图表的综合描述说明，在此录入上述图表的综合描述说明。</a:t>
            </a:r>
            <a:endParaRPr lang="zh-CN" altLang="en-US" sz="1100" dirty="0">
              <a:solidFill>
                <a:schemeClr val="tx1">
                  <a:lumMod val="75000"/>
                  <a:lumOff val="25000"/>
                </a:schemeClr>
              </a:solidFill>
              <a:sym typeface="微软雅黑" panose="020B0503020204020204" pitchFamily="34" charset="-122"/>
            </a:endParaRPr>
          </a:p>
        </p:txBody>
      </p:sp>
      <p:sp>
        <p:nvSpPr>
          <p:cNvPr id="40" name="矩形 39"/>
          <p:cNvSpPr/>
          <p:nvPr/>
        </p:nvSpPr>
        <p:spPr>
          <a:xfrm>
            <a:off x="5542212" y="2389310"/>
            <a:ext cx="1010515" cy="330852"/>
          </a:xfrm>
          <a:prstGeom prst="rect">
            <a:avLst/>
          </a:prstGeom>
        </p:spPr>
        <p:txBody>
          <a:bodyPr wrap="none" lIns="68571" tIns="34286" rIns="68571" bIns="34286">
            <a:spAutoFit/>
          </a:bodyPr>
          <a:lstStyle/>
          <a:p>
            <a:r>
              <a:rPr lang="zh-CN" altLang="en-US" sz="17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7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矩形 47"/>
          <p:cNvSpPr>
            <a:spLocks noChangeArrowheads="1"/>
          </p:cNvSpPr>
          <p:nvPr/>
        </p:nvSpPr>
        <p:spPr bwMode="auto">
          <a:xfrm>
            <a:off x="5542214" y="2680535"/>
            <a:ext cx="2716163" cy="678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100" dirty="0">
                <a:solidFill>
                  <a:schemeClr val="tx1">
                    <a:lumMod val="75000"/>
                    <a:lumOff val="25000"/>
                  </a:schemeClr>
                </a:solidFill>
                <a:sym typeface="微软雅黑" panose="020B0503020204020204" pitchFamily="34" charset="-122"/>
              </a:rPr>
              <a:t>在此录入上述图表的综合描述说明，在此录入上述图表的综合描述说明，在此录入上述图表的综合描述说明。</a:t>
            </a:r>
            <a:endParaRPr lang="zh-CN" altLang="en-US" sz="1100" dirty="0">
              <a:solidFill>
                <a:schemeClr val="tx1">
                  <a:lumMod val="75000"/>
                  <a:lumOff val="25000"/>
                </a:schemeClr>
              </a:solidFill>
              <a:sym typeface="微软雅黑" panose="020B0503020204020204" pitchFamily="34" charset="-122"/>
            </a:endParaRPr>
          </a:p>
        </p:txBody>
      </p:sp>
      <p:sp>
        <p:nvSpPr>
          <p:cNvPr id="42" name="矩形 41"/>
          <p:cNvSpPr/>
          <p:nvPr/>
        </p:nvSpPr>
        <p:spPr>
          <a:xfrm>
            <a:off x="5542212" y="3532253"/>
            <a:ext cx="1010515" cy="330852"/>
          </a:xfrm>
          <a:prstGeom prst="rect">
            <a:avLst/>
          </a:prstGeom>
        </p:spPr>
        <p:txBody>
          <a:bodyPr wrap="none" lIns="68571" tIns="34286" rIns="68571" bIns="34286">
            <a:spAutoFit/>
          </a:bodyPr>
          <a:lstStyle/>
          <a:p>
            <a:r>
              <a:rPr lang="zh-CN" altLang="en-US" sz="17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7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矩形 47"/>
          <p:cNvSpPr>
            <a:spLocks noChangeArrowheads="1"/>
          </p:cNvSpPr>
          <p:nvPr/>
        </p:nvSpPr>
        <p:spPr bwMode="auto">
          <a:xfrm>
            <a:off x="5542214" y="3823478"/>
            <a:ext cx="2716163" cy="678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100" dirty="0">
                <a:solidFill>
                  <a:schemeClr val="tx1">
                    <a:lumMod val="75000"/>
                    <a:lumOff val="25000"/>
                  </a:schemeClr>
                </a:solidFill>
                <a:sym typeface="微软雅黑" panose="020B0503020204020204" pitchFamily="34" charset="-122"/>
              </a:rPr>
              <a:t>在此录入上述图表的综合描述说明，在此录入上述图表的综合描述说明，在此录入上述图表的描述说明。</a:t>
            </a:r>
            <a:endParaRPr lang="zh-CN" altLang="en-US" sz="1100" dirty="0">
              <a:solidFill>
                <a:schemeClr val="tx1">
                  <a:lumMod val="75000"/>
                  <a:lumOff val="25000"/>
                </a:schemeClr>
              </a:solidFill>
              <a:sym typeface="微软雅黑" panose="020B0503020204020204" pitchFamily="34" charset="-122"/>
            </a:endParaRPr>
          </a:p>
        </p:txBody>
      </p:sp>
      <p:sp>
        <p:nvSpPr>
          <p:cNvPr id="44" name="矩形 43"/>
          <p:cNvSpPr/>
          <p:nvPr/>
        </p:nvSpPr>
        <p:spPr>
          <a:xfrm>
            <a:off x="2731251" y="1203597"/>
            <a:ext cx="907923" cy="300074"/>
          </a:xfrm>
          <a:prstGeom prst="rect">
            <a:avLst/>
          </a:prstGeom>
        </p:spPr>
        <p:txBody>
          <a:bodyPr wrap="none" lIns="68571" tIns="34286" rIns="68571" bIns="34286">
            <a:spAutoFit/>
          </a:bodyPr>
          <a:lstStyle/>
          <a:p>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矩形 47"/>
          <p:cNvSpPr>
            <a:spLocks noChangeArrowheads="1"/>
          </p:cNvSpPr>
          <p:nvPr/>
        </p:nvSpPr>
        <p:spPr bwMode="auto">
          <a:xfrm>
            <a:off x="2719431" y="2090153"/>
            <a:ext cx="2109497" cy="401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75000"/>
                    <a:lumOff val="25000"/>
                  </a:schemeClr>
                </a:solidFill>
                <a:sym typeface="微软雅黑" panose="020B0503020204020204" pitchFamily="34" charset="-122"/>
              </a:rPr>
              <a:t>在此录入上述图表的描述说明，在此录入上述图表的描述说明。</a:t>
            </a:r>
            <a:endParaRPr lang="zh-CN" altLang="en-US" sz="900" dirty="0">
              <a:solidFill>
                <a:schemeClr val="tx1">
                  <a:lumMod val="75000"/>
                  <a:lumOff val="25000"/>
                </a:schemeClr>
              </a:solidFill>
              <a:sym typeface="微软雅黑" panose="020B0503020204020204" pitchFamily="34" charset="-122"/>
            </a:endParaRPr>
          </a:p>
        </p:txBody>
      </p:sp>
      <p:sp>
        <p:nvSpPr>
          <p:cNvPr id="46" name="矩形 45"/>
          <p:cNvSpPr/>
          <p:nvPr/>
        </p:nvSpPr>
        <p:spPr>
          <a:xfrm>
            <a:off x="2731251" y="2857633"/>
            <a:ext cx="907923" cy="300074"/>
          </a:xfrm>
          <a:prstGeom prst="rect">
            <a:avLst/>
          </a:prstGeom>
        </p:spPr>
        <p:txBody>
          <a:bodyPr wrap="none" lIns="68571" tIns="34286" rIns="68571" bIns="34286">
            <a:spAutoFit/>
          </a:bodyPr>
          <a:lstStyle/>
          <a:p>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矩形 46"/>
          <p:cNvSpPr>
            <a:spLocks noChangeArrowheads="1"/>
          </p:cNvSpPr>
          <p:nvPr/>
        </p:nvSpPr>
        <p:spPr bwMode="auto">
          <a:xfrm>
            <a:off x="2719431" y="3732365"/>
            <a:ext cx="2109497" cy="401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900" dirty="0">
                <a:solidFill>
                  <a:schemeClr val="tx1">
                    <a:lumMod val="75000"/>
                    <a:lumOff val="25000"/>
                  </a:schemeClr>
                </a:solidFill>
                <a:sym typeface="微软雅黑" panose="020B0503020204020204" pitchFamily="34" charset="-122"/>
              </a:rPr>
              <a:t>在此录入上述图表的描述说明，在此录入上述图表的描述说明。</a:t>
            </a:r>
            <a:endParaRPr lang="zh-CN" altLang="en-US" sz="900" dirty="0">
              <a:solidFill>
                <a:schemeClr val="tx1">
                  <a:lumMod val="75000"/>
                  <a:lumOff val="25000"/>
                </a:schemeClr>
              </a:solidFill>
              <a:sym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p:cTn id="11" dur="350" fill="hold"/>
                                        <p:tgtEl>
                                          <p:spTgt spid="22"/>
                                        </p:tgtEl>
                                        <p:attrNameLst>
                                          <p:attrName>ppt_w</p:attrName>
                                        </p:attrNameLst>
                                      </p:cBhvr>
                                      <p:tavLst>
                                        <p:tav tm="0">
                                          <p:val>
                                            <p:fltVal val="0"/>
                                          </p:val>
                                        </p:tav>
                                        <p:tav tm="100000">
                                          <p:val>
                                            <p:strVal val="#ppt_w"/>
                                          </p:val>
                                        </p:tav>
                                      </p:tavLst>
                                    </p:anim>
                                    <p:anim calcmode="lin" valueType="num">
                                      <p:cBhvr>
                                        <p:cTn id="12" dur="350" fill="hold"/>
                                        <p:tgtEl>
                                          <p:spTgt spid="22"/>
                                        </p:tgtEl>
                                        <p:attrNameLst>
                                          <p:attrName>ppt_h</p:attrName>
                                        </p:attrNameLst>
                                      </p:cBhvr>
                                      <p:tavLst>
                                        <p:tav tm="0">
                                          <p:val>
                                            <p:fltVal val="0"/>
                                          </p:val>
                                        </p:tav>
                                        <p:tav tm="100000">
                                          <p:val>
                                            <p:strVal val="#ppt_h"/>
                                          </p:val>
                                        </p:tav>
                                      </p:tavLst>
                                    </p:anim>
                                    <p:animEffect transition="in" filter="fade">
                                      <p:cBhvr>
                                        <p:cTn id="13" dur="350"/>
                                        <p:tgtEl>
                                          <p:spTgt spid="22"/>
                                        </p:tgtEl>
                                      </p:cBhvr>
                                    </p:animEffect>
                                  </p:childTnLst>
                                </p:cTn>
                              </p:par>
                              <p:par>
                                <p:cTn id="14" presetID="22" presetClass="entr" presetSubtype="8" fill="hold" nodeType="withEffect">
                                  <p:stCondLst>
                                    <p:cond delay="100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par>
                                <p:cTn id="17" presetID="22" presetClass="entr" presetSubtype="8" fill="hold" nodeType="withEffect">
                                  <p:stCondLst>
                                    <p:cond delay="190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par>
                                <p:cTn id="20" presetID="22" presetClass="entr" presetSubtype="4" fill="hold" grpId="0" nodeType="withEffect">
                                  <p:stCondLst>
                                    <p:cond delay="2750"/>
                                  </p:stCondLst>
                                  <p:childTnLst>
                                    <p:set>
                                      <p:cBhvr>
                                        <p:cTn id="21" dur="1" fill="hold">
                                          <p:stCondLst>
                                            <p:cond delay="0"/>
                                          </p:stCondLst>
                                        </p:cTn>
                                        <p:tgtEl>
                                          <p:spTgt spid="44"/>
                                        </p:tgtEl>
                                        <p:attrNameLst>
                                          <p:attrName>style.visibility</p:attrName>
                                        </p:attrNameLst>
                                      </p:cBhvr>
                                      <p:to>
                                        <p:strVal val="visible"/>
                                      </p:to>
                                    </p:set>
                                    <p:animEffect transition="in" filter="wipe(down)">
                                      <p:cBhvr>
                                        <p:cTn id="22" dur="500"/>
                                        <p:tgtEl>
                                          <p:spTgt spid="44"/>
                                        </p:tgtEl>
                                      </p:cBhvr>
                                    </p:animEffect>
                                  </p:childTnLst>
                                </p:cTn>
                              </p:par>
                              <p:par>
                                <p:cTn id="23" presetID="22" presetClass="entr" presetSubtype="1" fill="hold" grpId="0" nodeType="withEffect">
                                  <p:stCondLst>
                                    <p:cond delay="2750"/>
                                  </p:stCondLst>
                                  <p:childTnLst>
                                    <p:set>
                                      <p:cBhvr>
                                        <p:cTn id="24" dur="1" fill="hold">
                                          <p:stCondLst>
                                            <p:cond delay="0"/>
                                          </p:stCondLst>
                                        </p:cTn>
                                        <p:tgtEl>
                                          <p:spTgt spid="45"/>
                                        </p:tgtEl>
                                        <p:attrNameLst>
                                          <p:attrName>style.visibility</p:attrName>
                                        </p:attrNameLst>
                                      </p:cBhvr>
                                      <p:to>
                                        <p:strVal val="visible"/>
                                      </p:to>
                                    </p:set>
                                    <p:animEffect transition="in" filter="wipe(up)">
                                      <p:cBhvr>
                                        <p:cTn id="25" dur="500"/>
                                        <p:tgtEl>
                                          <p:spTgt spid="45"/>
                                        </p:tgtEl>
                                      </p:cBhvr>
                                    </p:animEffect>
                                  </p:childTnLst>
                                </p:cTn>
                              </p:par>
                              <p:par>
                                <p:cTn id="26" presetID="53" presetClass="entr" presetSubtype="16" fill="hold" nodeType="withEffect">
                                  <p:stCondLst>
                                    <p:cond delay="3500"/>
                                  </p:stCondLst>
                                  <p:childTnLst>
                                    <p:set>
                                      <p:cBhvr>
                                        <p:cTn id="27" dur="1" fill="hold">
                                          <p:stCondLst>
                                            <p:cond delay="0"/>
                                          </p:stCondLst>
                                        </p:cTn>
                                        <p:tgtEl>
                                          <p:spTgt spid="30"/>
                                        </p:tgtEl>
                                        <p:attrNameLst>
                                          <p:attrName>style.visibility</p:attrName>
                                        </p:attrNameLst>
                                      </p:cBhvr>
                                      <p:to>
                                        <p:strVal val="visible"/>
                                      </p:to>
                                    </p:set>
                                    <p:anim calcmode="lin" valueType="num">
                                      <p:cBhvr>
                                        <p:cTn id="28" dur="350" fill="hold"/>
                                        <p:tgtEl>
                                          <p:spTgt spid="30"/>
                                        </p:tgtEl>
                                        <p:attrNameLst>
                                          <p:attrName>ppt_w</p:attrName>
                                        </p:attrNameLst>
                                      </p:cBhvr>
                                      <p:tavLst>
                                        <p:tav tm="0">
                                          <p:val>
                                            <p:fltVal val="0"/>
                                          </p:val>
                                        </p:tav>
                                        <p:tav tm="100000">
                                          <p:val>
                                            <p:strVal val="#ppt_w"/>
                                          </p:val>
                                        </p:tav>
                                      </p:tavLst>
                                    </p:anim>
                                    <p:anim calcmode="lin" valueType="num">
                                      <p:cBhvr>
                                        <p:cTn id="29" dur="350" fill="hold"/>
                                        <p:tgtEl>
                                          <p:spTgt spid="30"/>
                                        </p:tgtEl>
                                        <p:attrNameLst>
                                          <p:attrName>ppt_h</p:attrName>
                                        </p:attrNameLst>
                                      </p:cBhvr>
                                      <p:tavLst>
                                        <p:tav tm="0">
                                          <p:val>
                                            <p:fltVal val="0"/>
                                          </p:val>
                                        </p:tav>
                                        <p:tav tm="100000">
                                          <p:val>
                                            <p:strVal val="#ppt_h"/>
                                          </p:val>
                                        </p:tav>
                                      </p:tavLst>
                                    </p:anim>
                                    <p:animEffect transition="in" filter="fade">
                                      <p:cBhvr>
                                        <p:cTn id="30" dur="350"/>
                                        <p:tgtEl>
                                          <p:spTgt spid="30"/>
                                        </p:tgtEl>
                                      </p:cBhvr>
                                    </p:animEffect>
                                  </p:childTnLst>
                                </p:cTn>
                              </p:par>
                              <p:par>
                                <p:cTn id="31" presetID="22" presetClass="entr" presetSubtype="8" fill="hold" nodeType="withEffect">
                                  <p:stCondLst>
                                    <p:cond delay="4200"/>
                                  </p:stCondLst>
                                  <p:childTnLst>
                                    <p:set>
                                      <p:cBhvr>
                                        <p:cTn id="32" dur="1" fill="hold">
                                          <p:stCondLst>
                                            <p:cond delay="0"/>
                                          </p:stCondLst>
                                        </p:cTn>
                                        <p:tgtEl>
                                          <p:spTgt spid="14"/>
                                        </p:tgtEl>
                                        <p:attrNameLst>
                                          <p:attrName>style.visibility</p:attrName>
                                        </p:attrNameLst>
                                      </p:cBhvr>
                                      <p:to>
                                        <p:strVal val="visible"/>
                                      </p:to>
                                    </p:set>
                                    <p:animEffect transition="in" filter="wipe(left)">
                                      <p:cBhvr>
                                        <p:cTn id="33" dur="500"/>
                                        <p:tgtEl>
                                          <p:spTgt spid="14"/>
                                        </p:tgtEl>
                                      </p:cBhvr>
                                    </p:animEffect>
                                  </p:childTnLst>
                                </p:cTn>
                              </p:par>
                              <p:par>
                                <p:cTn id="34" presetID="22" presetClass="entr" presetSubtype="8" fill="hold" nodeType="withEffect">
                                  <p:stCondLst>
                                    <p:cond delay="510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par>
                                <p:cTn id="37" presetID="22" presetClass="entr" presetSubtype="4" fill="hold" grpId="0" nodeType="withEffect">
                                  <p:stCondLst>
                                    <p:cond delay="6000"/>
                                  </p:stCondLst>
                                  <p:childTnLst>
                                    <p:set>
                                      <p:cBhvr>
                                        <p:cTn id="38" dur="1" fill="hold">
                                          <p:stCondLst>
                                            <p:cond delay="0"/>
                                          </p:stCondLst>
                                        </p:cTn>
                                        <p:tgtEl>
                                          <p:spTgt spid="46"/>
                                        </p:tgtEl>
                                        <p:attrNameLst>
                                          <p:attrName>style.visibility</p:attrName>
                                        </p:attrNameLst>
                                      </p:cBhvr>
                                      <p:to>
                                        <p:strVal val="visible"/>
                                      </p:to>
                                    </p:set>
                                    <p:animEffect transition="in" filter="wipe(down)">
                                      <p:cBhvr>
                                        <p:cTn id="39" dur="500"/>
                                        <p:tgtEl>
                                          <p:spTgt spid="46"/>
                                        </p:tgtEl>
                                      </p:cBhvr>
                                    </p:animEffect>
                                  </p:childTnLst>
                                </p:cTn>
                              </p:par>
                              <p:par>
                                <p:cTn id="40" presetID="22" presetClass="entr" presetSubtype="1" fill="hold" grpId="0" nodeType="withEffect">
                                  <p:stCondLst>
                                    <p:cond delay="6000"/>
                                  </p:stCondLst>
                                  <p:childTnLst>
                                    <p:set>
                                      <p:cBhvr>
                                        <p:cTn id="41" dur="1" fill="hold">
                                          <p:stCondLst>
                                            <p:cond delay="0"/>
                                          </p:stCondLst>
                                        </p:cTn>
                                        <p:tgtEl>
                                          <p:spTgt spid="47"/>
                                        </p:tgtEl>
                                        <p:attrNameLst>
                                          <p:attrName>style.visibility</p:attrName>
                                        </p:attrNameLst>
                                      </p:cBhvr>
                                      <p:to>
                                        <p:strVal val="visible"/>
                                      </p:to>
                                    </p:set>
                                    <p:animEffect transition="in" filter="wipe(up)">
                                      <p:cBhvr>
                                        <p:cTn id="42" dur="500"/>
                                        <p:tgtEl>
                                          <p:spTgt spid="47"/>
                                        </p:tgtEl>
                                      </p:cBhvr>
                                    </p:animEffect>
                                  </p:childTnLst>
                                </p:cTn>
                              </p:par>
                              <p:par>
                                <p:cTn id="43" presetID="16" presetClass="entr" presetSubtype="26" fill="hold" nodeType="withEffect">
                                  <p:stCondLst>
                                    <p:cond delay="6700"/>
                                  </p:stCondLst>
                                  <p:childTnLst>
                                    <p:set>
                                      <p:cBhvr>
                                        <p:cTn id="44" dur="1" fill="hold">
                                          <p:stCondLst>
                                            <p:cond delay="0"/>
                                          </p:stCondLst>
                                        </p:cTn>
                                        <p:tgtEl>
                                          <p:spTgt spid="3"/>
                                        </p:tgtEl>
                                        <p:attrNameLst>
                                          <p:attrName>style.visibility</p:attrName>
                                        </p:attrNameLst>
                                      </p:cBhvr>
                                      <p:to>
                                        <p:strVal val="visible"/>
                                      </p:to>
                                    </p:set>
                                    <p:animEffect transition="in" filter="barn(inHorizontal)">
                                      <p:cBhvr>
                                        <p:cTn id="45" dur="250"/>
                                        <p:tgtEl>
                                          <p:spTgt spid="3"/>
                                        </p:tgtEl>
                                      </p:cBhvr>
                                    </p:animEffect>
                                  </p:childTnLst>
                                </p:cTn>
                              </p:par>
                            </p:childTnLst>
                          </p:cTn>
                        </p:par>
                        <p:par>
                          <p:cTn id="46" fill="hold">
                            <p:stCondLst>
                              <p:cond delay="1250"/>
                            </p:stCondLst>
                            <p:childTnLst>
                              <p:par>
                                <p:cTn id="47" presetID="10" presetClass="entr" presetSubtype="0" fill="hold" grpId="0" nodeType="after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500"/>
                                        <p:tgtEl>
                                          <p:spTgt spid="3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fade">
                                      <p:cBhvr>
                                        <p:cTn id="52" dur="500"/>
                                        <p:tgtEl>
                                          <p:spTgt spid="39"/>
                                        </p:tgtEl>
                                      </p:cBhvr>
                                    </p:animEffect>
                                  </p:childTnLst>
                                </p:cTn>
                              </p:par>
                            </p:childTnLst>
                          </p:cTn>
                        </p:par>
                        <p:par>
                          <p:cTn id="53" fill="hold">
                            <p:stCondLst>
                              <p:cond delay="1750"/>
                            </p:stCondLst>
                            <p:childTnLst>
                              <p:par>
                                <p:cTn id="54" presetID="10" presetClass="entr" presetSubtype="0" fill="hold" grpId="0" nodeType="afterEffect">
                                  <p:stCondLst>
                                    <p:cond delay="500"/>
                                  </p:stCondLst>
                                  <p:childTnLst>
                                    <p:set>
                                      <p:cBhvr>
                                        <p:cTn id="55" dur="1" fill="hold">
                                          <p:stCondLst>
                                            <p:cond delay="0"/>
                                          </p:stCondLst>
                                        </p:cTn>
                                        <p:tgtEl>
                                          <p:spTgt spid="40"/>
                                        </p:tgtEl>
                                        <p:attrNameLst>
                                          <p:attrName>style.visibility</p:attrName>
                                        </p:attrNameLst>
                                      </p:cBhvr>
                                      <p:to>
                                        <p:strVal val="visible"/>
                                      </p:to>
                                    </p:set>
                                    <p:animEffect transition="in" filter="fade">
                                      <p:cBhvr>
                                        <p:cTn id="56" dur="500"/>
                                        <p:tgtEl>
                                          <p:spTgt spid="40"/>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500"/>
                                        <p:tgtEl>
                                          <p:spTgt spid="41"/>
                                        </p:tgtEl>
                                      </p:cBhvr>
                                    </p:animEffect>
                                  </p:childTnLst>
                                </p:cTn>
                              </p:par>
                            </p:childTnLst>
                          </p:cTn>
                        </p:par>
                        <p:par>
                          <p:cTn id="60" fill="hold">
                            <p:stCondLst>
                              <p:cond delay="2750"/>
                            </p:stCondLst>
                            <p:childTnLst>
                              <p:par>
                                <p:cTn id="61" presetID="10" presetClass="entr" presetSubtype="0" fill="hold" grpId="0" nodeType="afterEffect">
                                  <p:stCondLst>
                                    <p:cond delay="50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childTnLst>
                                </p:cTn>
                              </p:par>
                              <p:par>
                                <p:cTn id="64" presetID="10" presetClass="entr" presetSubtype="0" fill="hold" grpId="0" nodeType="withEffect">
                                  <p:stCondLst>
                                    <p:cond delay="500"/>
                                  </p:stCondLst>
                                  <p:childTnLst>
                                    <p:set>
                                      <p:cBhvr>
                                        <p:cTn id="65" dur="1" fill="hold">
                                          <p:stCondLst>
                                            <p:cond delay="0"/>
                                          </p:stCondLst>
                                        </p:cTn>
                                        <p:tgtEl>
                                          <p:spTgt spid="43"/>
                                        </p:tgtEl>
                                        <p:attrNameLst>
                                          <p:attrName>style.visibility</p:attrName>
                                        </p:attrNameLst>
                                      </p:cBhvr>
                                      <p:to>
                                        <p:strVal val="visible"/>
                                      </p:to>
                                    </p:set>
                                    <p:animEffect transition="in" filter="fade">
                                      <p:cBhvr>
                                        <p:cTn id="6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8" grpId="0"/>
      <p:bldP spid="39" grpId="0"/>
      <p:bldP spid="40" grpId="0"/>
      <p:bldP spid="41" grpId="0"/>
      <p:bldP spid="42" grpId="0"/>
      <p:bldP spid="43" grpId="0"/>
      <p:bldP spid="44" grpId="0"/>
      <p:bldP spid="45" grpId="0"/>
      <p:bldP spid="46" grpId="0"/>
      <p:bldP spid="4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1887676"/>
            <a:ext cx="9144000" cy="1368152"/>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1331640" y="1363873"/>
            <a:ext cx="2160240" cy="2287879"/>
            <a:chOff x="1331640" y="1363871"/>
            <a:chExt cx="2160240" cy="2287879"/>
          </a:xfrm>
        </p:grpSpPr>
        <p:sp>
          <p:nvSpPr>
            <p:cNvPr id="48" name="椭圆 47"/>
            <p:cNvSpPr/>
            <p:nvPr/>
          </p:nvSpPr>
          <p:spPr>
            <a:xfrm>
              <a:off x="1331640" y="1491750"/>
              <a:ext cx="2160240" cy="2160000"/>
            </a:xfrm>
            <a:prstGeom prst="ellipse">
              <a:avLst/>
            </a:prstGeom>
            <a:gradFill>
              <a:gsLst>
                <a:gs pos="0">
                  <a:schemeClr val="bg1"/>
                </a:gs>
                <a:gs pos="50000">
                  <a:schemeClr val="bg1"/>
                </a:gs>
                <a:gs pos="100000">
                  <a:schemeClr val="bg1">
                    <a:lumMod val="75000"/>
                  </a:schemeClr>
                </a:gs>
              </a:gsLst>
              <a:lin ang="18900000" scaled="0"/>
            </a:gradFill>
            <a:ln>
              <a:noFill/>
            </a:ln>
            <a:effectLst>
              <a:outerShdw blurRad="444500" dist="63500" dir="8100000" algn="ctr">
                <a:srgbClr val="000000">
                  <a:alpha val="5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1511760" y="1671750"/>
              <a:ext cx="1800000" cy="1800000"/>
            </a:xfrm>
            <a:prstGeom prst="ellipse">
              <a:avLst/>
            </a:prstGeom>
            <a:solidFill>
              <a:schemeClr val="accent1"/>
            </a:solidFill>
            <a:ln>
              <a:noFill/>
            </a:ln>
            <a:effectLst>
              <a:innerShdw blurRad="254000" dir="27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TextBox 49"/>
            <p:cNvSpPr txBox="1"/>
            <p:nvPr/>
          </p:nvSpPr>
          <p:spPr>
            <a:xfrm>
              <a:off x="1943708" y="1363871"/>
              <a:ext cx="936104" cy="2215991"/>
            </a:xfrm>
            <a:prstGeom prst="rect">
              <a:avLst/>
            </a:prstGeom>
            <a:noFill/>
          </p:spPr>
          <p:txBody>
            <a:bodyPr wrap="square" rtlCol="0">
              <a:spAutoFit/>
            </a:bodyPr>
            <a:lstStyle/>
            <a:p>
              <a:pPr algn="ctr"/>
              <a:r>
                <a:rPr lang="en-US" altLang="zh-CN" sz="13800" dirty="0" smtClean="0">
                  <a:solidFill>
                    <a:schemeClr val="bg1"/>
                  </a:solidFill>
                  <a:latin typeface="DFGothic-EB" pitchFamily="1" charset="-128"/>
                  <a:ea typeface="DFGothic-EB" pitchFamily="1" charset="-128"/>
                </a:rPr>
                <a:t>3</a:t>
              </a:r>
              <a:endParaRPr lang="zh-CN" altLang="en-US" sz="13800" dirty="0">
                <a:solidFill>
                  <a:schemeClr val="bg1"/>
                </a:solidFill>
                <a:latin typeface="DFGothic-EB" pitchFamily="1" charset="-128"/>
                <a:ea typeface="DFGothic-EB" pitchFamily="1" charset="-128"/>
              </a:endParaRPr>
            </a:p>
          </p:txBody>
        </p:sp>
      </p:grpSp>
      <p:sp>
        <p:nvSpPr>
          <p:cNvPr id="51" name="矩形 50"/>
          <p:cNvSpPr/>
          <p:nvPr/>
        </p:nvSpPr>
        <p:spPr>
          <a:xfrm>
            <a:off x="3707904" y="2279364"/>
            <a:ext cx="4673074" cy="584775"/>
          </a:xfrm>
          <a:prstGeom prst="rect">
            <a:avLst/>
          </a:prstGeom>
        </p:spPr>
        <p:txBody>
          <a:bodyPr wrap="none">
            <a:spAutoFit/>
          </a:bodyPr>
          <a:lstStyle/>
          <a:p>
            <a:pPr>
              <a:spcBef>
                <a:spcPct val="0"/>
              </a:spcBef>
            </a:pPr>
            <a:r>
              <a:rPr lang="zh-CN" altLang="en-US" sz="3200" b="1" dirty="0">
                <a:solidFill>
                  <a:schemeClr val="bg1"/>
                </a:solidFill>
                <a:latin typeface="微软雅黑" panose="020B0503020204020204" pitchFamily="34" charset="-122"/>
                <a:ea typeface="微软雅黑" panose="020B0503020204020204" pitchFamily="34" charset="-122"/>
              </a:rPr>
              <a:t>年度工作概述</a:t>
            </a:r>
            <a:r>
              <a:rPr lang="en-US" altLang="zh-CN" b="1" dirty="0">
                <a:solidFill>
                  <a:schemeClr val="bg1"/>
                </a:solidFill>
                <a:latin typeface="微软雅黑" panose="020B0503020204020204" pitchFamily="34" charset="-122"/>
                <a:ea typeface="微软雅黑" panose="020B0503020204020204" pitchFamily="34" charset="-122"/>
              </a:rPr>
              <a:t>(</a:t>
            </a:r>
            <a:r>
              <a:rPr lang="zh-CN" altLang="en-US" b="1" dirty="0">
                <a:solidFill>
                  <a:schemeClr val="bg1"/>
                </a:solidFill>
                <a:latin typeface="微软雅黑" panose="020B0503020204020204" pitchFamily="34" charset="-122"/>
                <a:ea typeface="微软雅黑" panose="020B0503020204020204" pitchFamily="34" charset="-122"/>
              </a:rPr>
              <a:t>此处添加文本内容</a:t>
            </a:r>
            <a:r>
              <a:rPr lang="en-US" altLang="zh-CN" b="1" dirty="0">
                <a:solidFill>
                  <a:schemeClr val="bg1"/>
                </a:solidFill>
                <a:latin typeface="微软雅黑" panose="020B0503020204020204" pitchFamily="34" charset="-122"/>
                <a:ea typeface="微软雅黑" panose="020B0503020204020204" pitchFamily="34" charset="-122"/>
              </a:rPr>
              <a:t>)</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nvGrpSpPr>
          <p:cNvPr id="52" name="组合 51"/>
          <p:cNvGrpSpPr/>
          <p:nvPr/>
        </p:nvGrpSpPr>
        <p:grpSpPr>
          <a:xfrm>
            <a:off x="3775475" y="1469204"/>
            <a:ext cx="343825" cy="309997"/>
            <a:chOff x="4634991" y="2138335"/>
            <a:chExt cx="428348" cy="386204"/>
          </a:xfrm>
        </p:grpSpPr>
        <p:sp>
          <p:nvSpPr>
            <p:cNvPr id="53" name="Freeform 5"/>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54" name="KSO_Shape"/>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grpSp>
      <p:grpSp>
        <p:nvGrpSpPr>
          <p:cNvPr id="55" name="组合 54"/>
          <p:cNvGrpSpPr/>
          <p:nvPr/>
        </p:nvGrpSpPr>
        <p:grpSpPr>
          <a:xfrm>
            <a:off x="5405071" y="1469204"/>
            <a:ext cx="343825" cy="309997"/>
            <a:chOff x="5076056" y="2138335"/>
            <a:chExt cx="428348" cy="386204"/>
          </a:xfrm>
        </p:grpSpPr>
        <p:sp>
          <p:nvSpPr>
            <p:cNvPr id="56" name="Freeform 5"/>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4"/>
            </a:solidFill>
            <a:ln w="9525" cap="flat">
              <a:noFill/>
              <a:prstDash val="solid"/>
              <a:miter lim="800000"/>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57" name="KSO_Shape"/>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grpSp>
      <p:grpSp>
        <p:nvGrpSpPr>
          <p:cNvPr id="58" name="组合 57"/>
          <p:cNvGrpSpPr/>
          <p:nvPr/>
        </p:nvGrpSpPr>
        <p:grpSpPr>
          <a:xfrm>
            <a:off x="4165484" y="1469178"/>
            <a:ext cx="343825" cy="309997"/>
            <a:chOff x="5557128" y="2138335"/>
            <a:chExt cx="428348" cy="386204"/>
          </a:xfrm>
        </p:grpSpPr>
        <p:sp>
          <p:nvSpPr>
            <p:cNvPr id="59" name="Freeform 5"/>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9525" cap="flat">
              <a:noFill/>
              <a:prstDash val="solid"/>
              <a:miter lim="800000"/>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60" name="KSO_Shape"/>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grpSp>
      <p:grpSp>
        <p:nvGrpSpPr>
          <p:cNvPr id="61" name="组合 60"/>
          <p:cNvGrpSpPr/>
          <p:nvPr/>
        </p:nvGrpSpPr>
        <p:grpSpPr>
          <a:xfrm>
            <a:off x="4969632" y="1469204"/>
            <a:ext cx="343825" cy="309997"/>
            <a:chOff x="6068610" y="2138335"/>
            <a:chExt cx="428348" cy="386204"/>
          </a:xfrm>
        </p:grpSpPr>
        <p:sp>
          <p:nvSpPr>
            <p:cNvPr id="62" name="Freeform 5"/>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6"/>
            </a:solidFill>
            <a:ln w="9525" cap="flat">
              <a:noFill/>
              <a:prstDash val="solid"/>
              <a:miter lim="800000"/>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63" name="KSO_Shape"/>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grpSp>
      <p:grpSp>
        <p:nvGrpSpPr>
          <p:cNvPr id="64" name="组合 63"/>
          <p:cNvGrpSpPr/>
          <p:nvPr/>
        </p:nvGrpSpPr>
        <p:grpSpPr>
          <a:xfrm>
            <a:off x="4572004" y="1465354"/>
            <a:ext cx="343825" cy="309997"/>
            <a:chOff x="6623914" y="2138335"/>
            <a:chExt cx="428348" cy="386204"/>
          </a:xfrm>
        </p:grpSpPr>
        <p:sp>
          <p:nvSpPr>
            <p:cNvPr id="65" name="Freeform 5"/>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cap="flat">
              <a:noFill/>
              <a:prstDash val="solid"/>
              <a:miter lim="800000"/>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66" name="KSO_Shape"/>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grpSp>
      <p:sp>
        <p:nvSpPr>
          <p:cNvPr id="67" name="TextBox 66"/>
          <p:cNvSpPr txBox="1"/>
          <p:nvPr/>
        </p:nvSpPr>
        <p:spPr>
          <a:xfrm>
            <a:off x="3707905" y="3363839"/>
            <a:ext cx="4104456" cy="738664"/>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单击此处添加文本内容    单击此处添加文本内容</a:t>
            </a:r>
            <a:endParaRPr lang="en-US" altLang="zh-CN" sz="1400" dirty="0" smtClean="0">
              <a:latin typeface="微软雅黑" panose="020B0503020204020204" pitchFamily="34" charset="-122"/>
              <a:ea typeface="微软雅黑" panose="020B0503020204020204" pitchFamily="34" charset="-122"/>
            </a:endParaRPr>
          </a:p>
          <a:p>
            <a:r>
              <a:rPr lang="zh-CN" altLang="en-US" sz="1400" dirty="0">
                <a:latin typeface="微软雅黑" panose="020B0503020204020204" pitchFamily="34" charset="-122"/>
                <a:ea typeface="微软雅黑" panose="020B0503020204020204" pitchFamily="34" charset="-122"/>
              </a:rPr>
              <a:t>单击此处添加文本</a:t>
            </a:r>
            <a:r>
              <a:rPr lang="zh-CN" altLang="en-US" sz="1400" dirty="0" smtClean="0">
                <a:latin typeface="微软雅黑" panose="020B0503020204020204" pitchFamily="34" charset="-122"/>
                <a:ea typeface="微软雅黑" panose="020B0503020204020204" pitchFamily="34" charset="-122"/>
              </a:rPr>
              <a:t>内容    单击此处添加文本内容</a:t>
            </a:r>
            <a:endParaRPr lang="en-US" altLang="zh-CN" sz="1400" dirty="0" smtClean="0">
              <a:latin typeface="微软雅黑" panose="020B0503020204020204" pitchFamily="34" charset="-122"/>
              <a:ea typeface="微软雅黑" panose="020B0503020204020204" pitchFamily="34" charset="-122"/>
            </a:endParaRPr>
          </a:p>
          <a:p>
            <a:r>
              <a:rPr lang="zh-CN" altLang="en-US" sz="1400" dirty="0" smtClean="0">
                <a:latin typeface="微软雅黑" panose="020B0503020204020204" pitchFamily="34" charset="-122"/>
                <a:ea typeface="微软雅黑" panose="020B0503020204020204" pitchFamily="34" charset="-122"/>
              </a:rPr>
              <a:t>单击此处添加文本内容    单击此处添加文本内容</a:t>
            </a:r>
            <a:endParaRPr lang="zh-CN" altLang="en-US" sz="1400" dirty="0" smtClean="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500" fill="hold"/>
                                        <p:tgtEl>
                                          <p:spTgt spid="47"/>
                                        </p:tgtEl>
                                        <p:attrNameLst>
                                          <p:attrName>ppt_w</p:attrName>
                                        </p:attrNameLst>
                                      </p:cBhvr>
                                      <p:tavLst>
                                        <p:tav tm="0">
                                          <p:val>
                                            <p:fltVal val="0"/>
                                          </p:val>
                                        </p:tav>
                                        <p:tav tm="100000">
                                          <p:val>
                                            <p:strVal val="#ppt_w"/>
                                          </p:val>
                                        </p:tav>
                                      </p:tavLst>
                                    </p:anim>
                                    <p:anim calcmode="lin" valueType="num">
                                      <p:cBhvr>
                                        <p:cTn id="12" dur="500" fill="hold"/>
                                        <p:tgtEl>
                                          <p:spTgt spid="47"/>
                                        </p:tgtEl>
                                        <p:attrNameLst>
                                          <p:attrName>ppt_h</p:attrName>
                                        </p:attrNameLst>
                                      </p:cBhvr>
                                      <p:tavLst>
                                        <p:tav tm="0">
                                          <p:val>
                                            <p:fltVal val="0"/>
                                          </p:val>
                                        </p:tav>
                                        <p:tav tm="100000">
                                          <p:val>
                                            <p:strVal val="#ppt_h"/>
                                          </p:val>
                                        </p:tav>
                                      </p:tavLst>
                                    </p:anim>
                                    <p:animEffect transition="in" filter="fade">
                                      <p:cBhvr>
                                        <p:cTn id="13" dur="500"/>
                                        <p:tgtEl>
                                          <p:spTgt spid="47"/>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wipe(left)">
                                      <p:cBhvr>
                                        <p:cTn id="17" dur="500"/>
                                        <p:tgtEl>
                                          <p:spTgt spid="51"/>
                                        </p:tgtEl>
                                      </p:cBhvr>
                                    </p:animEffect>
                                  </p:childTnLst>
                                </p:cTn>
                              </p:par>
                            </p:childTnLst>
                          </p:cTn>
                        </p:par>
                        <p:par>
                          <p:cTn id="18" fill="hold">
                            <p:stCondLst>
                              <p:cond delay="1500"/>
                            </p:stCondLst>
                            <p:childTnLst>
                              <p:par>
                                <p:cTn id="19" presetID="47" presetClass="entr" presetSubtype="0" fill="hold" nodeType="after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fade">
                                      <p:cBhvr>
                                        <p:cTn id="21" dur="1000"/>
                                        <p:tgtEl>
                                          <p:spTgt spid="52"/>
                                        </p:tgtEl>
                                      </p:cBhvr>
                                    </p:animEffect>
                                    <p:anim calcmode="lin" valueType="num">
                                      <p:cBhvr>
                                        <p:cTn id="22" dur="1000" fill="hold"/>
                                        <p:tgtEl>
                                          <p:spTgt spid="52"/>
                                        </p:tgtEl>
                                        <p:attrNameLst>
                                          <p:attrName>ppt_x</p:attrName>
                                        </p:attrNameLst>
                                      </p:cBhvr>
                                      <p:tavLst>
                                        <p:tav tm="0">
                                          <p:val>
                                            <p:strVal val="#ppt_x"/>
                                          </p:val>
                                        </p:tav>
                                        <p:tav tm="100000">
                                          <p:val>
                                            <p:strVal val="#ppt_x"/>
                                          </p:val>
                                        </p:tav>
                                      </p:tavLst>
                                    </p:anim>
                                    <p:anim calcmode="lin" valueType="num">
                                      <p:cBhvr>
                                        <p:cTn id="23" dur="1000" fill="hold"/>
                                        <p:tgtEl>
                                          <p:spTgt spid="52"/>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300"/>
                                  </p:stCondLst>
                                  <p:childTnLst>
                                    <p:set>
                                      <p:cBhvr>
                                        <p:cTn id="25" dur="1" fill="hold">
                                          <p:stCondLst>
                                            <p:cond delay="0"/>
                                          </p:stCondLst>
                                        </p:cTn>
                                        <p:tgtEl>
                                          <p:spTgt spid="58"/>
                                        </p:tgtEl>
                                        <p:attrNameLst>
                                          <p:attrName>style.visibility</p:attrName>
                                        </p:attrNameLst>
                                      </p:cBhvr>
                                      <p:to>
                                        <p:strVal val="visible"/>
                                      </p:to>
                                    </p:set>
                                    <p:animEffect transition="in" filter="fade">
                                      <p:cBhvr>
                                        <p:cTn id="26" dur="1000"/>
                                        <p:tgtEl>
                                          <p:spTgt spid="58"/>
                                        </p:tgtEl>
                                      </p:cBhvr>
                                    </p:animEffect>
                                    <p:anim calcmode="lin" valueType="num">
                                      <p:cBhvr>
                                        <p:cTn id="27" dur="1000" fill="hold"/>
                                        <p:tgtEl>
                                          <p:spTgt spid="58"/>
                                        </p:tgtEl>
                                        <p:attrNameLst>
                                          <p:attrName>ppt_x</p:attrName>
                                        </p:attrNameLst>
                                      </p:cBhvr>
                                      <p:tavLst>
                                        <p:tav tm="0">
                                          <p:val>
                                            <p:strVal val="#ppt_x"/>
                                          </p:val>
                                        </p:tav>
                                        <p:tav tm="100000">
                                          <p:val>
                                            <p:strVal val="#ppt_x"/>
                                          </p:val>
                                        </p:tav>
                                      </p:tavLst>
                                    </p:anim>
                                    <p:anim calcmode="lin" valueType="num">
                                      <p:cBhvr>
                                        <p:cTn id="28" dur="1000" fill="hold"/>
                                        <p:tgtEl>
                                          <p:spTgt spid="58"/>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600"/>
                                  </p:stCondLst>
                                  <p:childTnLst>
                                    <p:set>
                                      <p:cBhvr>
                                        <p:cTn id="30" dur="1" fill="hold">
                                          <p:stCondLst>
                                            <p:cond delay="0"/>
                                          </p:stCondLst>
                                        </p:cTn>
                                        <p:tgtEl>
                                          <p:spTgt spid="64"/>
                                        </p:tgtEl>
                                        <p:attrNameLst>
                                          <p:attrName>style.visibility</p:attrName>
                                        </p:attrNameLst>
                                      </p:cBhvr>
                                      <p:to>
                                        <p:strVal val="visible"/>
                                      </p:to>
                                    </p:set>
                                    <p:animEffect transition="in" filter="fade">
                                      <p:cBhvr>
                                        <p:cTn id="31" dur="1000"/>
                                        <p:tgtEl>
                                          <p:spTgt spid="64"/>
                                        </p:tgtEl>
                                      </p:cBhvr>
                                    </p:animEffect>
                                    <p:anim calcmode="lin" valueType="num">
                                      <p:cBhvr>
                                        <p:cTn id="32" dur="1000" fill="hold"/>
                                        <p:tgtEl>
                                          <p:spTgt spid="64"/>
                                        </p:tgtEl>
                                        <p:attrNameLst>
                                          <p:attrName>ppt_x</p:attrName>
                                        </p:attrNameLst>
                                      </p:cBhvr>
                                      <p:tavLst>
                                        <p:tav tm="0">
                                          <p:val>
                                            <p:strVal val="#ppt_x"/>
                                          </p:val>
                                        </p:tav>
                                        <p:tav tm="100000">
                                          <p:val>
                                            <p:strVal val="#ppt_x"/>
                                          </p:val>
                                        </p:tav>
                                      </p:tavLst>
                                    </p:anim>
                                    <p:anim calcmode="lin" valueType="num">
                                      <p:cBhvr>
                                        <p:cTn id="33" dur="1000" fill="hold"/>
                                        <p:tgtEl>
                                          <p:spTgt spid="64"/>
                                        </p:tgtEl>
                                        <p:attrNameLst>
                                          <p:attrName>ppt_y</p:attrName>
                                        </p:attrNameLst>
                                      </p:cBhvr>
                                      <p:tavLst>
                                        <p:tav tm="0">
                                          <p:val>
                                            <p:strVal val="#ppt_y-.1"/>
                                          </p:val>
                                        </p:tav>
                                        <p:tav tm="100000">
                                          <p:val>
                                            <p:strVal val="#ppt_y"/>
                                          </p:val>
                                        </p:tav>
                                      </p:tavLst>
                                    </p:anim>
                                  </p:childTnLst>
                                </p:cTn>
                              </p:par>
                              <p:par>
                                <p:cTn id="34" presetID="47" presetClass="entr" presetSubtype="0" fill="hold" nodeType="withEffect">
                                  <p:stCondLst>
                                    <p:cond delay="900"/>
                                  </p:stCondLst>
                                  <p:childTnLst>
                                    <p:set>
                                      <p:cBhvr>
                                        <p:cTn id="35" dur="1" fill="hold">
                                          <p:stCondLst>
                                            <p:cond delay="0"/>
                                          </p:stCondLst>
                                        </p:cTn>
                                        <p:tgtEl>
                                          <p:spTgt spid="61"/>
                                        </p:tgtEl>
                                        <p:attrNameLst>
                                          <p:attrName>style.visibility</p:attrName>
                                        </p:attrNameLst>
                                      </p:cBhvr>
                                      <p:to>
                                        <p:strVal val="visible"/>
                                      </p:to>
                                    </p:set>
                                    <p:animEffect transition="in" filter="fade">
                                      <p:cBhvr>
                                        <p:cTn id="36" dur="1000"/>
                                        <p:tgtEl>
                                          <p:spTgt spid="61"/>
                                        </p:tgtEl>
                                      </p:cBhvr>
                                    </p:animEffect>
                                    <p:anim calcmode="lin" valueType="num">
                                      <p:cBhvr>
                                        <p:cTn id="37" dur="1000" fill="hold"/>
                                        <p:tgtEl>
                                          <p:spTgt spid="61"/>
                                        </p:tgtEl>
                                        <p:attrNameLst>
                                          <p:attrName>ppt_x</p:attrName>
                                        </p:attrNameLst>
                                      </p:cBhvr>
                                      <p:tavLst>
                                        <p:tav tm="0">
                                          <p:val>
                                            <p:strVal val="#ppt_x"/>
                                          </p:val>
                                        </p:tav>
                                        <p:tav tm="100000">
                                          <p:val>
                                            <p:strVal val="#ppt_x"/>
                                          </p:val>
                                        </p:tav>
                                      </p:tavLst>
                                    </p:anim>
                                    <p:anim calcmode="lin" valueType="num">
                                      <p:cBhvr>
                                        <p:cTn id="38" dur="1000" fill="hold"/>
                                        <p:tgtEl>
                                          <p:spTgt spid="61"/>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1400"/>
                                  </p:stCondLst>
                                  <p:childTnLst>
                                    <p:set>
                                      <p:cBhvr>
                                        <p:cTn id="40" dur="1" fill="hold">
                                          <p:stCondLst>
                                            <p:cond delay="0"/>
                                          </p:stCondLst>
                                        </p:cTn>
                                        <p:tgtEl>
                                          <p:spTgt spid="55"/>
                                        </p:tgtEl>
                                        <p:attrNameLst>
                                          <p:attrName>style.visibility</p:attrName>
                                        </p:attrNameLst>
                                      </p:cBhvr>
                                      <p:to>
                                        <p:strVal val="visible"/>
                                      </p:to>
                                    </p:set>
                                    <p:animEffect transition="in" filter="fade">
                                      <p:cBhvr>
                                        <p:cTn id="41" dur="1000"/>
                                        <p:tgtEl>
                                          <p:spTgt spid="55"/>
                                        </p:tgtEl>
                                      </p:cBhvr>
                                    </p:animEffect>
                                    <p:anim calcmode="lin" valueType="num">
                                      <p:cBhvr>
                                        <p:cTn id="42" dur="1000" fill="hold"/>
                                        <p:tgtEl>
                                          <p:spTgt spid="55"/>
                                        </p:tgtEl>
                                        <p:attrNameLst>
                                          <p:attrName>ppt_x</p:attrName>
                                        </p:attrNameLst>
                                      </p:cBhvr>
                                      <p:tavLst>
                                        <p:tav tm="0">
                                          <p:val>
                                            <p:strVal val="#ppt_x"/>
                                          </p:val>
                                        </p:tav>
                                        <p:tav tm="100000">
                                          <p:val>
                                            <p:strVal val="#ppt_x"/>
                                          </p:val>
                                        </p:tav>
                                      </p:tavLst>
                                    </p:anim>
                                    <p:anim calcmode="lin" valueType="num">
                                      <p:cBhvr>
                                        <p:cTn id="43" dur="1000" fill="hold"/>
                                        <p:tgtEl>
                                          <p:spTgt spid="55"/>
                                        </p:tgtEl>
                                        <p:attrNameLst>
                                          <p:attrName>ppt_y</p:attrName>
                                        </p:attrNameLst>
                                      </p:cBhvr>
                                      <p:tavLst>
                                        <p:tav tm="0">
                                          <p:val>
                                            <p:strVal val="#ppt_y-.1"/>
                                          </p:val>
                                        </p:tav>
                                        <p:tav tm="100000">
                                          <p:val>
                                            <p:strVal val="#ppt_y"/>
                                          </p:val>
                                        </p:tav>
                                      </p:tavLst>
                                    </p:anim>
                                  </p:childTnLst>
                                </p:cTn>
                              </p:par>
                            </p:childTnLst>
                          </p:cTn>
                        </p:par>
                        <p:par>
                          <p:cTn id="44" fill="hold">
                            <p:stCondLst>
                              <p:cond delay="2500"/>
                            </p:stCondLst>
                            <p:childTnLst>
                              <p:par>
                                <p:cTn id="45" presetID="42" presetClass="entr" presetSubtype="0" fill="hold" grpId="0" nodeType="afterEffect">
                                  <p:stCondLst>
                                    <p:cond delay="0"/>
                                  </p:stCondLst>
                                  <p:childTnLst>
                                    <p:set>
                                      <p:cBhvr>
                                        <p:cTn id="46" dur="1" fill="hold">
                                          <p:stCondLst>
                                            <p:cond delay="0"/>
                                          </p:stCondLst>
                                        </p:cTn>
                                        <p:tgtEl>
                                          <p:spTgt spid="67"/>
                                        </p:tgtEl>
                                        <p:attrNameLst>
                                          <p:attrName>style.visibility</p:attrName>
                                        </p:attrNameLst>
                                      </p:cBhvr>
                                      <p:to>
                                        <p:strVal val="visible"/>
                                      </p:to>
                                    </p:set>
                                    <p:animEffect transition="in" filter="fade">
                                      <p:cBhvr>
                                        <p:cTn id="47" dur="1000"/>
                                        <p:tgtEl>
                                          <p:spTgt spid="67"/>
                                        </p:tgtEl>
                                      </p:cBhvr>
                                    </p:animEffect>
                                    <p:anim calcmode="lin" valueType="num">
                                      <p:cBhvr>
                                        <p:cTn id="48" dur="1000" fill="hold"/>
                                        <p:tgtEl>
                                          <p:spTgt spid="67"/>
                                        </p:tgtEl>
                                        <p:attrNameLst>
                                          <p:attrName>ppt_x</p:attrName>
                                        </p:attrNameLst>
                                      </p:cBhvr>
                                      <p:tavLst>
                                        <p:tav tm="0">
                                          <p:val>
                                            <p:strVal val="#ppt_x"/>
                                          </p:val>
                                        </p:tav>
                                        <p:tav tm="100000">
                                          <p:val>
                                            <p:strVal val="#ppt_x"/>
                                          </p:val>
                                        </p:tav>
                                      </p:tavLst>
                                    </p:anim>
                                    <p:anim calcmode="lin" valueType="num">
                                      <p:cBhvr>
                                        <p:cTn id="49"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51" grpId="0"/>
      <p:bldP spid="6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sp>
        <p:nvSpPr>
          <p:cNvPr id="39" name="空心弧 38"/>
          <p:cNvSpPr/>
          <p:nvPr/>
        </p:nvSpPr>
        <p:spPr>
          <a:xfrm rot="5400000">
            <a:off x="862468" y="1382967"/>
            <a:ext cx="3142978" cy="2924714"/>
          </a:xfrm>
          <a:prstGeom prst="blockArc">
            <a:avLst>
              <a:gd name="adj1" fmla="val 10897210"/>
              <a:gd name="adj2" fmla="val 6953"/>
              <a:gd name="adj3" fmla="val 124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400" fontAlgn="auto">
              <a:spcBef>
                <a:spcPts val="0"/>
              </a:spcBef>
              <a:spcAft>
                <a:spcPts val="0"/>
              </a:spcAft>
              <a:defRPr/>
            </a:pPr>
            <a:endParaRPr lang="zh-CN" altLang="en-US" sz="249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40" name="直接连接符 39"/>
          <p:cNvCxnSpPr/>
          <p:nvPr/>
        </p:nvCxnSpPr>
        <p:spPr bwMode="auto">
          <a:xfrm>
            <a:off x="3043369" y="1468197"/>
            <a:ext cx="144145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bwMode="auto">
          <a:xfrm>
            <a:off x="3093016" y="4258837"/>
            <a:ext cx="1439863"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bwMode="auto">
          <a:xfrm>
            <a:off x="3914988" y="2414549"/>
            <a:ext cx="1334133"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bwMode="auto">
          <a:xfrm>
            <a:off x="3773750" y="3399544"/>
            <a:ext cx="1440700" cy="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5255720" y="1062882"/>
            <a:ext cx="1338810" cy="323157"/>
          </a:xfrm>
          <a:prstGeom prst="rect">
            <a:avLst/>
          </a:prstGeom>
        </p:spPr>
        <p:txBody>
          <a:bodyPr wrap="none" lIns="91431" tIns="45716" rIns="91431" bIns="45716">
            <a:spAutoFit/>
          </a:bodyPr>
          <a:lstStyle/>
          <a:p>
            <a:r>
              <a:rPr lang="zh-CN" altLang="en-US" sz="1500" dirty="0">
                <a:latin typeface="微软雅黑" panose="020B0503020204020204" pitchFamily="34" charset="-122"/>
                <a:ea typeface="微软雅黑" panose="020B0503020204020204" pitchFamily="34" charset="-122"/>
              </a:rPr>
              <a:t>此处添加标题</a:t>
            </a:r>
            <a:endParaRPr lang="zh-CN" altLang="en-US" sz="1500" dirty="0">
              <a:latin typeface="微软雅黑" panose="020B0503020204020204" pitchFamily="34" charset="-122"/>
              <a:ea typeface="微软雅黑" panose="020B0503020204020204" pitchFamily="34" charset="-122"/>
            </a:endParaRPr>
          </a:p>
        </p:txBody>
      </p:sp>
      <p:sp>
        <p:nvSpPr>
          <p:cNvPr id="45" name="矩形 44"/>
          <p:cNvSpPr>
            <a:spLocks noChangeArrowheads="1"/>
          </p:cNvSpPr>
          <p:nvPr/>
        </p:nvSpPr>
        <p:spPr bwMode="auto">
          <a:xfrm>
            <a:off x="5226378" y="1295610"/>
            <a:ext cx="2657990" cy="526803"/>
          </a:xfrm>
          <a:prstGeom prst="rect">
            <a:avLst/>
          </a:prstGeom>
          <a:noFill/>
          <a:ln>
            <a:noFill/>
          </a:ln>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000" dirty="0"/>
              <a:t>点击输入简要文字内容，文字内容需概括精炼，不用多余的文字修饰，言简意赅的</a:t>
            </a:r>
            <a:r>
              <a:rPr lang="zh-CN" altLang="en-US" sz="1000" dirty="0" smtClean="0"/>
              <a:t>说明</a:t>
            </a:r>
            <a:endParaRPr lang="en-US" altLang="zh-CN" sz="1000" dirty="0"/>
          </a:p>
        </p:txBody>
      </p:sp>
      <p:grpSp>
        <p:nvGrpSpPr>
          <p:cNvPr id="46" name="组合 45"/>
          <p:cNvGrpSpPr/>
          <p:nvPr/>
        </p:nvGrpSpPr>
        <p:grpSpPr bwMode="auto">
          <a:xfrm>
            <a:off x="1178049" y="1713589"/>
            <a:ext cx="2259643" cy="2259643"/>
            <a:chOff x="1103084" y="2155824"/>
            <a:chExt cx="3176815" cy="3176815"/>
          </a:xfrm>
          <a:scene3d>
            <a:camera prst="orthographicFront">
              <a:rot lat="0" lon="0" rev="0"/>
            </a:camera>
            <a:lightRig rig="soft" dir="t">
              <a:rot lat="0" lon="0" rev="0"/>
            </a:lightRig>
          </a:scene3d>
        </p:grpSpPr>
        <p:sp>
          <p:nvSpPr>
            <p:cNvPr id="47" name="椭圆 46"/>
            <p:cNvSpPr/>
            <p:nvPr/>
          </p:nvSpPr>
          <p:spPr>
            <a:xfrm>
              <a:off x="1103084" y="2155824"/>
              <a:ext cx="3176815" cy="3176815"/>
            </a:xfrm>
            <a:prstGeom prst="ellipse">
              <a:avLst/>
            </a:prstGeom>
            <a:solidFill>
              <a:schemeClr val="accent4"/>
            </a:solid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椭圆 47"/>
            <p:cNvSpPr/>
            <p:nvPr/>
          </p:nvSpPr>
          <p:spPr>
            <a:xfrm>
              <a:off x="1281790" y="2334530"/>
              <a:ext cx="2819403" cy="2819403"/>
            </a:xfrm>
            <a:prstGeom prst="ellipse">
              <a:avLst/>
            </a:prstGeom>
            <a:blipFill dpi="0" rotWithShape="1">
              <a:blip r:embed="rId1"/>
              <a:srcRect/>
              <a:stretch>
                <a:fillRect l="-20000" r="-20000"/>
              </a:stretch>
            </a:bli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fontAlgn="auto">
                <a:spcBef>
                  <a:spcPts val="0"/>
                </a:spcBef>
                <a:spcAft>
                  <a:spcPts val="0"/>
                </a:spcAft>
                <a:defRPr/>
              </a:pPr>
              <a:endParaRPr lang="zh-CN" altLang="en-US">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49" name="椭圆 48"/>
          <p:cNvSpPr/>
          <p:nvPr/>
        </p:nvSpPr>
        <p:spPr>
          <a:xfrm>
            <a:off x="2816194" y="1251719"/>
            <a:ext cx="373310" cy="373310"/>
          </a:xfrm>
          <a:prstGeom prst="ellipse">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微软雅黑" panose="020B0503020204020204" pitchFamily="34" charset="-122"/>
                <a:ea typeface="微软雅黑" panose="020B0503020204020204" pitchFamily="34" charset="-122"/>
              </a:rPr>
              <a:t>1</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0" name="椭圆 49"/>
          <p:cNvSpPr/>
          <p:nvPr/>
        </p:nvSpPr>
        <p:spPr>
          <a:xfrm>
            <a:off x="3608282" y="2212641"/>
            <a:ext cx="373310" cy="373310"/>
          </a:xfrm>
          <a:prstGeom prst="ellips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微软雅黑" panose="020B0503020204020204" pitchFamily="34" charset="-122"/>
                <a:ea typeface="微软雅黑" panose="020B0503020204020204" pitchFamily="34" charset="-122"/>
              </a:rPr>
              <a:t>2</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1" name="椭圆 50"/>
          <p:cNvSpPr/>
          <p:nvPr/>
        </p:nvSpPr>
        <p:spPr>
          <a:xfrm>
            <a:off x="3587342" y="3195034"/>
            <a:ext cx="373310" cy="373310"/>
          </a:xfrm>
          <a:prstGeom prst="ellipse">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微软雅黑" panose="020B0503020204020204" pitchFamily="34" charset="-122"/>
                <a:ea typeface="微软雅黑" panose="020B0503020204020204" pitchFamily="34" charset="-122"/>
              </a:rPr>
              <a:t>3</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2" name="椭圆 51"/>
          <p:cNvSpPr/>
          <p:nvPr/>
        </p:nvSpPr>
        <p:spPr>
          <a:xfrm>
            <a:off x="2816194" y="4045240"/>
            <a:ext cx="373310" cy="373310"/>
          </a:xfrm>
          <a:prstGeom prst="ellips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微软雅黑" panose="020B0503020204020204" pitchFamily="34" charset="-122"/>
                <a:ea typeface="微软雅黑" panose="020B0503020204020204" pitchFamily="34" charset="-122"/>
              </a:rPr>
              <a:t>4</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3894554" y="1059582"/>
            <a:ext cx="821462" cy="821462"/>
            <a:chOff x="4008377" y="1003063"/>
            <a:chExt cx="821462" cy="821462"/>
          </a:xfrm>
        </p:grpSpPr>
        <p:sp>
          <p:nvSpPr>
            <p:cNvPr id="54" name="椭圆 53"/>
            <p:cNvSpPr/>
            <p:nvPr/>
          </p:nvSpPr>
          <p:spPr>
            <a:xfrm>
              <a:off x="4008377" y="1003063"/>
              <a:ext cx="821462" cy="821462"/>
            </a:xfrm>
            <a:prstGeom prst="ellipse">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55" name="组合 54"/>
            <p:cNvGrpSpPr>
              <a:grpSpLocks noChangeAspect="1"/>
            </p:cNvGrpSpPr>
            <p:nvPr/>
          </p:nvGrpSpPr>
          <p:grpSpPr bwMode="auto">
            <a:xfrm>
              <a:off x="4230408" y="1145668"/>
              <a:ext cx="389996" cy="469766"/>
              <a:chOff x="3452849" y="2667439"/>
              <a:chExt cx="239345" cy="288607"/>
            </a:xfrm>
          </p:grpSpPr>
          <p:sp>
            <p:nvSpPr>
              <p:cNvPr id="56" name="Freeform 846"/>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bg1"/>
              </a:solidFill>
              <a:ln>
                <a:noFill/>
              </a:ln>
            </p:spPr>
            <p:txBody>
              <a:bodyPr lIns="121920" tIns="60960" rIns="121920" bIns="60960"/>
              <a:lstStyle/>
              <a:p>
                <a:pPr defTabSz="914400" fontAlgn="auto">
                  <a:spcBef>
                    <a:spcPts val="0"/>
                  </a:spcBef>
                  <a:spcAft>
                    <a:spcPts val="0"/>
                  </a:spcAft>
                  <a:defRPr/>
                </a:pPr>
                <a:endParaRPr lang="zh-CN" altLang="en-US" sz="249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7" name="Freeform 847"/>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bg1"/>
              </a:solidFill>
              <a:ln>
                <a:noFill/>
              </a:ln>
            </p:spPr>
            <p:txBody>
              <a:bodyPr lIns="121920" tIns="60960" rIns="121920" bIns="60960"/>
              <a:lstStyle/>
              <a:p>
                <a:pPr defTabSz="914400" fontAlgn="auto">
                  <a:spcBef>
                    <a:spcPts val="0"/>
                  </a:spcBef>
                  <a:spcAft>
                    <a:spcPts val="0"/>
                  </a:spcAft>
                  <a:defRPr/>
                </a:pPr>
                <a:endParaRPr lang="zh-CN" altLang="en-US" sz="249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58" name="组合 57"/>
          <p:cNvGrpSpPr/>
          <p:nvPr/>
        </p:nvGrpSpPr>
        <p:grpSpPr>
          <a:xfrm>
            <a:off x="4511322" y="1943200"/>
            <a:ext cx="821462" cy="821462"/>
            <a:chOff x="4703459" y="1967087"/>
            <a:chExt cx="821462" cy="821462"/>
          </a:xfrm>
        </p:grpSpPr>
        <p:sp>
          <p:nvSpPr>
            <p:cNvPr id="59" name="椭圆 58"/>
            <p:cNvSpPr/>
            <p:nvPr/>
          </p:nvSpPr>
          <p:spPr>
            <a:xfrm>
              <a:off x="4703459" y="1967087"/>
              <a:ext cx="821462" cy="821462"/>
            </a:xfrm>
            <a:prstGeom prst="ellips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60"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lIns="121920" tIns="60960" rIns="121920" bIns="60960"/>
            <a:lstStyle/>
            <a:p>
              <a:pPr defTabSz="914400" fontAlgn="auto">
                <a:spcBef>
                  <a:spcPts val="0"/>
                </a:spcBef>
                <a:spcAft>
                  <a:spcPts val="0"/>
                </a:spcAft>
                <a:defRPr/>
              </a:pPr>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1" name="组合 60"/>
          <p:cNvGrpSpPr/>
          <p:nvPr/>
        </p:nvGrpSpPr>
        <p:grpSpPr>
          <a:xfrm>
            <a:off x="4542626" y="2988813"/>
            <a:ext cx="821462" cy="821462"/>
            <a:chOff x="4734763" y="3012700"/>
            <a:chExt cx="821462" cy="821462"/>
          </a:xfrm>
        </p:grpSpPr>
        <p:sp>
          <p:nvSpPr>
            <p:cNvPr id="62" name="椭圆 61"/>
            <p:cNvSpPr/>
            <p:nvPr/>
          </p:nvSpPr>
          <p:spPr>
            <a:xfrm>
              <a:off x="4734763" y="3012700"/>
              <a:ext cx="821462" cy="821462"/>
            </a:xfrm>
            <a:prstGeom prst="ellipse">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63"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bg1"/>
            </a:solidFill>
            <a:ln>
              <a:noFill/>
            </a:ln>
          </p:spPr>
          <p:txBody>
            <a:bodyPr lIns="121920" tIns="60960" rIns="121920" bIns="60960"/>
            <a:lstStyle/>
            <a:p>
              <a:pPr defTabSz="914400" fontAlgn="auto">
                <a:spcBef>
                  <a:spcPts val="0"/>
                </a:spcBef>
                <a:spcAft>
                  <a:spcPts val="0"/>
                </a:spcAft>
                <a:defRPr/>
              </a:pPr>
              <a:endParaRPr lang="zh-CN" altLang="en-US" sz="2490">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4" name="组合 63"/>
          <p:cNvGrpSpPr/>
          <p:nvPr/>
        </p:nvGrpSpPr>
        <p:grpSpPr>
          <a:xfrm>
            <a:off x="3894554" y="3859496"/>
            <a:ext cx="821462" cy="821462"/>
            <a:chOff x="4015593" y="3883383"/>
            <a:chExt cx="821462" cy="821462"/>
          </a:xfrm>
        </p:grpSpPr>
        <p:sp>
          <p:nvSpPr>
            <p:cNvPr id="65" name="椭圆 64"/>
            <p:cNvSpPr/>
            <p:nvPr/>
          </p:nvSpPr>
          <p:spPr>
            <a:xfrm>
              <a:off x="4015593" y="3883383"/>
              <a:ext cx="821462" cy="821462"/>
            </a:xfrm>
            <a:prstGeom prst="ellips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6"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p:spPr>
          <p:txBody>
            <a:bodyPr lIns="121920" tIns="60960" rIns="121920" bIns="60960"/>
            <a:lstStyle/>
            <a:p>
              <a:pPr defTabSz="914400" fontAlgn="auto">
                <a:spcBef>
                  <a:spcPts val="0"/>
                </a:spcBef>
                <a:spcAft>
                  <a:spcPts val="0"/>
                </a:spcAft>
                <a:defRPr/>
              </a:pPr>
              <a:endParaRPr lang="zh-CN" altLang="en-US" sz="249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67" name="矩形 66"/>
          <p:cNvSpPr/>
          <p:nvPr/>
        </p:nvSpPr>
        <p:spPr>
          <a:xfrm>
            <a:off x="5609454" y="1949025"/>
            <a:ext cx="1338810" cy="323157"/>
          </a:xfrm>
          <a:prstGeom prst="rect">
            <a:avLst/>
          </a:prstGeom>
        </p:spPr>
        <p:txBody>
          <a:bodyPr wrap="none" lIns="91431" tIns="45716" rIns="91431" bIns="45716">
            <a:spAutoFit/>
          </a:bodyPr>
          <a:lstStyle/>
          <a:p>
            <a:r>
              <a:rPr lang="zh-CN" altLang="en-US" sz="1500" dirty="0" smtClean="0">
                <a:latin typeface="微软雅黑" panose="020B0503020204020204" pitchFamily="34" charset="-122"/>
                <a:ea typeface="微软雅黑" panose="020B0503020204020204" pitchFamily="34" charset="-122"/>
              </a:rPr>
              <a:t>此处添加标题</a:t>
            </a:r>
            <a:endParaRPr lang="zh-CN" altLang="en-US" sz="1500" dirty="0">
              <a:latin typeface="微软雅黑" panose="020B0503020204020204" pitchFamily="34" charset="-122"/>
              <a:ea typeface="微软雅黑" panose="020B0503020204020204" pitchFamily="34" charset="-122"/>
            </a:endParaRPr>
          </a:p>
        </p:txBody>
      </p:sp>
      <p:sp>
        <p:nvSpPr>
          <p:cNvPr id="68" name="矩形 47"/>
          <p:cNvSpPr>
            <a:spLocks noChangeArrowheads="1"/>
          </p:cNvSpPr>
          <p:nvPr/>
        </p:nvSpPr>
        <p:spPr bwMode="auto">
          <a:xfrm>
            <a:off x="5580112" y="2181753"/>
            <a:ext cx="2657990" cy="526803"/>
          </a:xfrm>
          <a:prstGeom prst="rect">
            <a:avLst/>
          </a:prstGeom>
          <a:noFill/>
          <a:ln>
            <a:noFill/>
          </a:ln>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000" dirty="0"/>
              <a:t>点击输入简要文字内容，文字内容需概括精炼，不用多余的文字修饰，言简意赅的</a:t>
            </a:r>
            <a:r>
              <a:rPr lang="zh-CN" altLang="en-US" sz="1000" dirty="0" smtClean="0"/>
              <a:t>说明</a:t>
            </a:r>
            <a:endParaRPr lang="zh-CN" altLang="en-US" sz="1000" dirty="0"/>
          </a:p>
        </p:txBody>
      </p:sp>
      <p:sp>
        <p:nvSpPr>
          <p:cNvPr id="69" name="矩形 68"/>
          <p:cNvSpPr/>
          <p:nvPr/>
        </p:nvSpPr>
        <p:spPr>
          <a:xfrm>
            <a:off x="5690318" y="2954192"/>
            <a:ext cx="1338810" cy="323157"/>
          </a:xfrm>
          <a:prstGeom prst="rect">
            <a:avLst/>
          </a:prstGeom>
        </p:spPr>
        <p:txBody>
          <a:bodyPr wrap="none" lIns="91431" tIns="45716" rIns="91431" bIns="45716">
            <a:spAutoFit/>
          </a:bodyPr>
          <a:lstStyle/>
          <a:p>
            <a:r>
              <a:rPr lang="zh-CN" altLang="en-US" sz="1500" dirty="0" smtClean="0">
                <a:latin typeface="微软雅黑" panose="020B0503020204020204" pitchFamily="34" charset="-122"/>
                <a:ea typeface="微软雅黑" panose="020B0503020204020204" pitchFamily="34" charset="-122"/>
              </a:rPr>
              <a:t>此处添加标题</a:t>
            </a:r>
            <a:endParaRPr lang="zh-CN" altLang="en-US" sz="1500" dirty="0">
              <a:latin typeface="微软雅黑" panose="020B0503020204020204" pitchFamily="34" charset="-122"/>
              <a:ea typeface="微软雅黑" panose="020B0503020204020204" pitchFamily="34" charset="-122"/>
            </a:endParaRPr>
          </a:p>
        </p:txBody>
      </p:sp>
      <p:sp>
        <p:nvSpPr>
          <p:cNvPr id="70" name="矩形 47"/>
          <p:cNvSpPr>
            <a:spLocks noChangeArrowheads="1"/>
          </p:cNvSpPr>
          <p:nvPr/>
        </p:nvSpPr>
        <p:spPr bwMode="auto">
          <a:xfrm>
            <a:off x="5660976" y="3186920"/>
            <a:ext cx="2727448" cy="584767"/>
          </a:xfrm>
          <a:prstGeom prst="rect">
            <a:avLst/>
          </a:prstGeom>
          <a:noFill/>
          <a:ln>
            <a:noFill/>
          </a:ln>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000" dirty="0"/>
              <a:t>点击输入简要文字内容，文字内容需概括</a:t>
            </a:r>
            <a:r>
              <a:rPr lang="zh-CN" altLang="en-US" sz="1000" dirty="0" smtClean="0"/>
              <a:t>精</a:t>
            </a:r>
            <a:endParaRPr lang="en-US" altLang="zh-CN" sz="1000" dirty="0" smtClean="0"/>
          </a:p>
          <a:p>
            <a:pPr>
              <a:lnSpc>
                <a:spcPct val="150000"/>
              </a:lnSpc>
              <a:buNone/>
            </a:pPr>
            <a:r>
              <a:rPr lang="zh-CN" altLang="en-US" sz="1000" dirty="0" smtClean="0"/>
              <a:t>炼</a:t>
            </a:r>
            <a:r>
              <a:rPr lang="zh-CN" altLang="en-US" sz="1000" dirty="0"/>
              <a:t>，不用多余的文字修饰，言简意赅的</a:t>
            </a:r>
            <a:r>
              <a:rPr lang="zh-CN" altLang="en-US" sz="1000" dirty="0" smtClean="0"/>
              <a:t>说明</a:t>
            </a:r>
            <a:endParaRPr lang="zh-CN" altLang="en-US" sz="1000" dirty="0"/>
          </a:p>
        </p:txBody>
      </p:sp>
      <p:sp>
        <p:nvSpPr>
          <p:cNvPr id="71" name="矩形 70"/>
          <p:cNvSpPr/>
          <p:nvPr/>
        </p:nvSpPr>
        <p:spPr>
          <a:xfrm>
            <a:off x="5303355" y="3898611"/>
            <a:ext cx="1338810" cy="323157"/>
          </a:xfrm>
          <a:prstGeom prst="rect">
            <a:avLst/>
          </a:prstGeom>
        </p:spPr>
        <p:txBody>
          <a:bodyPr wrap="none" lIns="91431" tIns="45716" rIns="91431" bIns="45716">
            <a:spAutoFit/>
          </a:bodyPr>
          <a:lstStyle/>
          <a:p>
            <a:r>
              <a:rPr lang="zh-CN" altLang="en-US" sz="1500" dirty="0" smtClean="0">
                <a:latin typeface="微软雅黑" panose="020B0503020204020204" pitchFamily="34" charset="-122"/>
                <a:ea typeface="微软雅黑" panose="020B0503020204020204" pitchFamily="34" charset="-122"/>
              </a:rPr>
              <a:t>此处添加标题</a:t>
            </a:r>
            <a:endParaRPr lang="zh-CN" altLang="en-US" sz="1500" dirty="0">
              <a:latin typeface="微软雅黑" panose="020B0503020204020204" pitchFamily="34" charset="-122"/>
              <a:ea typeface="微软雅黑" panose="020B0503020204020204" pitchFamily="34" charset="-122"/>
            </a:endParaRPr>
          </a:p>
        </p:txBody>
      </p:sp>
      <p:sp>
        <p:nvSpPr>
          <p:cNvPr id="72" name="矩形 47"/>
          <p:cNvSpPr>
            <a:spLocks noChangeArrowheads="1"/>
          </p:cNvSpPr>
          <p:nvPr/>
        </p:nvSpPr>
        <p:spPr bwMode="auto">
          <a:xfrm>
            <a:off x="5274013" y="4131339"/>
            <a:ext cx="2610355" cy="526803"/>
          </a:xfrm>
          <a:prstGeom prst="rect">
            <a:avLst/>
          </a:prstGeom>
          <a:noFill/>
          <a:ln>
            <a:noFill/>
          </a:ln>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000" dirty="0"/>
              <a:t>点击输入简要文字内容，文字内容需概括精炼，不用多余的文字修饰，言简意赅的</a:t>
            </a:r>
            <a:r>
              <a:rPr lang="zh-CN" altLang="en-US" sz="1000" dirty="0" smtClean="0"/>
              <a:t>说明</a:t>
            </a:r>
            <a:endParaRPr lang="en-US" altLang="zh-CN" sz="1000" dirty="0"/>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250"/>
                                      </p:stCondLst>
                                      <p:childTnLst>
                                        <p:set>
                                          <p:cBhvr>
                                            <p:cTn id="10" dur="1" fill="hold">
                                              <p:stCondLst>
                                                <p:cond delay="0"/>
                                              </p:stCondLst>
                                            </p:cTn>
                                            <p:tgtEl>
                                              <p:spTgt spid="46"/>
                                            </p:tgtEl>
                                            <p:attrNameLst>
                                              <p:attrName>style.visibility</p:attrName>
                                            </p:attrNameLst>
                                          </p:cBhvr>
                                          <p:to>
                                            <p:strVal val="visible"/>
                                          </p:to>
                                        </p:set>
                                        <p:anim calcmode="lin" valueType="num">
                                          <p:cBhvr>
                                            <p:cTn id="11" dur="400" fill="hold"/>
                                            <p:tgtEl>
                                              <p:spTgt spid="46"/>
                                            </p:tgtEl>
                                            <p:attrNameLst>
                                              <p:attrName>ppt_w</p:attrName>
                                            </p:attrNameLst>
                                          </p:cBhvr>
                                          <p:tavLst>
                                            <p:tav tm="0">
                                              <p:val>
                                                <p:fltVal val="0"/>
                                              </p:val>
                                            </p:tav>
                                            <p:tav tm="100000">
                                              <p:val>
                                                <p:strVal val="#ppt_w"/>
                                              </p:val>
                                            </p:tav>
                                          </p:tavLst>
                                        </p:anim>
                                        <p:anim calcmode="lin" valueType="num">
                                          <p:cBhvr>
                                            <p:cTn id="12" dur="400" fill="hold"/>
                                            <p:tgtEl>
                                              <p:spTgt spid="46"/>
                                            </p:tgtEl>
                                            <p:attrNameLst>
                                              <p:attrName>ppt_h</p:attrName>
                                            </p:attrNameLst>
                                          </p:cBhvr>
                                          <p:tavLst>
                                            <p:tav tm="0">
                                              <p:val>
                                                <p:fltVal val="0"/>
                                              </p:val>
                                            </p:tav>
                                            <p:tav tm="100000">
                                              <p:val>
                                                <p:strVal val="#ppt_h"/>
                                              </p:val>
                                            </p:tav>
                                          </p:tavLst>
                                        </p:anim>
                                        <p:animEffect transition="in" filter="fade">
                                          <p:cBhvr>
                                            <p:cTn id="13" dur="400"/>
                                            <p:tgtEl>
                                              <p:spTgt spid="46"/>
                                            </p:tgtEl>
                                          </p:cBhvr>
                                        </p:animEffect>
                                      </p:childTnLst>
                                    </p:cTn>
                                  </p:par>
                                </p:childTnLst>
                              </p:cTn>
                            </p:par>
                            <p:par>
                              <p:cTn id="14" fill="hold">
                                <p:stCondLst>
                                  <p:cond delay="1250"/>
                                </p:stCondLst>
                                <p:childTnLst>
                                  <p:par>
                                    <p:cTn id="15" presetID="22" presetClass="entr" presetSubtype="1" fill="hold" nodeType="after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up)">
                                          <p:cBhvr>
                                            <p:cTn id="17" dur="350"/>
                                            <p:tgtEl>
                                              <p:spTgt spid="39"/>
                                            </p:tgtEl>
                                          </p:cBhvr>
                                        </p:animEffect>
                                      </p:childTnLst>
                                    </p:cTn>
                                  </p:par>
                                </p:childTnLst>
                              </p:cTn>
                            </p:par>
                            <p:par>
                              <p:cTn id="18" fill="hold">
                                <p:stCondLst>
                                  <p:cond delay="1750"/>
                                </p:stCondLst>
                                <p:childTnLst>
                                  <p:par>
                                    <p:cTn id="19" presetID="53" presetClass="entr" presetSubtype="16" fill="hold" grpId="0" nodeType="afterEffect">
                                      <p:stCondLst>
                                        <p:cond delay="0"/>
                                      </p:stCondLst>
                                      <p:childTnLst>
                                        <p:set>
                                          <p:cBhvr>
                                            <p:cTn id="20" dur="1" fill="hold">
                                              <p:stCondLst>
                                                <p:cond delay="0"/>
                                              </p:stCondLst>
                                            </p:cTn>
                                            <p:tgtEl>
                                              <p:spTgt spid="49"/>
                                            </p:tgtEl>
                                            <p:attrNameLst>
                                              <p:attrName>style.visibility</p:attrName>
                                            </p:attrNameLst>
                                          </p:cBhvr>
                                          <p:to>
                                            <p:strVal val="visible"/>
                                          </p:to>
                                        </p:set>
                                        <p:anim calcmode="lin" valueType="num">
                                          <p:cBhvr>
                                            <p:cTn id="21" dur="500" fill="hold"/>
                                            <p:tgtEl>
                                              <p:spTgt spid="49"/>
                                            </p:tgtEl>
                                            <p:attrNameLst>
                                              <p:attrName>ppt_w</p:attrName>
                                            </p:attrNameLst>
                                          </p:cBhvr>
                                          <p:tavLst>
                                            <p:tav tm="0">
                                              <p:val>
                                                <p:fltVal val="0"/>
                                              </p:val>
                                            </p:tav>
                                            <p:tav tm="100000">
                                              <p:val>
                                                <p:strVal val="#ppt_w"/>
                                              </p:val>
                                            </p:tav>
                                          </p:tavLst>
                                        </p:anim>
                                        <p:anim calcmode="lin" valueType="num">
                                          <p:cBhvr>
                                            <p:cTn id="22" dur="500" fill="hold"/>
                                            <p:tgtEl>
                                              <p:spTgt spid="49"/>
                                            </p:tgtEl>
                                            <p:attrNameLst>
                                              <p:attrName>ppt_h</p:attrName>
                                            </p:attrNameLst>
                                          </p:cBhvr>
                                          <p:tavLst>
                                            <p:tav tm="0">
                                              <p:val>
                                                <p:fltVal val="0"/>
                                              </p:val>
                                            </p:tav>
                                            <p:tav tm="100000">
                                              <p:val>
                                                <p:strVal val="#ppt_h"/>
                                              </p:val>
                                            </p:tav>
                                          </p:tavLst>
                                        </p:anim>
                                        <p:animEffect transition="in" filter="fade">
                                          <p:cBhvr>
                                            <p:cTn id="23" dur="500"/>
                                            <p:tgtEl>
                                              <p:spTgt spid="49"/>
                                            </p:tgtEl>
                                          </p:cBhvr>
                                        </p:animEffect>
                                      </p:childTnLst>
                                    </p:cTn>
                                  </p:par>
                                </p:childTnLst>
                              </p:cTn>
                            </p:par>
                            <p:par>
                              <p:cTn id="24" fill="hold">
                                <p:stCondLst>
                                  <p:cond delay="2250"/>
                                </p:stCondLst>
                                <p:childTnLst>
                                  <p:par>
                                    <p:cTn id="25" presetID="22" presetClass="entr" presetSubtype="8"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left)">
                                          <p:cBhvr>
                                            <p:cTn id="27" dur="500"/>
                                            <p:tgtEl>
                                              <p:spTgt spid="40"/>
                                            </p:tgtEl>
                                          </p:cBhvr>
                                        </p:animEffect>
                                      </p:childTnLst>
                                    </p:cTn>
                                  </p:par>
                                </p:childTnLst>
                              </p:cTn>
                            </p:par>
                            <p:par>
                              <p:cTn id="28" fill="hold">
                                <p:stCondLst>
                                  <p:cond delay="2750"/>
                                </p:stCondLst>
                                <p:childTnLst>
                                  <p:par>
                                    <p:cTn id="29" presetID="2" presetClass="entr" presetSubtype="2" fill="hold" nodeType="afterEffect" p14:presetBounceEnd="40000">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14:bounceEnd="40000">
                                          <p:cBhvr additive="base">
                                            <p:cTn id="31" dur="50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53"/>
                                            </p:tgtEl>
                                            <p:attrNameLst>
                                              <p:attrName>ppt_y</p:attrName>
                                            </p:attrNameLst>
                                          </p:cBhvr>
                                          <p:tavLst>
                                            <p:tav tm="0">
                                              <p:val>
                                                <p:strVal val="#ppt_y"/>
                                              </p:val>
                                            </p:tav>
                                            <p:tav tm="100000">
                                              <p:val>
                                                <p:strVal val="#ppt_y"/>
                                              </p:val>
                                            </p:tav>
                                          </p:tavLst>
                                        </p:anim>
                                      </p:childTnLst>
                                    </p:cTn>
                                  </p:par>
                                </p:childTnLst>
                              </p:cTn>
                            </p:par>
                            <p:par>
                              <p:cTn id="33" fill="hold">
                                <p:stCondLst>
                                  <p:cond delay="3250"/>
                                </p:stCondLst>
                                <p:childTnLst>
                                  <p:par>
                                    <p:cTn id="34" presetID="22" presetClass="entr" presetSubtype="8" fill="hold" grpId="0" nodeType="after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wipe(left)">
                                          <p:cBhvr>
                                            <p:cTn id="36" dur="500"/>
                                            <p:tgtEl>
                                              <p:spTgt spid="44"/>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wipe(left)">
                                          <p:cBhvr>
                                            <p:cTn id="39" dur="500"/>
                                            <p:tgtEl>
                                              <p:spTgt spid="45"/>
                                            </p:tgtEl>
                                          </p:cBhvr>
                                        </p:animEffect>
                                      </p:childTnLst>
                                    </p:cTn>
                                  </p:par>
                                  <p:par>
                                    <p:cTn id="40" presetID="53" presetClass="entr" presetSubtype="16" fill="hold" grpId="0" nodeType="withEffect">
                                      <p:stCondLst>
                                        <p:cond delay="750"/>
                                      </p:stCondLst>
                                      <p:childTnLst>
                                        <p:set>
                                          <p:cBhvr>
                                            <p:cTn id="41" dur="1" fill="hold">
                                              <p:stCondLst>
                                                <p:cond delay="0"/>
                                              </p:stCondLst>
                                            </p:cTn>
                                            <p:tgtEl>
                                              <p:spTgt spid="50"/>
                                            </p:tgtEl>
                                            <p:attrNameLst>
                                              <p:attrName>style.visibility</p:attrName>
                                            </p:attrNameLst>
                                          </p:cBhvr>
                                          <p:to>
                                            <p:strVal val="visible"/>
                                          </p:to>
                                        </p:set>
                                        <p:anim calcmode="lin" valueType="num">
                                          <p:cBhvr>
                                            <p:cTn id="42" dur="500" fill="hold"/>
                                            <p:tgtEl>
                                              <p:spTgt spid="50"/>
                                            </p:tgtEl>
                                            <p:attrNameLst>
                                              <p:attrName>ppt_w</p:attrName>
                                            </p:attrNameLst>
                                          </p:cBhvr>
                                          <p:tavLst>
                                            <p:tav tm="0">
                                              <p:val>
                                                <p:fltVal val="0"/>
                                              </p:val>
                                            </p:tav>
                                            <p:tav tm="100000">
                                              <p:val>
                                                <p:strVal val="#ppt_w"/>
                                              </p:val>
                                            </p:tav>
                                          </p:tavLst>
                                        </p:anim>
                                        <p:anim calcmode="lin" valueType="num">
                                          <p:cBhvr>
                                            <p:cTn id="43" dur="500" fill="hold"/>
                                            <p:tgtEl>
                                              <p:spTgt spid="50"/>
                                            </p:tgtEl>
                                            <p:attrNameLst>
                                              <p:attrName>ppt_h</p:attrName>
                                            </p:attrNameLst>
                                          </p:cBhvr>
                                          <p:tavLst>
                                            <p:tav tm="0">
                                              <p:val>
                                                <p:fltVal val="0"/>
                                              </p:val>
                                            </p:tav>
                                            <p:tav tm="100000">
                                              <p:val>
                                                <p:strVal val="#ppt_h"/>
                                              </p:val>
                                            </p:tav>
                                          </p:tavLst>
                                        </p:anim>
                                        <p:animEffect transition="in" filter="fade">
                                          <p:cBhvr>
                                            <p:cTn id="44" dur="500"/>
                                            <p:tgtEl>
                                              <p:spTgt spid="50"/>
                                            </p:tgtEl>
                                          </p:cBhvr>
                                        </p:animEffect>
                                      </p:childTnLst>
                                    </p:cTn>
                                  </p:par>
                                </p:childTnLst>
                              </p:cTn>
                            </p:par>
                            <p:par>
                              <p:cTn id="45" fill="hold">
                                <p:stCondLst>
                                  <p:cond delay="3750"/>
                                </p:stCondLst>
                                <p:childTnLst>
                                  <p:par>
                                    <p:cTn id="46" presetID="22" presetClass="entr" presetSubtype="8" fill="hold" nodeType="after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wipe(left)">
                                          <p:cBhvr>
                                            <p:cTn id="48" dur="500"/>
                                            <p:tgtEl>
                                              <p:spTgt spid="42"/>
                                            </p:tgtEl>
                                          </p:cBhvr>
                                        </p:animEffect>
                                      </p:childTnLst>
                                    </p:cTn>
                                  </p:par>
                                </p:childTnLst>
                              </p:cTn>
                            </p:par>
                            <p:par>
                              <p:cTn id="49" fill="hold">
                                <p:stCondLst>
                                  <p:cond delay="4250"/>
                                </p:stCondLst>
                                <p:childTnLst>
                                  <p:par>
                                    <p:cTn id="50" presetID="2" presetClass="entr" presetSubtype="2" fill="hold" nodeType="afterEffect" p14:presetBounceEnd="40000">
                                      <p:stCondLst>
                                        <p:cond delay="0"/>
                                      </p:stCondLst>
                                      <p:childTnLst>
                                        <p:set>
                                          <p:cBhvr>
                                            <p:cTn id="51" dur="1" fill="hold">
                                              <p:stCondLst>
                                                <p:cond delay="0"/>
                                              </p:stCondLst>
                                            </p:cTn>
                                            <p:tgtEl>
                                              <p:spTgt spid="58"/>
                                            </p:tgtEl>
                                            <p:attrNameLst>
                                              <p:attrName>style.visibility</p:attrName>
                                            </p:attrNameLst>
                                          </p:cBhvr>
                                          <p:to>
                                            <p:strVal val="visible"/>
                                          </p:to>
                                        </p:set>
                                        <p:anim calcmode="lin" valueType="num" p14:bounceEnd="40000">
                                          <p:cBhvr additive="base">
                                            <p:cTn id="52" dur="500" fill="hold"/>
                                            <p:tgtEl>
                                              <p:spTgt spid="58"/>
                                            </p:tgtEl>
                                            <p:attrNameLst>
                                              <p:attrName>ppt_x</p:attrName>
                                            </p:attrNameLst>
                                          </p:cBhvr>
                                          <p:tavLst>
                                            <p:tav tm="0">
                                              <p:val>
                                                <p:strVal val="1+#ppt_w/2"/>
                                              </p:val>
                                            </p:tav>
                                            <p:tav tm="100000">
                                              <p:val>
                                                <p:strVal val="#ppt_x"/>
                                              </p:val>
                                            </p:tav>
                                          </p:tavLst>
                                        </p:anim>
                                        <p:anim calcmode="lin" valueType="num" p14:bounceEnd="40000">
                                          <p:cBhvr additive="base">
                                            <p:cTn id="53" dur="500" fill="hold"/>
                                            <p:tgtEl>
                                              <p:spTgt spid="58"/>
                                            </p:tgtEl>
                                            <p:attrNameLst>
                                              <p:attrName>ppt_y</p:attrName>
                                            </p:attrNameLst>
                                          </p:cBhvr>
                                          <p:tavLst>
                                            <p:tav tm="0">
                                              <p:val>
                                                <p:strVal val="#ppt_y"/>
                                              </p:val>
                                            </p:tav>
                                            <p:tav tm="100000">
                                              <p:val>
                                                <p:strVal val="#ppt_y"/>
                                              </p:val>
                                            </p:tav>
                                          </p:tavLst>
                                        </p:anim>
                                      </p:childTnLst>
                                    </p:cTn>
                                  </p:par>
                                </p:childTnLst>
                              </p:cTn>
                            </p:par>
                            <p:par>
                              <p:cTn id="54" fill="hold">
                                <p:stCondLst>
                                  <p:cond delay="4750"/>
                                </p:stCondLst>
                                <p:childTnLst>
                                  <p:par>
                                    <p:cTn id="55" presetID="22" presetClass="entr" presetSubtype="8" fill="hold" grpId="0" nodeType="after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wipe(left)">
                                          <p:cBhvr>
                                            <p:cTn id="57" dur="500"/>
                                            <p:tgtEl>
                                              <p:spTgt spid="67"/>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68"/>
                                            </p:tgtEl>
                                            <p:attrNameLst>
                                              <p:attrName>style.visibility</p:attrName>
                                            </p:attrNameLst>
                                          </p:cBhvr>
                                          <p:to>
                                            <p:strVal val="visible"/>
                                          </p:to>
                                        </p:set>
                                        <p:animEffect transition="in" filter="wipe(left)">
                                          <p:cBhvr>
                                            <p:cTn id="60" dur="500"/>
                                            <p:tgtEl>
                                              <p:spTgt spid="68"/>
                                            </p:tgtEl>
                                          </p:cBhvr>
                                        </p:animEffect>
                                      </p:childTnLst>
                                    </p:cTn>
                                  </p:par>
                                  <p:par>
                                    <p:cTn id="61" presetID="53" presetClass="entr" presetSubtype="16" fill="hold" grpId="0" nodeType="withEffect">
                                      <p:stCondLst>
                                        <p:cond delay="750"/>
                                      </p:stCondLst>
                                      <p:childTnLst>
                                        <p:set>
                                          <p:cBhvr>
                                            <p:cTn id="62" dur="1" fill="hold">
                                              <p:stCondLst>
                                                <p:cond delay="0"/>
                                              </p:stCondLst>
                                            </p:cTn>
                                            <p:tgtEl>
                                              <p:spTgt spid="51"/>
                                            </p:tgtEl>
                                            <p:attrNameLst>
                                              <p:attrName>style.visibility</p:attrName>
                                            </p:attrNameLst>
                                          </p:cBhvr>
                                          <p:to>
                                            <p:strVal val="visible"/>
                                          </p:to>
                                        </p:set>
                                        <p:anim calcmode="lin" valueType="num">
                                          <p:cBhvr>
                                            <p:cTn id="63" dur="500" fill="hold"/>
                                            <p:tgtEl>
                                              <p:spTgt spid="51"/>
                                            </p:tgtEl>
                                            <p:attrNameLst>
                                              <p:attrName>ppt_w</p:attrName>
                                            </p:attrNameLst>
                                          </p:cBhvr>
                                          <p:tavLst>
                                            <p:tav tm="0">
                                              <p:val>
                                                <p:fltVal val="0"/>
                                              </p:val>
                                            </p:tav>
                                            <p:tav tm="100000">
                                              <p:val>
                                                <p:strVal val="#ppt_w"/>
                                              </p:val>
                                            </p:tav>
                                          </p:tavLst>
                                        </p:anim>
                                        <p:anim calcmode="lin" valueType="num">
                                          <p:cBhvr>
                                            <p:cTn id="64" dur="500" fill="hold"/>
                                            <p:tgtEl>
                                              <p:spTgt spid="51"/>
                                            </p:tgtEl>
                                            <p:attrNameLst>
                                              <p:attrName>ppt_h</p:attrName>
                                            </p:attrNameLst>
                                          </p:cBhvr>
                                          <p:tavLst>
                                            <p:tav tm="0">
                                              <p:val>
                                                <p:fltVal val="0"/>
                                              </p:val>
                                            </p:tav>
                                            <p:tav tm="100000">
                                              <p:val>
                                                <p:strVal val="#ppt_h"/>
                                              </p:val>
                                            </p:tav>
                                          </p:tavLst>
                                        </p:anim>
                                        <p:animEffect transition="in" filter="fade">
                                          <p:cBhvr>
                                            <p:cTn id="65" dur="500"/>
                                            <p:tgtEl>
                                              <p:spTgt spid="51"/>
                                            </p:tgtEl>
                                          </p:cBhvr>
                                        </p:animEffect>
                                      </p:childTnLst>
                                    </p:cTn>
                                  </p:par>
                                </p:childTnLst>
                              </p:cTn>
                            </p:par>
                            <p:par>
                              <p:cTn id="66" fill="hold">
                                <p:stCondLst>
                                  <p:cond delay="5250"/>
                                </p:stCondLst>
                                <p:childTnLst>
                                  <p:par>
                                    <p:cTn id="67" presetID="22" presetClass="entr" presetSubtype="8" fill="hold" nodeType="afterEffect">
                                      <p:stCondLst>
                                        <p:cond delay="0"/>
                                      </p:stCondLst>
                                      <p:childTnLst>
                                        <p:set>
                                          <p:cBhvr>
                                            <p:cTn id="68" dur="1" fill="hold">
                                              <p:stCondLst>
                                                <p:cond delay="0"/>
                                              </p:stCondLst>
                                            </p:cTn>
                                            <p:tgtEl>
                                              <p:spTgt spid="43"/>
                                            </p:tgtEl>
                                            <p:attrNameLst>
                                              <p:attrName>style.visibility</p:attrName>
                                            </p:attrNameLst>
                                          </p:cBhvr>
                                          <p:to>
                                            <p:strVal val="visible"/>
                                          </p:to>
                                        </p:set>
                                        <p:animEffect transition="in" filter="wipe(left)">
                                          <p:cBhvr>
                                            <p:cTn id="69" dur="500"/>
                                            <p:tgtEl>
                                              <p:spTgt spid="43"/>
                                            </p:tgtEl>
                                          </p:cBhvr>
                                        </p:animEffect>
                                      </p:childTnLst>
                                    </p:cTn>
                                  </p:par>
                                </p:childTnLst>
                              </p:cTn>
                            </p:par>
                            <p:par>
                              <p:cTn id="70" fill="hold">
                                <p:stCondLst>
                                  <p:cond delay="5750"/>
                                </p:stCondLst>
                                <p:childTnLst>
                                  <p:par>
                                    <p:cTn id="71" presetID="2" presetClass="entr" presetSubtype="2" fill="hold" nodeType="afterEffect" p14:presetBounceEnd="40000">
                                      <p:stCondLst>
                                        <p:cond delay="0"/>
                                      </p:stCondLst>
                                      <p:childTnLst>
                                        <p:set>
                                          <p:cBhvr>
                                            <p:cTn id="72" dur="1" fill="hold">
                                              <p:stCondLst>
                                                <p:cond delay="0"/>
                                              </p:stCondLst>
                                            </p:cTn>
                                            <p:tgtEl>
                                              <p:spTgt spid="61"/>
                                            </p:tgtEl>
                                            <p:attrNameLst>
                                              <p:attrName>style.visibility</p:attrName>
                                            </p:attrNameLst>
                                          </p:cBhvr>
                                          <p:to>
                                            <p:strVal val="visible"/>
                                          </p:to>
                                        </p:set>
                                        <p:anim calcmode="lin" valueType="num" p14:bounceEnd="40000">
                                          <p:cBhvr additive="base">
                                            <p:cTn id="73" dur="500" fill="hold"/>
                                            <p:tgtEl>
                                              <p:spTgt spid="61"/>
                                            </p:tgtEl>
                                            <p:attrNameLst>
                                              <p:attrName>ppt_x</p:attrName>
                                            </p:attrNameLst>
                                          </p:cBhvr>
                                          <p:tavLst>
                                            <p:tav tm="0">
                                              <p:val>
                                                <p:strVal val="1+#ppt_w/2"/>
                                              </p:val>
                                            </p:tav>
                                            <p:tav tm="100000">
                                              <p:val>
                                                <p:strVal val="#ppt_x"/>
                                              </p:val>
                                            </p:tav>
                                          </p:tavLst>
                                        </p:anim>
                                        <p:anim calcmode="lin" valueType="num" p14:bounceEnd="40000">
                                          <p:cBhvr additive="base">
                                            <p:cTn id="74" dur="500" fill="hold"/>
                                            <p:tgtEl>
                                              <p:spTgt spid="61"/>
                                            </p:tgtEl>
                                            <p:attrNameLst>
                                              <p:attrName>ppt_y</p:attrName>
                                            </p:attrNameLst>
                                          </p:cBhvr>
                                          <p:tavLst>
                                            <p:tav tm="0">
                                              <p:val>
                                                <p:strVal val="#ppt_y"/>
                                              </p:val>
                                            </p:tav>
                                            <p:tav tm="100000">
                                              <p:val>
                                                <p:strVal val="#ppt_y"/>
                                              </p:val>
                                            </p:tav>
                                          </p:tavLst>
                                        </p:anim>
                                      </p:childTnLst>
                                    </p:cTn>
                                  </p:par>
                                </p:childTnLst>
                              </p:cTn>
                            </p:par>
                            <p:par>
                              <p:cTn id="75" fill="hold">
                                <p:stCondLst>
                                  <p:cond delay="6250"/>
                                </p:stCondLst>
                                <p:childTnLst>
                                  <p:par>
                                    <p:cTn id="76" presetID="22" presetClass="entr" presetSubtype="8" fill="hold" grpId="0" nodeType="afterEffect">
                                      <p:stCondLst>
                                        <p:cond delay="0"/>
                                      </p:stCondLst>
                                      <p:childTnLst>
                                        <p:set>
                                          <p:cBhvr>
                                            <p:cTn id="77" dur="1" fill="hold">
                                              <p:stCondLst>
                                                <p:cond delay="0"/>
                                              </p:stCondLst>
                                            </p:cTn>
                                            <p:tgtEl>
                                              <p:spTgt spid="69"/>
                                            </p:tgtEl>
                                            <p:attrNameLst>
                                              <p:attrName>style.visibility</p:attrName>
                                            </p:attrNameLst>
                                          </p:cBhvr>
                                          <p:to>
                                            <p:strVal val="visible"/>
                                          </p:to>
                                        </p:set>
                                        <p:animEffect transition="in" filter="wipe(left)">
                                          <p:cBhvr>
                                            <p:cTn id="78" dur="500"/>
                                            <p:tgtEl>
                                              <p:spTgt spid="69"/>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70"/>
                                            </p:tgtEl>
                                            <p:attrNameLst>
                                              <p:attrName>style.visibility</p:attrName>
                                            </p:attrNameLst>
                                          </p:cBhvr>
                                          <p:to>
                                            <p:strVal val="visible"/>
                                          </p:to>
                                        </p:set>
                                        <p:animEffect transition="in" filter="wipe(left)">
                                          <p:cBhvr>
                                            <p:cTn id="81" dur="500"/>
                                            <p:tgtEl>
                                              <p:spTgt spid="70"/>
                                            </p:tgtEl>
                                          </p:cBhvr>
                                        </p:animEffect>
                                      </p:childTnLst>
                                    </p:cTn>
                                  </p:par>
                                  <p:par>
                                    <p:cTn id="82" presetID="53" presetClass="entr" presetSubtype="16" fill="hold" grpId="0" nodeType="withEffect">
                                      <p:stCondLst>
                                        <p:cond delay="750"/>
                                      </p:stCondLst>
                                      <p:childTnLst>
                                        <p:set>
                                          <p:cBhvr>
                                            <p:cTn id="83" dur="1" fill="hold">
                                              <p:stCondLst>
                                                <p:cond delay="0"/>
                                              </p:stCondLst>
                                            </p:cTn>
                                            <p:tgtEl>
                                              <p:spTgt spid="52"/>
                                            </p:tgtEl>
                                            <p:attrNameLst>
                                              <p:attrName>style.visibility</p:attrName>
                                            </p:attrNameLst>
                                          </p:cBhvr>
                                          <p:to>
                                            <p:strVal val="visible"/>
                                          </p:to>
                                        </p:set>
                                        <p:anim calcmode="lin" valueType="num">
                                          <p:cBhvr>
                                            <p:cTn id="84" dur="500" fill="hold"/>
                                            <p:tgtEl>
                                              <p:spTgt spid="52"/>
                                            </p:tgtEl>
                                            <p:attrNameLst>
                                              <p:attrName>ppt_w</p:attrName>
                                            </p:attrNameLst>
                                          </p:cBhvr>
                                          <p:tavLst>
                                            <p:tav tm="0">
                                              <p:val>
                                                <p:fltVal val="0"/>
                                              </p:val>
                                            </p:tav>
                                            <p:tav tm="100000">
                                              <p:val>
                                                <p:strVal val="#ppt_w"/>
                                              </p:val>
                                            </p:tav>
                                          </p:tavLst>
                                        </p:anim>
                                        <p:anim calcmode="lin" valueType="num">
                                          <p:cBhvr>
                                            <p:cTn id="85" dur="500" fill="hold"/>
                                            <p:tgtEl>
                                              <p:spTgt spid="52"/>
                                            </p:tgtEl>
                                            <p:attrNameLst>
                                              <p:attrName>ppt_h</p:attrName>
                                            </p:attrNameLst>
                                          </p:cBhvr>
                                          <p:tavLst>
                                            <p:tav tm="0">
                                              <p:val>
                                                <p:fltVal val="0"/>
                                              </p:val>
                                            </p:tav>
                                            <p:tav tm="100000">
                                              <p:val>
                                                <p:strVal val="#ppt_h"/>
                                              </p:val>
                                            </p:tav>
                                          </p:tavLst>
                                        </p:anim>
                                        <p:animEffect transition="in" filter="fade">
                                          <p:cBhvr>
                                            <p:cTn id="86" dur="500"/>
                                            <p:tgtEl>
                                              <p:spTgt spid="52"/>
                                            </p:tgtEl>
                                          </p:cBhvr>
                                        </p:animEffect>
                                      </p:childTnLst>
                                    </p:cTn>
                                  </p:par>
                                </p:childTnLst>
                              </p:cTn>
                            </p:par>
                            <p:par>
                              <p:cTn id="87" fill="hold">
                                <p:stCondLst>
                                  <p:cond delay="6750"/>
                                </p:stCondLst>
                                <p:childTnLst>
                                  <p:par>
                                    <p:cTn id="88" presetID="22" presetClass="entr" presetSubtype="8" fill="hold" nodeType="afterEffect">
                                      <p:stCondLst>
                                        <p:cond delay="0"/>
                                      </p:stCondLst>
                                      <p:childTnLst>
                                        <p:set>
                                          <p:cBhvr>
                                            <p:cTn id="89" dur="1" fill="hold">
                                              <p:stCondLst>
                                                <p:cond delay="0"/>
                                              </p:stCondLst>
                                            </p:cTn>
                                            <p:tgtEl>
                                              <p:spTgt spid="41"/>
                                            </p:tgtEl>
                                            <p:attrNameLst>
                                              <p:attrName>style.visibility</p:attrName>
                                            </p:attrNameLst>
                                          </p:cBhvr>
                                          <p:to>
                                            <p:strVal val="visible"/>
                                          </p:to>
                                        </p:set>
                                        <p:animEffect transition="in" filter="wipe(left)">
                                          <p:cBhvr>
                                            <p:cTn id="90" dur="500"/>
                                            <p:tgtEl>
                                              <p:spTgt spid="41"/>
                                            </p:tgtEl>
                                          </p:cBhvr>
                                        </p:animEffect>
                                      </p:childTnLst>
                                    </p:cTn>
                                  </p:par>
                                </p:childTnLst>
                              </p:cTn>
                            </p:par>
                            <p:par>
                              <p:cTn id="91" fill="hold">
                                <p:stCondLst>
                                  <p:cond delay="7250"/>
                                </p:stCondLst>
                                <p:childTnLst>
                                  <p:par>
                                    <p:cTn id="92" presetID="2" presetClass="entr" presetSubtype="2" fill="hold" nodeType="afterEffect" p14:presetBounceEnd="40000">
                                      <p:stCondLst>
                                        <p:cond delay="0"/>
                                      </p:stCondLst>
                                      <p:childTnLst>
                                        <p:set>
                                          <p:cBhvr>
                                            <p:cTn id="93" dur="1" fill="hold">
                                              <p:stCondLst>
                                                <p:cond delay="0"/>
                                              </p:stCondLst>
                                            </p:cTn>
                                            <p:tgtEl>
                                              <p:spTgt spid="64"/>
                                            </p:tgtEl>
                                            <p:attrNameLst>
                                              <p:attrName>style.visibility</p:attrName>
                                            </p:attrNameLst>
                                          </p:cBhvr>
                                          <p:to>
                                            <p:strVal val="visible"/>
                                          </p:to>
                                        </p:set>
                                        <p:anim calcmode="lin" valueType="num" p14:bounceEnd="40000">
                                          <p:cBhvr additive="base">
                                            <p:cTn id="94" dur="500" fill="hold"/>
                                            <p:tgtEl>
                                              <p:spTgt spid="64"/>
                                            </p:tgtEl>
                                            <p:attrNameLst>
                                              <p:attrName>ppt_x</p:attrName>
                                            </p:attrNameLst>
                                          </p:cBhvr>
                                          <p:tavLst>
                                            <p:tav tm="0">
                                              <p:val>
                                                <p:strVal val="1+#ppt_w/2"/>
                                              </p:val>
                                            </p:tav>
                                            <p:tav tm="100000">
                                              <p:val>
                                                <p:strVal val="#ppt_x"/>
                                              </p:val>
                                            </p:tav>
                                          </p:tavLst>
                                        </p:anim>
                                        <p:anim calcmode="lin" valueType="num" p14:bounceEnd="40000">
                                          <p:cBhvr additive="base">
                                            <p:cTn id="95" dur="500" fill="hold"/>
                                            <p:tgtEl>
                                              <p:spTgt spid="64"/>
                                            </p:tgtEl>
                                            <p:attrNameLst>
                                              <p:attrName>ppt_y</p:attrName>
                                            </p:attrNameLst>
                                          </p:cBhvr>
                                          <p:tavLst>
                                            <p:tav tm="0">
                                              <p:val>
                                                <p:strVal val="#ppt_y"/>
                                              </p:val>
                                            </p:tav>
                                            <p:tav tm="100000">
                                              <p:val>
                                                <p:strVal val="#ppt_y"/>
                                              </p:val>
                                            </p:tav>
                                          </p:tavLst>
                                        </p:anim>
                                      </p:childTnLst>
                                    </p:cTn>
                                  </p:par>
                                </p:childTnLst>
                              </p:cTn>
                            </p:par>
                            <p:par>
                              <p:cTn id="96" fill="hold">
                                <p:stCondLst>
                                  <p:cond delay="7750"/>
                                </p:stCondLst>
                                <p:childTnLst>
                                  <p:par>
                                    <p:cTn id="97" presetID="22" presetClass="entr" presetSubtype="8" fill="hold" grpId="0" nodeType="afterEffect">
                                      <p:stCondLst>
                                        <p:cond delay="0"/>
                                      </p:stCondLst>
                                      <p:childTnLst>
                                        <p:set>
                                          <p:cBhvr>
                                            <p:cTn id="98" dur="1" fill="hold">
                                              <p:stCondLst>
                                                <p:cond delay="0"/>
                                              </p:stCondLst>
                                            </p:cTn>
                                            <p:tgtEl>
                                              <p:spTgt spid="71"/>
                                            </p:tgtEl>
                                            <p:attrNameLst>
                                              <p:attrName>style.visibility</p:attrName>
                                            </p:attrNameLst>
                                          </p:cBhvr>
                                          <p:to>
                                            <p:strVal val="visible"/>
                                          </p:to>
                                        </p:set>
                                        <p:animEffect transition="in" filter="wipe(left)">
                                          <p:cBhvr>
                                            <p:cTn id="99" dur="500"/>
                                            <p:tgtEl>
                                              <p:spTgt spid="71"/>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72"/>
                                            </p:tgtEl>
                                            <p:attrNameLst>
                                              <p:attrName>style.visibility</p:attrName>
                                            </p:attrNameLst>
                                          </p:cBhvr>
                                          <p:to>
                                            <p:strVal val="visible"/>
                                          </p:to>
                                        </p:set>
                                        <p:animEffect transition="in" filter="wipe(left)">
                                          <p:cBhvr>
                                            <p:cTn id="102"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4" grpId="0"/>
          <p:bldP spid="45" grpId="0"/>
          <p:bldP spid="49" grpId="0" animBg="1"/>
          <p:bldP spid="50" grpId="0" animBg="1"/>
          <p:bldP spid="51" grpId="0" animBg="1"/>
          <p:bldP spid="52" grpId="0" animBg="1"/>
          <p:bldP spid="67" grpId="0"/>
          <p:bldP spid="68" grpId="0"/>
          <p:bldP spid="69" grpId="0"/>
          <p:bldP spid="70" grpId="0"/>
          <p:bldP spid="71" grpId="0"/>
          <p:bldP spid="7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250"/>
                                      </p:stCondLst>
                                      <p:childTnLst>
                                        <p:set>
                                          <p:cBhvr>
                                            <p:cTn id="10" dur="1" fill="hold">
                                              <p:stCondLst>
                                                <p:cond delay="0"/>
                                              </p:stCondLst>
                                            </p:cTn>
                                            <p:tgtEl>
                                              <p:spTgt spid="46"/>
                                            </p:tgtEl>
                                            <p:attrNameLst>
                                              <p:attrName>style.visibility</p:attrName>
                                            </p:attrNameLst>
                                          </p:cBhvr>
                                          <p:to>
                                            <p:strVal val="visible"/>
                                          </p:to>
                                        </p:set>
                                        <p:anim calcmode="lin" valueType="num">
                                          <p:cBhvr>
                                            <p:cTn id="11" dur="400" fill="hold"/>
                                            <p:tgtEl>
                                              <p:spTgt spid="46"/>
                                            </p:tgtEl>
                                            <p:attrNameLst>
                                              <p:attrName>ppt_w</p:attrName>
                                            </p:attrNameLst>
                                          </p:cBhvr>
                                          <p:tavLst>
                                            <p:tav tm="0">
                                              <p:val>
                                                <p:fltVal val="0"/>
                                              </p:val>
                                            </p:tav>
                                            <p:tav tm="100000">
                                              <p:val>
                                                <p:strVal val="#ppt_w"/>
                                              </p:val>
                                            </p:tav>
                                          </p:tavLst>
                                        </p:anim>
                                        <p:anim calcmode="lin" valueType="num">
                                          <p:cBhvr>
                                            <p:cTn id="12" dur="400" fill="hold"/>
                                            <p:tgtEl>
                                              <p:spTgt spid="46"/>
                                            </p:tgtEl>
                                            <p:attrNameLst>
                                              <p:attrName>ppt_h</p:attrName>
                                            </p:attrNameLst>
                                          </p:cBhvr>
                                          <p:tavLst>
                                            <p:tav tm="0">
                                              <p:val>
                                                <p:fltVal val="0"/>
                                              </p:val>
                                            </p:tav>
                                            <p:tav tm="100000">
                                              <p:val>
                                                <p:strVal val="#ppt_h"/>
                                              </p:val>
                                            </p:tav>
                                          </p:tavLst>
                                        </p:anim>
                                        <p:animEffect transition="in" filter="fade">
                                          <p:cBhvr>
                                            <p:cTn id="13" dur="400"/>
                                            <p:tgtEl>
                                              <p:spTgt spid="46"/>
                                            </p:tgtEl>
                                          </p:cBhvr>
                                        </p:animEffect>
                                      </p:childTnLst>
                                    </p:cTn>
                                  </p:par>
                                </p:childTnLst>
                              </p:cTn>
                            </p:par>
                            <p:par>
                              <p:cTn id="14" fill="hold">
                                <p:stCondLst>
                                  <p:cond delay="1250"/>
                                </p:stCondLst>
                                <p:childTnLst>
                                  <p:par>
                                    <p:cTn id="15" presetID="22" presetClass="entr" presetSubtype="1" fill="hold" nodeType="after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up)">
                                          <p:cBhvr>
                                            <p:cTn id="17" dur="350"/>
                                            <p:tgtEl>
                                              <p:spTgt spid="39"/>
                                            </p:tgtEl>
                                          </p:cBhvr>
                                        </p:animEffect>
                                      </p:childTnLst>
                                    </p:cTn>
                                  </p:par>
                                </p:childTnLst>
                              </p:cTn>
                            </p:par>
                            <p:par>
                              <p:cTn id="18" fill="hold">
                                <p:stCondLst>
                                  <p:cond delay="1750"/>
                                </p:stCondLst>
                                <p:childTnLst>
                                  <p:par>
                                    <p:cTn id="19" presetID="53" presetClass="entr" presetSubtype="16" fill="hold" grpId="0" nodeType="afterEffect">
                                      <p:stCondLst>
                                        <p:cond delay="0"/>
                                      </p:stCondLst>
                                      <p:childTnLst>
                                        <p:set>
                                          <p:cBhvr>
                                            <p:cTn id="20" dur="1" fill="hold">
                                              <p:stCondLst>
                                                <p:cond delay="0"/>
                                              </p:stCondLst>
                                            </p:cTn>
                                            <p:tgtEl>
                                              <p:spTgt spid="49"/>
                                            </p:tgtEl>
                                            <p:attrNameLst>
                                              <p:attrName>style.visibility</p:attrName>
                                            </p:attrNameLst>
                                          </p:cBhvr>
                                          <p:to>
                                            <p:strVal val="visible"/>
                                          </p:to>
                                        </p:set>
                                        <p:anim calcmode="lin" valueType="num">
                                          <p:cBhvr>
                                            <p:cTn id="21" dur="500" fill="hold"/>
                                            <p:tgtEl>
                                              <p:spTgt spid="49"/>
                                            </p:tgtEl>
                                            <p:attrNameLst>
                                              <p:attrName>ppt_w</p:attrName>
                                            </p:attrNameLst>
                                          </p:cBhvr>
                                          <p:tavLst>
                                            <p:tav tm="0">
                                              <p:val>
                                                <p:fltVal val="0"/>
                                              </p:val>
                                            </p:tav>
                                            <p:tav tm="100000">
                                              <p:val>
                                                <p:strVal val="#ppt_w"/>
                                              </p:val>
                                            </p:tav>
                                          </p:tavLst>
                                        </p:anim>
                                        <p:anim calcmode="lin" valueType="num">
                                          <p:cBhvr>
                                            <p:cTn id="22" dur="500" fill="hold"/>
                                            <p:tgtEl>
                                              <p:spTgt spid="49"/>
                                            </p:tgtEl>
                                            <p:attrNameLst>
                                              <p:attrName>ppt_h</p:attrName>
                                            </p:attrNameLst>
                                          </p:cBhvr>
                                          <p:tavLst>
                                            <p:tav tm="0">
                                              <p:val>
                                                <p:fltVal val="0"/>
                                              </p:val>
                                            </p:tav>
                                            <p:tav tm="100000">
                                              <p:val>
                                                <p:strVal val="#ppt_h"/>
                                              </p:val>
                                            </p:tav>
                                          </p:tavLst>
                                        </p:anim>
                                        <p:animEffect transition="in" filter="fade">
                                          <p:cBhvr>
                                            <p:cTn id="23" dur="500"/>
                                            <p:tgtEl>
                                              <p:spTgt spid="49"/>
                                            </p:tgtEl>
                                          </p:cBhvr>
                                        </p:animEffect>
                                      </p:childTnLst>
                                    </p:cTn>
                                  </p:par>
                                </p:childTnLst>
                              </p:cTn>
                            </p:par>
                            <p:par>
                              <p:cTn id="24" fill="hold">
                                <p:stCondLst>
                                  <p:cond delay="2250"/>
                                </p:stCondLst>
                                <p:childTnLst>
                                  <p:par>
                                    <p:cTn id="25" presetID="22" presetClass="entr" presetSubtype="8"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left)">
                                          <p:cBhvr>
                                            <p:cTn id="27" dur="500"/>
                                            <p:tgtEl>
                                              <p:spTgt spid="40"/>
                                            </p:tgtEl>
                                          </p:cBhvr>
                                        </p:animEffect>
                                      </p:childTnLst>
                                    </p:cTn>
                                  </p:par>
                                </p:childTnLst>
                              </p:cTn>
                            </p:par>
                            <p:par>
                              <p:cTn id="28" fill="hold">
                                <p:stCondLst>
                                  <p:cond delay="2750"/>
                                </p:stCondLst>
                                <p:childTnLst>
                                  <p:par>
                                    <p:cTn id="29" presetID="2" presetClass="entr" presetSubtype="2" fill="hold" nodeType="after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500" fill="hold"/>
                                            <p:tgtEl>
                                              <p:spTgt spid="53"/>
                                            </p:tgtEl>
                                            <p:attrNameLst>
                                              <p:attrName>ppt_x</p:attrName>
                                            </p:attrNameLst>
                                          </p:cBhvr>
                                          <p:tavLst>
                                            <p:tav tm="0">
                                              <p:val>
                                                <p:strVal val="1+#ppt_w/2"/>
                                              </p:val>
                                            </p:tav>
                                            <p:tav tm="100000">
                                              <p:val>
                                                <p:strVal val="#ppt_x"/>
                                              </p:val>
                                            </p:tav>
                                          </p:tavLst>
                                        </p:anim>
                                        <p:anim calcmode="lin" valueType="num">
                                          <p:cBhvr additive="base">
                                            <p:cTn id="32" dur="500" fill="hold"/>
                                            <p:tgtEl>
                                              <p:spTgt spid="53"/>
                                            </p:tgtEl>
                                            <p:attrNameLst>
                                              <p:attrName>ppt_y</p:attrName>
                                            </p:attrNameLst>
                                          </p:cBhvr>
                                          <p:tavLst>
                                            <p:tav tm="0">
                                              <p:val>
                                                <p:strVal val="#ppt_y"/>
                                              </p:val>
                                            </p:tav>
                                            <p:tav tm="100000">
                                              <p:val>
                                                <p:strVal val="#ppt_y"/>
                                              </p:val>
                                            </p:tav>
                                          </p:tavLst>
                                        </p:anim>
                                      </p:childTnLst>
                                    </p:cTn>
                                  </p:par>
                                </p:childTnLst>
                              </p:cTn>
                            </p:par>
                            <p:par>
                              <p:cTn id="33" fill="hold">
                                <p:stCondLst>
                                  <p:cond delay="3250"/>
                                </p:stCondLst>
                                <p:childTnLst>
                                  <p:par>
                                    <p:cTn id="34" presetID="22" presetClass="entr" presetSubtype="8" fill="hold" grpId="0" nodeType="after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wipe(left)">
                                          <p:cBhvr>
                                            <p:cTn id="36" dur="500"/>
                                            <p:tgtEl>
                                              <p:spTgt spid="44"/>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wipe(left)">
                                          <p:cBhvr>
                                            <p:cTn id="39" dur="500"/>
                                            <p:tgtEl>
                                              <p:spTgt spid="45"/>
                                            </p:tgtEl>
                                          </p:cBhvr>
                                        </p:animEffect>
                                      </p:childTnLst>
                                    </p:cTn>
                                  </p:par>
                                  <p:par>
                                    <p:cTn id="40" presetID="53" presetClass="entr" presetSubtype="16" fill="hold" grpId="0" nodeType="withEffect">
                                      <p:stCondLst>
                                        <p:cond delay="750"/>
                                      </p:stCondLst>
                                      <p:childTnLst>
                                        <p:set>
                                          <p:cBhvr>
                                            <p:cTn id="41" dur="1" fill="hold">
                                              <p:stCondLst>
                                                <p:cond delay="0"/>
                                              </p:stCondLst>
                                            </p:cTn>
                                            <p:tgtEl>
                                              <p:spTgt spid="50"/>
                                            </p:tgtEl>
                                            <p:attrNameLst>
                                              <p:attrName>style.visibility</p:attrName>
                                            </p:attrNameLst>
                                          </p:cBhvr>
                                          <p:to>
                                            <p:strVal val="visible"/>
                                          </p:to>
                                        </p:set>
                                        <p:anim calcmode="lin" valueType="num">
                                          <p:cBhvr>
                                            <p:cTn id="42" dur="500" fill="hold"/>
                                            <p:tgtEl>
                                              <p:spTgt spid="50"/>
                                            </p:tgtEl>
                                            <p:attrNameLst>
                                              <p:attrName>ppt_w</p:attrName>
                                            </p:attrNameLst>
                                          </p:cBhvr>
                                          <p:tavLst>
                                            <p:tav tm="0">
                                              <p:val>
                                                <p:fltVal val="0"/>
                                              </p:val>
                                            </p:tav>
                                            <p:tav tm="100000">
                                              <p:val>
                                                <p:strVal val="#ppt_w"/>
                                              </p:val>
                                            </p:tav>
                                          </p:tavLst>
                                        </p:anim>
                                        <p:anim calcmode="lin" valueType="num">
                                          <p:cBhvr>
                                            <p:cTn id="43" dur="500" fill="hold"/>
                                            <p:tgtEl>
                                              <p:spTgt spid="50"/>
                                            </p:tgtEl>
                                            <p:attrNameLst>
                                              <p:attrName>ppt_h</p:attrName>
                                            </p:attrNameLst>
                                          </p:cBhvr>
                                          <p:tavLst>
                                            <p:tav tm="0">
                                              <p:val>
                                                <p:fltVal val="0"/>
                                              </p:val>
                                            </p:tav>
                                            <p:tav tm="100000">
                                              <p:val>
                                                <p:strVal val="#ppt_h"/>
                                              </p:val>
                                            </p:tav>
                                          </p:tavLst>
                                        </p:anim>
                                        <p:animEffect transition="in" filter="fade">
                                          <p:cBhvr>
                                            <p:cTn id="44" dur="500"/>
                                            <p:tgtEl>
                                              <p:spTgt spid="50"/>
                                            </p:tgtEl>
                                          </p:cBhvr>
                                        </p:animEffect>
                                      </p:childTnLst>
                                    </p:cTn>
                                  </p:par>
                                </p:childTnLst>
                              </p:cTn>
                            </p:par>
                            <p:par>
                              <p:cTn id="45" fill="hold">
                                <p:stCondLst>
                                  <p:cond delay="3750"/>
                                </p:stCondLst>
                                <p:childTnLst>
                                  <p:par>
                                    <p:cTn id="46" presetID="22" presetClass="entr" presetSubtype="8" fill="hold" nodeType="after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wipe(left)">
                                          <p:cBhvr>
                                            <p:cTn id="48" dur="500"/>
                                            <p:tgtEl>
                                              <p:spTgt spid="42"/>
                                            </p:tgtEl>
                                          </p:cBhvr>
                                        </p:animEffect>
                                      </p:childTnLst>
                                    </p:cTn>
                                  </p:par>
                                </p:childTnLst>
                              </p:cTn>
                            </p:par>
                            <p:par>
                              <p:cTn id="49" fill="hold">
                                <p:stCondLst>
                                  <p:cond delay="4250"/>
                                </p:stCondLst>
                                <p:childTnLst>
                                  <p:par>
                                    <p:cTn id="50" presetID="2" presetClass="entr" presetSubtype="2" fill="hold" nodeType="afterEffect">
                                      <p:stCondLst>
                                        <p:cond delay="0"/>
                                      </p:stCondLst>
                                      <p:childTnLst>
                                        <p:set>
                                          <p:cBhvr>
                                            <p:cTn id="51" dur="1" fill="hold">
                                              <p:stCondLst>
                                                <p:cond delay="0"/>
                                              </p:stCondLst>
                                            </p:cTn>
                                            <p:tgtEl>
                                              <p:spTgt spid="58"/>
                                            </p:tgtEl>
                                            <p:attrNameLst>
                                              <p:attrName>style.visibility</p:attrName>
                                            </p:attrNameLst>
                                          </p:cBhvr>
                                          <p:to>
                                            <p:strVal val="visible"/>
                                          </p:to>
                                        </p:set>
                                        <p:anim calcmode="lin" valueType="num">
                                          <p:cBhvr additive="base">
                                            <p:cTn id="52" dur="500" fill="hold"/>
                                            <p:tgtEl>
                                              <p:spTgt spid="58"/>
                                            </p:tgtEl>
                                            <p:attrNameLst>
                                              <p:attrName>ppt_x</p:attrName>
                                            </p:attrNameLst>
                                          </p:cBhvr>
                                          <p:tavLst>
                                            <p:tav tm="0">
                                              <p:val>
                                                <p:strVal val="1+#ppt_w/2"/>
                                              </p:val>
                                            </p:tav>
                                            <p:tav tm="100000">
                                              <p:val>
                                                <p:strVal val="#ppt_x"/>
                                              </p:val>
                                            </p:tav>
                                          </p:tavLst>
                                        </p:anim>
                                        <p:anim calcmode="lin" valueType="num">
                                          <p:cBhvr additive="base">
                                            <p:cTn id="53" dur="500" fill="hold"/>
                                            <p:tgtEl>
                                              <p:spTgt spid="58"/>
                                            </p:tgtEl>
                                            <p:attrNameLst>
                                              <p:attrName>ppt_y</p:attrName>
                                            </p:attrNameLst>
                                          </p:cBhvr>
                                          <p:tavLst>
                                            <p:tav tm="0">
                                              <p:val>
                                                <p:strVal val="#ppt_y"/>
                                              </p:val>
                                            </p:tav>
                                            <p:tav tm="100000">
                                              <p:val>
                                                <p:strVal val="#ppt_y"/>
                                              </p:val>
                                            </p:tav>
                                          </p:tavLst>
                                        </p:anim>
                                      </p:childTnLst>
                                    </p:cTn>
                                  </p:par>
                                </p:childTnLst>
                              </p:cTn>
                            </p:par>
                            <p:par>
                              <p:cTn id="54" fill="hold">
                                <p:stCondLst>
                                  <p:cond delay="4750"/>
                                </p:stCondLst>
                                <p:childTnLst>
                                  <p:par>
                                    <p:cTn id="55" presetID="22" presetClass="entr" presetSubtype="8" fill="hold" grpId="0" nodeType="after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wipe(left)">
                                          <p:cBhvr>
                                            <p:cTn id="57" dur="500"/>
                                            <p:tgtEl>
                                              <p:spTgt spid="67"/>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68"/>
                                            </p:tgtEl>
                                            <p:attrNameLst>
                                              <p:attrName>style.visibility</p:attrName>
                                            </p:attrNameLst>
                                          </p:cBhvr>
                                          <p:to>
                                            <p:strVal val="visible"/>
                                          </p:to>
                                        </p:set>
                                        <p:animEffect transition="in" filter="wipe(left)">
                                          <p:cBhvr>
                                            <p:cTn id="60" dur="500"/>
                                            <p:tgtEl>
                                              <p:spTgt spid="68"/>
                                            </p:tgtEl>
                                          </p:cBhvr>
                                        </p:animEffect>
                                      </p:childTnLst>
                                    </p:cTn>
                                  </p:par>
                                  <p:par>
                                    <p:cTn id="61" presetID="53" presetClass="entr" presetSubtype="16" fill="hold" grpId="0" nodeType="withEffect">
                                      <p:stCondLst>
                                        <p:cond delay="750"/>
                                      </p:stCondLst>
                                      <p:childTnLst>
                                        <p:set>
                                          <p:cBhvr>
                                            <p:cTn id="62" dur="1" fill="hold">
                                              <p:stCondLst>
                                                <p:cond delay="0"/>
                                              </p:stCondLst>
                                            </p:cTn>
                                            <p:tgtEl>
                                              <p:spTgt spid="51"/>
                                            </p:tgtEl>
                                            <p:attrNameLst>
                                              <p:attrName>style.visibility</p:attrName>
                                            </p:attrNameLst>
                                          </p:cBhvr>
                                          <p:to>
                                            <p:strVal val="visible"/>
                                          </p:to>
                                        </p:set>
                                        <p:anim calcmode="lin" valueType="num">
                                          <p:cBhvr>
                                            <p:cTn id="63" dur="500" fill="hold"/>
                                            <p:tgtEl>
                                              <p:spTgt spid="51"/>
                                            </p:tgtEl>
                                            <p:attrNameLst>
                                              <p:attrName>ppt_w</p:attrName>
                                            </p:attrNameLst>
                                          </p:cBhvr>
                                          <p:tavLst>
                                            <p:tav tm="0">
                                              <p:val>
                                                <p:fltVal val="0"/>
                                              </p:val>
                                            </p:tav>
                                            <p:tav tm="100000">
                                              <p:val>
                                                <p:strVal val="#ppt_w"/>
                                              </p:val>
                                            </p:tav>
                                          </p:tavLst>
                                        </p:anim>
                                        <p:anim calcmode="lin" valueType="num">
                                          <p:cBhvr>
                                            <p:cTn id="64" dur="500" fill="hold"/>
                                            <p:tgtEl>
                                              <p:spTgt spid="51"/>
                                            </p:tgtEl>
                                            <p:attrNameLst>
                                              <p:attrName>ppt_h</p:attrName>
                                            </p:attrNameLst>
                                          </p:cBhvr>
                                          <p:tavLst>
                                            <p:tav tm="0">
                                              <p:val>
                                                <p:fltVal val="0"/>
                                              </p:val>
                                            </p:tav>
                                            <p:tav tm="100000">
                                              <p:val>
                                                <p:strVal val="#ppt_h"/>
                                              </p:val>
                                            </p:tav>
                                          </p:tavLst>
                                        </p:anim>
                                        <p:animEffect transition="in" filter="fade">
                                          <p:cBhvr>
                                            <p:cTn id="65" dur="500"/>
                                            <p:tgtEl>
                                              <p:spTgt spid="51"/>
                                            </p:tgtEl>
                                          </p:cBhvr>
                                        </p:animEffect>
                                      </p:childTnLst>
                                    </p:cTn>
                                  </p:par>
                                </p:childTnLst>
                              </p:cTn>
                            </p:par>
                            <p:par>
                              <p:cTn id="66" fill="hold">
                                <p:stCondLst>
                                  <p:cond delay="5250"/>
                                </p:stCondLst>
                                <p:childTnLst>
                                  <p:par>
                                    <p:cTn id="67" presetID="22" presetClass="entr" presetSubtype="8" fill="hold" nodeType="afterEffect">
                                      <p:stCondLst>
                                        <p:cond delay="0"/>
                                      </p:stCondLst>
                                      <p:childTnLst>
                                        <p:set>
                                          <p:cBhvr>
                                            <p:cTn id="68" dur="1" fill="hold">
                                              <p:stCondLst>
                                                <p:cond delay="0"/>
                                              </p:stCondLst>
                                            </p:cTn>
                                            <p:tgtEl>
                                              <p:spTgt spid="43"/>
                                            </p:tgtEl>
                                            <p:attrNameLst>
                                              <p:attrName>style.visibility</p:attrName>
                                            </p:attrNameLst>
                                          </p:cBhvr>
                                          <p:to>
                                            <p:strVal val="visible"/>
                                          </p:to>
                                        </p:set>
                                        <p:animEffect transition="in" filter="wipe(left)">
                                          <p:cBhvr>
                                            <p:cTn id="69" dur="500"/>
                                            <p:tgtEl>
                                              <p:spTgt spid="43"/>
                                            </p:tgtEl>
                                          </p:cBhvr>
                                        </p:animEffect>
                                      </p:childTnLst>
                                    </p:cTn>
                                  </p:par>
                                </p:childTnLst>
                              </p:cTn>
                            </p:par>
                            <p:par>
                              <p:cTn id="70" fill="hold">
                                <p:stCondLst>
                                  <p:cond delay="5750"/>
                                </p:stCondLst>
                                <p:childTnLst>
                                  <p:par>
                                    <p:cTn id="71" presetID="2" presetClass="entr" presetSubtype="2" fill="hold" nodeType="afterEffect">
                                      <p:stCondLst>
                                        <p:cond delay="0"/>
                                      </p:stCondLst>
                                      <p:childTnLst>
                                        <p:set>
                                          <p:cBhvr>
                                            <p:cTn id="72" dur="1" fill="hold">
                                              <p:stCondLst>
                                                <p:cond delay="0"/>
                                              </p:stCondLst>
                                            </p:cTn>
                                            <p:tgtEl>
                                              <p:spTgt spid="61"/>
                                            </p:tgtEl>
                                            <p:attrNameLst>
                                              <p:attrName>style.visibility</p:attrName>
                                            </p:attrNameLst>
                                          </p:cBhvr>
                                          <p:to>
                                            <p:strVal val="visible"/>
                                          </p:to>
                                        </p:set>
                                        <p:anim calcmode="lin" valueType="num">
                                          <p:cBhvr additive="base">
                                            <p:cTn id="73" dur="500" fill="hold"/>
                                            <p:tgtEl>
                                              <p:spTgt spid="61"/>
                                            </p:tgtEl>
                                            <p:attrNameLst>
                                              <p:attrName>ppt_x</p:attrName>
                                            </p:attrNameLst>
                                          </p:cBhvr>
                                          <p:tavLst>
                                            <p:tav tm="0">
                                              <p:val>
                                                <p:strVal val="1+#ppt_w/2"/>
                                              </p:val>
                                            </p:tav>
                                            <p:tav tm="100000">
                                              <p:val>
                                                <p:strVal val="#ppt_x"/>
                                              </p:val>
                                            </p:tav>
                                          </p:tavLst>
                                        </p:anim>
                                        <p:anim calcmode="lin" valueType="num">
                                          <p:cBhvr additive="base">
                                            <p:cTn id="74" dur="500" fill="hold"/>
                                            <p:tgtEl>
                                              <p:spTgt spid="61"/>
                                            </p:tgtEl>
                                            <p:attrNameLst>
                                              <p:attrName>ppt_y</p:attrName>
                                            </p:attrNameLst>
                                          </p:cBhvr>
                                          <p:tavLst>
                                            <p:tav tm="0">
                                              <p:val>
                                                <p:strVal val="#ppt_y"/>
                                              </p:val>
                                            </p:tav>
                                            <p:tav tm="100000">
                                              <p:val>
                                                <p:strVal val="#ppt_y"/>
                                              </p:val>
                                            </p:tav>
                                          </p:tavLst>
                                        </p:anim>
                                      </p:childTnLst>
                                    </p:cTn>
                                  </p:par>
                                </p:childTnLst>
                              </p:cTn>
                            </p:par>
                            <p:par>
                              <p:cTn id="75" fill="hold">
                                <p:stCondLst>
                                  <p:cond delay="6250"/>
                                </p:stCondLst>
                                <p:childTnLst>
                                  <p:par>
                                    <p:cTn id="76" presetID="22" presetClass="entr" presetSubtype="8" fill="hold" grpId="0" nodeType="afterEffect">
                                      <p:stCondLst>
                                        <p:cond delay="0"/>
                                      </p:stCondLst>
                                      <p:childTnLst>
                                        <p:set>
                                          <p:cBhvr>
                                            <p:cTn id="77" dur="1" fill="hold">
                                              <p:stCondLst>
                                                <p:cond delay="0"/>
                                              </p:stCondLst>
                                            </p:cTn>
                                            <p:tgtEl>
                                              <p:spTgt spid="69"/>
                                            </p:tgtEl>
                                            <p:attrNameLst>
                                              <p:attrName>style.visibility</p:attrName>
                                            </p:attrNameLst>
                                          </p:cBhvr>
                                          <p:to>
                                            <p:strVal val="visible"/>
                                          </p:to>
                                        </p:set>
                                        <p:animEffect transition="in" filter="wipe(left)">
                                          <p:cBhvr>
                                            <p:cTn id="78" dur="500"/>
                                            <p:tgtEl>
                                              <p:spTgt spid="69"/>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70"/>
                                            </p:tgtEl>
                                            <p:attrNameLst>
                                              <p:attrName>style.visibility</p:attrName>
                                            </p:attrNameLst>
                                          </p:cBhvr>
                                          <p:to>
                                            <p:strVal val="visible"/>
                                          </p:to>
                                        </p:set>
                                        <p:animEffect transition="in" filter="wipe(left)">
                                          <p:cBhvr>
                                            <p:cTn id="81" dur="500"/>
                                            <p:tgtEl>
                                              <p:spTgt spid="70"/>
                                            </p:tgtEl>
                                          </p:cBhvr>
                                        </p:animEffect>
                                      </p:childTnLst>
                                    </p:cTn>
                                  </p:par>
                                  <p:par>
                                    <p:cTn id="82" presetID="53" presetClass="entr" presetSubtype="16" fill="hold" grpId="0" nodeType="withEffect">
                                      <p:stCondLst>
                                        <p:cond delay="750"/>
                                      </p:stCondLst>
                                      <p:childTnLst>
                                        <p:set>
                                          <p:cBhvr>
                                            <p:cTn id="83" dur="1" fill="hold">
                                              <p:stCondLst>
                                                <p:cond delay="0"/>
                                              </p:stCondLst>
                                            </p:cTn>
                                            <p:tgtEl>
                                              <p:spTgt spid="52"/>
                                            </p:tgtEl>
                                            <p:attrNameLst>
                                              <p:attrName>style.visibility</p:attrName>
                                            </p:attrNameLst>
                                          </p:cBhvr>
                                          <p:to>
                                            <p:strVal val="visible"/>
                                          </p:to>
                                        </p:set>
                                        <p:anim calcmode="lin" valueType="num">
                                          <p:cBhvr>
                                            <p:cTn id="84" dur="500" fill="hold"/>
                                            <p:tgtEl>
                                              <p:spTgt spid="52"/>
                                            </p:tgtEl>
                                            <p:attrNameLst>
                                              <p:attrName>ppt_w</p:attrName>
                                            </p:attrNameLst>
                                          </p:cBhvr>
                                          <p:tavLst>
                                            <p:tav tm="0">
                                              <p:val>
                                                <p:fltVal val="0"/>
                                              </p:val>
                                            </p:tav>
                                            <p:tav tm="100000">
                                              <p:val>
                                                <p:strVal val="#ppt_w"/>
                                              </p:val>
                                            </p:tav>
                                          </p:tavLst>
                                        </p:anim>
                                        <p:anim calcmode="lin" valueType="num">
                                          <p:cBhvr>
                                            <p:cTn id="85" dur="500" fill="hold"/>
                                            <p:tgtEl>
                                              <p:spTgt spid="52"/>
                                            </p:tgtEl>
                                            <p:attrNameLst>
                                              <p:attrName>ppt_h</p:attrName>
                                            </p:attrNameLst>
                                          </p:cBhvr>
                                          <p:tavLst>
                                            <p:tav tm="0">
                                              <p:val>
                                                <p:fltVal val="0"/>
                                              </p:val>
                                            </p:tav>
                                            <p:tav tm="100000">
                                              <p:val>
                                                <p:strVal val="#ppt_h"/>
                                              </p:val>
                                            </p:tav>
                                          </p:tavLst>
                                        </p:anim>
                                        <p:animEffect transition="in" filter="fade">
                                          <p:cBhvr>
                                            <p:cTn id="86" dur="500"/>
                                            <p:tgtEl>
                                              <p:spTgt spid="52"/>
                                            </p:tgtEl>
                                          </p:cBhvr>
                                        </p:animEffect>
                                      </p:childTnLst>
                                    </p:cTn>
                                  </p:par>
                                </p:childTnLst>
                              </p:cTn>
                            </p:par>
                            <p:par>
                              <p:cTn id="87" fill="hold">
                                <p:stCondLst>
                                  <p:cond delay="6750"/>
                                </p:stCondLst>
                                <p:childTnLst>
                                  <p:par>
                                    <p:cTn id="88" presetID="22" presetClass="entr" presetSubtype="8" fill="hold" nodeType="afterEffect">
                                      <p:stCondLst>
                                        <p:cond delay="0"/>
                                      </p:stCondLst>
                                      <p:childTnLst>
                                        <p:set>
                                          <p:cBhvr>
                                            <p:cTn id="89" dur="1" fill="hold">
                                              <p:stCondLst>
                                                <p:cond delay="0"/>
                                              </p:stCondLst>
                                            </p:cTn>
                                            <p:tgtEl>
                                              <p:spTgt spid="41"/>
                                            </p:tgtEl>
                                            <p:attrNameLst>
                                              <p:attrName>style.visibility</p:attrName>
                                            </p:attrNameLst>
                                          </p:cBhvr>
                                          <p:to>
                                            <p:strVal val="visible"/>
                                          </p:to>
                                        </p:set>
                                        <p:animEffect transition="in" filter="wipe(left)">
                                          <p:cBhvr>
                                            <p:cTn id="90" dur="500"/>
                                            <p:tgtEl>
                                              <p:spTgt spid="41"/>
                                            </p:tgtEl>
                                          </p:cBhvr>
                                        </p:animEffect>
                                      </p:childTnLst>
                                    </p:cTn>
                                  </p:par>
                                </p:childTnLst>
                              </p:cTn>
                            </p:par>
                            <p:par>
                              <p:cTn id="91" fill="hold">
                                <p:stCondLst>
                                  <p:cond delay="7250"/>
                                </p:stCondLst>
                                <p:childTnLst>
                                  <p:par>
                                    <p:cTn id="92" presetID="2" presetClass="entr" presetSubtype="2" fill="hold" nodeType="afterEffect">
                                      <p:stCondLst>
                                        <p:cond delay="0"/>
                                      </p:stCondLst>
                                      <p:childTnLst>
                                        <p:set>
                                          <p:cBhvr>
                                            <p:cTn id="93" dur="1" fill="hold">
                                              <p:stCondLst>
                                                <p:cond delay="0"/>
                                              </p:stCondLst>
                                            </p:cTn>
                                            <p:tgtEl>
                                              <p:spTgt spid="64"/>
                                            </p:tgtEl>
                                            <p:attrNameLst>
                                              <p:attrName>style.visibility</p:attrName>
                                            </p:attrNameLst>
                                          </p:cBhvr>
                                          <p:to>
                                            <p:strVal val="visible"/>
                                          </p:to>
                                        </p:set>
                                        <p:anim calcmode="lin" valueType="num">
                                          <p:cBhvr additive="base">
                                            <p:cTn id="94" dur="500" fill="hold"/>
                                            <p:tgtEl>
                                              <p:spTgt spid="64"/>
                                            </p:tgtEl>
                                            <p:attrNameLst>
                                              <p:attrName>ppt_x</p:attrName>
                                            </p:attrNameLst>
                                          </p:cBhvr>
                                          <p:tavLst>
                                            <p:tav tm="0">
                                              <p:val>
                                                <p:strVal val="1+#ppt_w/2"/>
                                              </p:val>
                                            </p:tav>
                                            <p:tav tm="100000">
                                              <p:val>
                                                <p:strVal val="#ppt_x"/>
                                              </p:val>
                                            </p:tav>
                                          </p:tavLst>
                                        </p:anim>
                                        <p:anim calcmode="lin" valueType="num">
                                          <p:cBhvr additive="base">
                                            <p:cTn id="95" dur="500" fill="hold"/>
                                            <p:tgtEl>
                                              <p:spTgt spid="64"/>
                                            </p:tgtEl>
                                            <p:attrNameLst>
                                              <p:attrName>ppt_y</p:attrName>
                                            </p:attrNameLst>
                                          </p:cBhvr>
                                          <p:tavLst>
                                            <p:tav tm="0">
                                              <p:val>
                                                <p:strVal val="#ppt_y"/>
                                              </p:val>
                                            </p:tav>
                                            <p:tav tm="100000">
                                              <p:val>
                                                <p:strVal val="#ppt_y"/>
                                              </p:val>
                                            </p:tav>
                                          </p:tavLst>
                                        </p:anim>
                                      </p:childTnLst>
                                    </p:cTn>
                                  </p:par>
                                </p:childTnLst>
                              </p:cTn>
                            </p:par>
                            <p:par>
                              <p:cTn id="96" fill="hold">
                                <p:stCondLst>
                                  <p:cond delay="7750"/>
                                </p:stCondLst>
                                <p:childTnLst>
                                  <p:par>
                                    <p:cTn id="97" presetID="22" presetClass="entr" presetSubtype="8" fill="hold" grpId="0" nodeType="afterEffect">
                                      <p:stCondLst>
                                        <p:cond delay="0"/>
                                      </p:stCondLst>
                                      <p:childTnLst>
                                        <p:set>
                                          <p:cBhvr>
                                            <p:cTn id="98" dur="1" fill="hold">
                                              <p:stCondLst>
                                                <p:cond delay="0"/>
                                              </p:stCondLst>
                                            </p:cTn>
                                            <p:tgtEl>
                                              <p:spTgt spid="71"/>
                                            </p:tgtEl>
                                            <p:attrNameLst>
                                              <p:attrName>style.visibility</p:attrName>
                                            </p:attrNameLst>
                                          </p:cBhvr>
                                          <p:to>
                                            <p:strVal val="visible"/>
                                          </p:to>
                                        </p:set>
                                        <p:animEffect transition="in" filter="wipe(left)">
                                          <p:cBhvr>
                                            <p:cTn id="99" dur="500"/>
                                            <p:tgtEl>
                                              <p:spTgt spid="71"/>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72"/>
                                            </p:tgtEl>
                                            <p:attrNameLst>
                                              <p:attrName>style.visibility</p:attrName>
                                            </p:attrNameLst>
                                          </p:cBhvr>
                                          <p:to>
                                            <p:strVal val="visible"/>
                                          </p:to>
                                        </p:set>
                                        <p:animEffect transition="in" filter="wipe(left)">
                                          <p:cBhvr>
                                            <p:cTn id="102"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4" grpId="0"/>
          <p:bldP spid="45" grpId="0"/>
          <p:bldP spid="49" grpId="0" animBg="1"/>
          <p:bldP spid="50" grpId="0" animBg="1"/>
          <p:bldP spid="51" grpId="0" animBg="1"/>
          <p:bldP spid="52" grpId="0" animBg="1"/>
          <p:bldP spid="67" grpId="0"/>
          <p:bldP spid="68" grpId="0"/>
          <p:bldP spid="69" grpId="0"/>
          <p:bldP spid="70" grpId="0"/>
          <p:bldP spid="71" grpId="0"/>
          <p:bldP spid="72"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sp>
        <p:nvSpPr>
          <p:cNvPr id="3" name="矩形 2"/>
          <p:cNvSpPr/>
          <p:nvPr/>
        </p:nvSpPr>
        <p:spPr>
          <a:xfrm>
            <a:off x="3491769" y="1658251"/>
            <a:ext cx="1066827" cy="1060518"/>
          </a:xfrm>
          <a:prstGeom prst="rect">
            <a:avLst/>
          </a:prstGeom>
          <a:blipFill>
            <a:blip r:embed="rId1"/>
            <a:srcRect/>
            <a:stretch>
              <a:fillRect l="-7412" r="-24519"/>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1414" tIns="30707" rIns="61414" bIns="30707" rtlCol="0" anchor="ctr"/>
          <a:lstStyle/>
          <a:p>
            <a:pPr algn="ctr"/>
            <a:endParaRPr lang="zh-CN" altLang="en-US">
              <a:solidFill>
                <a:schemeClr val="tx1"/>
              </a:solidFill>
            </a:endParaRPr>
          </a:p>
        </p:txBody>
      </p:sp>
      <p:sp>
        <p:nvSpPr>
          <p:cNvPr id="4" name="矩形 3"/>
          <p:cNvSpPr/>
          <p:nvPr/>
        </p:nvSpPr>
        <p:spPr>
          <a:xfrm>
            <a:off x="4703875" y="1658251"/>
            <a:ext cx="1066827" cy="1060518"/>
          </a:xfrm>
          <a:prstGeom prst="rect">
            <a:avLst/>
          </a:prstGeom>
          <a:blipFill>
            <a:blip r:embed="rId2"/>
            <a:srcRect/>
            <a:stretch>
              <a:fillRect l="-8502" r="-8502"/>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1414" tIns="30707" rIns="61414" bIns="30707" rtlCol="0" anchor="ctr"/>
          <a:lstStyle/>
          <a:p>
            <a:pPr algn="ctr"/>
            <a:endParaRPr lang="zh-CN" altLang="en-US">
              <a:solidFill>
                <a:schemeClr val="tx1"/>
              </a:solidFill>
            </a:endParaRPr>
          </a:p>
        </p:txBody>
      </p:sp>
      <p:sp>
        <p:nvSpPr>
          <p:cNvPr id="5" name="矩形 4"/>
          <p:cNvSpPr/>
          <p:nvPr/>
        </p:nvSpPr>
        <p:spPr>
          <a:xfrm>
            <a:off x="3491769" y="2863475"/>
            <a:ext cx="1066827" cy="1060518"/>
          </a:xfrm>
          <a:prstGeom prst="rect">
            <a:avLst/>
          </a:prstGeom>
          <a:blipFill>
            <a:blip r:embed="rId3"/>
            <a:srcRect/>
            <a:stretch>
              <a:fillRect l="-16273" r="-16273"/>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1414" tIns="30707" rIns="61414" bIns="30707" rtlCol="0" anchor="ctr"/>
          <a:lstStyle/>
          <a:p>
            <a:pPr algn="ctr"/>
            <a:endParaRPr lang="zh-CN" altLang="en-US">
              <a:solidFill>
                <a:schemeClr val="tx1"/>
              </a:solidFill>
            </a:endParaRPr>
          </a:p>
        </p:txBody>
      </p:sp>
      <p:sp>
        <p:nvSpPr>
          <p:cNvPr id="6" name="矩形 5"/>
          <p:cNvSpPr/>
          <p:nvPr/>
        </p:nvSpPr>
        <p:spPr>
          <a:xfrm>
            <a:off x="4703875" y="2863475"/>
            <a:ext cx="1066827" cy="1060518"/>
          </a:xfrm>
          <a:prstGeom prst="rect">
            <a:avLst/>
          </a:prstGeom>
          <a:blipFill>
            <a:blip r:embed="rId4"/>
            <a:srcRect/>
            <a:stretch>
              <a:fillRect t="-1480" b="-1480"/>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1414" tIns="30707" rIns="61414" bIns="30707" rtlCol="0" anchor="ctr"/>
          <a:lstStyle/>
          <a:p>
            <a:pPr algn="ctr"/>
            <a:endParaRPr lang="zh-CN" altLang="en-US">
              <a:solidFill>
                <a:schemeClr val="tx1"/>
              </a:solidFill>
            </a:endParaRPr>
          </a:p>
        </p:txBody>
      </p:sp>
      <p:sp>
        <p:nvSpPr>
          <p:cNvPr id="7" name="圆角矩形 6"/>
          <p:cNvSpPr/>
          <p:nvPr/>
        </p:nvSpPr>
        <p:spPr>
          <a:xfrm>
            <a:off x="4267644" y="2429536"/>
            <a:ext cx="290953" cy="289232"/>
          </a:xfrm>
          <a:prstGeom prst="round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1414" tIns="30707" rIns="61414" bIns="30707" rtlCol="0" anchor="ctr"/>
          <a:lstStyle/>
          <a:p>
            <a:pPr algn="ctr"/>
            <a:r>
              <a:rPr lang="en-US" altLang="zh-CN" dirty="0" smtClean="0">
                <a:solidFill>
                  <a:schemeClr val="bg1"/>
                </a:solidFill>
                <a:latin typeface="微软雅黑" panose="020B0503020204020204" pitchFamily="34" charset="-122"/>
                <a:ea typeface="微软雅黑" panose="020B0503020204020204" pitchFamily="34" charset="-122"/>
              </a:rPr>
              <a:t>1</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8" name="圆角矩形 7"/>
          <p:cNvSpPr/>
          <p:nvPr/>
        </p:nvSpPr>
        <p:spPr>
          <a:xfrm>
            <a:off x="4703878" y="2429536"/>
            <a:ext cx="290953" cy="289232"/>
          </a:xfrm>
          <a:prstGeom prst="round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1414" tIns="30707" rIns="61414" bIns="30707" rtlCol="0" anchor="ctr"/>
          <a:lstStyle/>
          <a:p>
            <a:pPr algn="ctr"/>
            <a:r>
              <a:rPr lang="en-US" altLang="zh-CN" smtClean="0">
                <a:solidFill>
                  <a:schemeClr val="bg1"/>
                </a:solidFill>
                <a:latin typeface="微软雅黑" panose="020B0503020204020204" pitchFamily="34" charset="-122"/>
                <a:ea typeface="微软雅黑" panose="020B0503020204020204" pitchFamily="34" charset="-122"/>
              </a:rPr>
              <a:t>2</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 name="圆角矩形 8"/>
          <p:cNvSpPr/>
          <p:nvPr/>
        </p:nvSpPr>
        <p:spPr>
          <a:xfrm>
            <a:off x="4267644" y="2863476"/>
            <a:ext cx="290953" cy="289232"/>
          </a:xfrm>
          <a:prstGeom prst="roundRect">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1414" tIns="30707" rIns="61414" bIns="30707" rtlCol="0" anchor="ctr"/>
          <a:lstStyle/>
          <a:p>
            <a:pPr algn="ctr"/>
            <a:r>
              <a:rPr lang="en-US" altLang="zh-CN" smtClean="0">
                <a:solidFill>
                  <a:schemeClr val="bg1"/>
                </a:solidFill>
                <a:latin typeface="微软雅黑" panose="020B0503020204020204" pitchFamily="34" charset="-122"/>
                <a:ea typeface="微软雅黑" panose="020B0503020204020204" pitchFamily="34" charset="-122"/>
              </a:rPr>
              <a:t>3</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4703878" y="2863476"/>
            <a:ext cx="290953" cy="289232"/>
          </a:xfrm>
          <a:prstGeom prst="round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1414" tIns="30707" rIns="61414" bIns="30707" rtlCol="0" anchor="ctr"/>
          <a:lstStyle/>
          <a:p>
            <a:pPr algn="ctr"/>
            <a:r>
              <a:rPr lang="en-US" altLang="zh-CN" dirty="0" smtClean="0">
                <a:solidFill>
                  <a:schemeClr val="bg1"/>
                </a:solidFill>
                <a:latin typeface="微软雅黑" panose="020B0503020204020204" pitchFamily="34" charset="-122"/>
                <a:ea typeface="微软雅黑" panose="020B0503020204020204" pitchFamily="34" charset="-122"/>
              </a:rPr>
              <a:t>4</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1115620" y="1888515"/>
            <a:ext cx="2250021" cy="874544"/>
          </a:xfrm>
          <a:prstGeom prst="rect">
            <a:avLst/>
          </a:prstGeom>
          <a:noFill/>
        </p:spPr>
        <p:txBody>
          <a:bodyPr wrap="square" lIns="61414" tIns="30707" rIns="61414" bIns="30707" rtlCol="0">
            <a:spAutoFit/>
          </a:bodyPr>
          <a:lstStyle/>
          <a:p>
            <a:pPr algn="just">
              <a:lnSpc>
                <a:spcPct val="120000"/>
              </a:lnSpc>
            </a:pPr>
            <a:r>
              <a:rPr lang="zh-CN" altLang="en-US" sz="1100" dirty="0">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100" dirty="0">
              <a:latin typeface="微软雅黑" panose="020B0503020204020204" pitchFamily="34" charset="-122"/>
              <a:ea typeface="微软雅黑" panose="020B0503020204020204" pitchFamily="34" charset="-122"/>
            </a:endParaRPr>
          </a:p>
        </p:txBody>
      </p:sp>
      <p:sp>
        <p:nvSpPr>
          <p:cNvPr id="12" name="TextBox 11"/>
          <p:cNvSpPr txBox="1"/>
          <p:nvPr/>
        </p:nvSpPr>
        <p:spPr>
          <a:xfrm>
            <a:off x="2406421" y="1586506"/>
            <a:ext cx="959219" cy="315463"/>
          </a:xfrm>
          <a:prstGeom prst="rect">
            <a:avLst/>
          </a:prstGeom>
        </p:spPr>
        <p:txBody>
          <a:bodyPr wrap="none" lIns="68571" tIns="34286" rIns="68571" bIns="34286">
            <a:spAutoFit/>
          </a:bodyPr>
          <a:lstStyle>
            <a:defPPr>
              <a:defRPr lang="zh-CN"/>
            </a:defPPr>
            <a:lvl1pPr algn="ct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r"/>
            <a:r>
              <a:rPr lang="zh-CN" altLang="en-US" sz="1600" dirty="0">
                <a:solidFill>
                  <a:schemeClr val="tx1"/>
                </a:solidFill>
              </a:rPr>
              <a:t>添加标题</a:t>
            </a:r>
            <a:endParaRPr lang="zh-CN" altLang="en-US" sz="1600" dirty="0">
              <a:solidFill>
                <a:schemeClr val="tx1"/>
              </a:solidFill>
            </a:endParaRPr>
          </a:p>
        </p:txBody>
      </p:sp>
      <p:sp>
        <p:nvSpPr>
          <p:cNvPr id="13" name="TextBox 12"/>
          <p:cNvSpPr txBox="1"/>
          <p:nvPr/>
        </p:nvSpPr>
        <p:spPr>
          <a:xfrm>
            <a:off x="5889193" y="1888515"/>
            <a:ext cx="2250021" cy="874544"/>
          </a:xfrm>
          <a:prstGeom prst="rect">
            <a:avLst/>
          </a:prstGeom>
          <a:noFill/>
        </p:spPr>
        <p:txBody>
          <a:bodyPr wrap="square" lIns="61414" tIns="30707" rIns="61414" bIns="30707" rtlCol="0">
            <a:spAutoFit/>
          </a:bodyPr>
          <a:lstStyle>
            <a:defPPr>
              <a:defRPr lang="zh-CN"/>
            </a:defPPr>
            <a:lvl1pPr algn="just">
              <a:lnSpc>
                <a:spcPct val="12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100" dirty="0">
                <a:solidFill>
                  <a:schemeClr val="tx1"/>
                </a:solidFill>
              </a:rPr>
              <a:t>您的内容打在这里，或者通过复制您的文本后，在此框中选择粘贴，并选择只保留文字，</a:t>
            </a:r>
            <a:r>
              <a:rPr lang="zh-CN" altLang="en-US" sz="1100" dirty="0">
                <a:solidFill>
                  <a:schemeClr val="tx1"/>
                </a:solidFill>
                <a:sym typeface="微软雅黑" panose="020B0503020204020204" pitchFamily="34" charset="-122"/>
              </a:rPr>
              <a:t>在此录入上述图表的综合描述说明。</a:t>
            </a:r>
            <a:endParaRPr lang="zh-CN" altLang="en-US" sz="1100" dirty="0">
              <a:solidFill>
                <a:schemeClr val="tx1"/>
              </a:solidFill>
            </a:endParaRPr>
          </a:p>
        </p:txBody>
      </p:sp>
      <p:sp>
        <p:nvSpPr>
          <p:cNvPr id="14" name="TextBox 13"/>
          <p:cNvSpPr txBox="1"/>
          <p:nvPr/>
        </p:nvSpPr>
        <p:spPr>
          <a:xfrm>
            <a:off x="5879538" y="1586506"/>
            <a:ext cx="959219" cy="315463"/>
          </a:xfrm>
          <a:prstGeom prst="rect">
            <a:avLst/>
          </a:prstGeom>
        </p:spPr>
        <p:txBody>
          <a:bodyPr wrap="none" lIns="68571" tIns="34286" rIns="68571" bIns="34286">
            <a:spAutoFit/>
          </a:bodyPr>
          <a:lstStyle>
            <a:defPPr>
              <a:defRPr lang="zh-CN"/>
            </a:defPPr>
            <a:lvl1pPr algn="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sz="1600" dirty="0">
                <a:solidFill>
                  <a:schemeClr val="tx1"/>
                </a:solidFill>
              </a:rPr>
              <a:t>添加标题</a:t>
            </a:r>
            <a:endParaRPr lang="zh-CN" altLang="en-US" sz="1600" dirty="0">
              <a:solidFill>
                <a:schemeClr val="tx1"/>
              </a:solidFill>
            </a:endParaRPr>
          </a:p>
        </p:txBody>
      </p:sp>
      <p:sp>
        <p:nvSpPr>
          <p:cNvPr id="15" name="TextBox 14"/>
          <p:cNvSpPr txBox="1"/>
          <p:nvPr/>
        </p:nvSpPr>
        <p:spPr>
          <a:xfrm>
            <a:off x="1115620" y="3179936"/>
            <a:ext cx="2250021" cy="874544"/>
          </a:xfrm>
          <a:prstGeom prst="rect">
            <a:avLst/>
          </a:prstGeom>
          <a:noFill/>
        </p:spPr>
        <p:txBody>
          <a:bodyPr wrap="square" lIns="61414" tIns="30707" rIns="61414" bIns="30707" rtlCol="0">
            <a:spAutoFit/>
          </a:bodyPr>
          <a:lstStyle>
            <a:defPPr>
              <a:defRPr lang="zh-CN"/>
            </a:defPPr>
            <a:lvl1pPr algn="just">
              <a:lnSpc>
                <a:spcPct val="12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100" dirty="0">
                <a:solidFill>
                  <a:schemeClr val="tx1"/>
                </a:solidFill>
              </a:rPr>
              <a:t>您的内容打在这里，或者通过复制您的文本后，在此框中选择粘贴，并选择只保留文字，</a:t>
            </a:r>
            <a:r>
              <a:rPr lang="zh-CN" altLang="en-US" sz="1100" dirty="0">
                <a:solidFill>
                  <a:schemeClr val="tx1"/>
                </a:solidFill>
                <a:sym typeface="微软雅黑" panose="020B0503020204020204" pitchFamily="34" charset="-122"/>
              </a:rPr>
              <a:t>在此录入上述图表的综合描述说明。</a:t>
            </a:r>
            <a:endParaRPr lang="zh-CN" altLang="en-US" sz="1100" dirty="0">
              <a:solidFill>
                <a:schemeClr val="tx1"/>
              </a:solidFill>
            </a:endParaRPr>
          </a:p>
        </p:txBody>
      </p:sp>
      <p:sp>
        <p:nvSpPr>
          <p:cNvPr id="16" name="TextBox 15"/>
          <p:cNvSpPr txBox="1"/>
          <p:nvPr/>
        </p:nvSpPr>
        <p:spPr>
          <a:xfrm>
            <a:off x="2406421" y="2868955"/>
            <a:ext cx="959219" cy="315463"/>
          </a:xfrm>
          <a:prstGeom prst="rect">
            <a:avLst/>
          </a:prstGeom>
        </p:spPr>
        <p:txBody>
          <a:bodyPr wrap="none" lIns="68571" tIns="34286" rIns="68571" bIns="34286">
            <a:spAutoFit/>
          </a:bodyPr>
          <a:lstStyle>
            <a:defPPr>
              <a:defRPr lang="zh-CN"/>
            </a:defPPr>
            <a:lvl1pPr algn="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600" dirty="0">
                <a:solidFill>
                  <a:schemeClr val="tx1"/>
                </a:solidFill>
              </a:rPr>
              <a:t>添加标题</a:t>
            </a:r>
            <a:endParaRPr lang="zh-CN" altLang="en-US" sz="1600" dirty="0">
              <a:solidFill>
                <a:schemeClr val="tx1"/>
              </a:solidFill>
            </a:endParaRPr>
          </a:p>
        </p:txBody>
      </p:sp>
      <p:sp>
        <p:nvSpPr>
          <p:cNvPr id="17" name="TextBox 16"/>
          <p:cNvSpPr txBox="1"/>
          <p:nvPr/>
        </p:nvSpPr>
        <p:spPr>
          <a:xfrm>
            <a:off x="5889193" y="3179936"/>
            <a:ext cx="2250021" cy="874544"/>
          </a:xfrm>
          <a:prstGeom prst="rect">
            <a:avLst/>
          </a:prstGeom>
          <a:noFill/>
        </p:spPr>
        <p:txBody>
          <a:bodyPr wrap="square" lIns="61414" tIns="30707" rIns="61414" bIns="30707" rtlCol="0">
            <a:spAutoFit/>
          </a:bodyPr>
          <a:lstStyle>
            <a:defPPr>
              <a:defRPr lang="zh-CN"/>
            </a:defPPr>
            <a:lvl1pPr algn="just">
              <a:lnSpc>
                <a:spcPct val="12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100" dirty="0">
                <a:solidFill>
                  <a:schemeClr val="tx1"/>
                </a:solidFill>
              </a:rPr>
              <a:t>您的内容打在这里，或者通过复制您的文本后，在此框中选择粘贴，并选择只保留文字，</a:t>
            </a:r>
            <a:r>
              <a:rPr lang="zh-CN" altLang="en-US" sz="1100" dirty="0">
                <a:solidFill>
                  <a:schemeClr val="tx1"/>
                </a:solidFill>
                <a:sym typeface="微软雅黑" panose="020B0503020204020204" pitchFamily="34" charset="-122"/>
              </a:rPr>
              <a:t>在此录入上述图表的综合描述说明。</a:t>
            </a:r>
            <a:endParaRPr lang="zh-CN" altLang="en-US" sz="1100" dirty="0">
              <a:solidFill>
                <a:schemeClr val="tx1"/>
              </a:solidFill>
            </a:endParaRPr>
          </a:p>
        </p:txBody>
      </p:sp>
      <p:sp>
        <p:nvSpPr>
          <p:cNvPr id="18" name="TextBox 17"/>
          <p:cNvSpPr txBox="1"/>
          <p:nvPr/>
        </p:nvSpPr>
        <p:spPr>
          <a:xfrm>
            <a:off x="5889196" y="2868955"/>
            <a:ext cx="959219" cy="315463"/>
          </a:xfrm>
          <a:prstGeom prst="rect">
            <a:avLst/>
          </a:prstGeom>
        </p:spPr>
        <p:txBody>
          <a:bodyPr wrap="none" lIns="68571" tIns="34286" rIns="68571" bIns="34286">
            <a:spAutoFit/>
          </a:bodyPr>
          <a:lstStyle>
            <a:defPPr>
              <a:defRPr lang="zh-CN"/>
            </a:defPPr>
            <a:lvl1pP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600" dirty="0">
                <a:solidFill>
                  <a:schemeClr val="tx1"/>
                </a:solidFill>
              </a:rPr>
              <a:t>添加标题</a:t>
            </a:r>
            <a:endParaRPr lang="zh-CN" altLang="en-US" sz="1600" dirty="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 calcmode="lin" valueType="num">
                                      <p:cBhvr>
                                        <p:cTn id="13" dur="500" fill="hold"/>
                                        <p:tgtEl>
                                          <p:spTgt spid="3"/>
                                        </p:tgtEl>
                                        <p:attrNameLst>
                                          <p:attrName>style.rotation</p:attrName>
                                        </p:attrNameLst>
                                      </p:cBhvr>
                                      <p:tavLst>
                                        <p:tav tm="0">
                                          <p:val>
                                            <p:fltVal val="360"/>
                                          </p:val>
                                        </p:tav>
                                        <p:tav tm="100000">
                                          <p:val>
                                            <p:fltVal val="0"/>
                                          </p:val>
                                        </p:tav>
                                      </p:tavLst>
                                    </p:anim>
                                    <p:animEffect transition="in" filter="fade">
                                      <p:cBhvr>
                                        <p:cTn id="14" dur="500"/>
                                        <p:tgtEl>
                                          <p:spTgt spid="3"/>
                                        </p:tgtEl>
                                      </p:cBhvr>
                                    </p:animEffect>
                                  </p:childTnLst>
                                </p:cTn>
                              </p:par>
                              <p:par>
                                <p:cTn id="15" presetID="49" presetClass="entr" presetSubtype="0" decel="100000" fill="hold" grpId="0" nodeType="withEffect">
                                  <p:stCondLst>
                                    <p:cond delay="20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 calcmode="lin" valueType="num">
                                      <p:cBhvr>
                                        <p:cTn id="19" dur="500" fill="hold"/>
                                        <p:tgtEl>
                                          <p:spTgt spid="4"/>
                                        </p:tgtEl>
                                        <p:attrNameLst>
                                          <p:attrName>style.rotation</p:attrName>
                                        </p:attrNameLst>
                                      </p:cBhvr>
                                      <p:tavLst>
                                        <p:tav tm="0">
                                          <p:val>
                                            <p:fltVal val="360"/>
                                          </p:val>
                                        </p:tav>
                                        <p:tav tm="100000">
                                          <p:val>
                                            <p:fltVal val="0"/>
                                          </p:val>
                                        </p:tav>
                                      </p:tavLst>
                                    </p:anim>
                                    <p:animEffect transition="in" filter="fade">
                                      <p:cBhvr>
                                        <p:cTn id="20" dur="500"/>
                                        <p:tgtEl>
                                          <p:spTgt spid="4"/>
                                        </p:tgtEl>
                                      </p:cBhvr>
                                    </p:animEffect>
                                  </p:childTnLst>
                                </p:cTn>
                              </p:par>
                              <p:par>
                                <p:cTn id="21" presetID="49" presetClass="entr" presetSubtype="0" decel="100000" fill="hold" grpId="0" nodeType="withEffect">
                                  <p:stCondLst>
                                    <p:cond delay="40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 calcmode="lin" valueType="num">
                                      <p:cBhvr>
                                        <p:cTn id="25" dur="500" fill="hold"/>
                                        <p:tgtEl>
                                          <p:spTgt spid="5"/>
                                        </p:tgtEl>
                                        <p:attrNameLst>
                                          <p:attrName>style.rotation</p:attrName>
                                        </p:attrNameLst>
                                      </p:cBhvr>
                                      <p:tavLst>
                                        <p:tav tm="0">
                                          <p:val>
                                            <p:fltVal val="360"/>
                                          </p:val>
                                        </p:tav>
                                        <p:tav tm="100000">
                                          <p:val>
                                            <p:fltVal val="0"/>
                                          </p:val>
                                        </p:tav>
                                      </p:tavLst>
                                    </p:anim>
                                    <p:animEffect transition="in" filter="fade">
                                      <p:cBhvr>
                                        <p:cTn id="26" dur="500"/>
                                        <p:tgtEl>
                                          <p:spTgt spid="5"/>
                                        </p:tgtEl>
                                      </p:cBhvr>
                                    </p:animEffect>
                                  </p:childTnLst>
                                </p:cTn>
                              </p:par>
                              <p:par>
                                <p:cTn id="27" presetID="49" presetClass="entr" presetSubtype="0" decel="100000" fill="hold" grpId="0" nodeType="withEffect">
                                  <p:stCondLst>
                                    <p:cond delay="60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 calcmode="lin" valueType="num">
                                      <p:cBhvr>
                                        <p:cTn id="31" dur="500" fill="hold"/>
                                        <p:tgtEl>
                                          <p:spTgt spid="6"/>
                                        </p:tgtEl>
                                        <p:attrNameLst>
                                          <p:attrName>style.rotation</p:attrName>
                                        </p:attrNameLst>
                                      </p:cBhvr>
                                      <p:tavLst>
                                        <p:tav tm="0">
                                          <p:val>
                                            <p:fltVal val="360"/>
                                          </p:val>
                                        </p:tav>
                                        <p:tav tm="100000">
                                          <p:val>
                                            <p:fltVal val="0"/>
                                          </p:val>
                                        </p:tav>
                                      </p:tavLst>
                                    </p:anim>
                                    <p:animEffect transition="in" filter="fade">
                                      <p:cBhvr>
                                        <p:cTn id="32" dur="500"/>
                                        <p:tgtEl>
                                          <p:spTgt spid="6"/>
                                        </p:tgtEl>
                                      </p:cBhvr>
                                    </p:animEffect>
                                  </p:childTnLst>
                                </p:cTn>
                              </p:par>
                            </p:childTnLst>
                          </p:cTn>
                        </p:par>
                        <p:par>
                          <p:cTn id="33" fill="hold">
                            <p:stCondLst>
                              <p:cond delay="1000"/>
                            </p:stCondLst>
                            <p:childTnLst>
                              <p:par>
                                <p:cTn id="34" presetID="23" presetClass="entr" presetSubtype="528"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 calcmode="lin" valueType="num">
                                      <p:cBhvr>
                                        <p:cTn id="38" dur="500" fill="hold"/>
                                        <p:tgtEl>
                                          <p:spTgt spid="7"/>
                                        </p:tgtEl>
                                        <p:attrNameLst>
                                          <p:attrName>ppt_x</p:attrName>
                                        </p:attrNameLst>
                                      </p:cBhvr>
                                      <p:tavLst>
                                        <p:tav tm="0">
                                          <p:val>
                                            <p:fltVal val="0.5"/>
                                          </p:val>
                                        </p:tav>
                                        <p:tav tm="100000">
                                          <p:val>
                                            <p:strVal val="#ppt_x"/>
                                          </p:val>
                                        </p:tav>
                                      </p:tavLst>
                                    </p:anim>
                                    <p:anim calcmode="lin" valueType="num">
                                      <p:cBhvr>
                                        <p:cTn id="39" dur="500" fill="hold"/>
                                        <p:tgtEl>
                                          <p:spTgt spid="7"/>
                                        </p:tgtEl>
                                        <p:attrNameLst>
                                          <p:attrName>ppt_y</p:attrName>
                                        </p:attrNameLst>
                                      </p:cBhvr>
                                      <p:tavLst>
                                        <p:tav tm="0">
                                          <p:val>
                                            <p:fltVal val="0.5"/>
                                          </p:val>
                                        </p:tav>
                                        <p:tav tm="100000">
                                          <p:val>
                                            <p:strVal val="#ppt_y"/>
                                          </p:val>
                                        </p:tav>
                                      </p:tavLst>
                                    </p:anim>
                                  </p:childTnLst>
                                </p:cTn>
                              </p:par>
                              <p:par>
                                <p:cTn id="40" presetID="23" presetClass="entr" presetSubtype="528"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500" fill="hold"/>
                                        <p:tgtEl>
                                          <p:spTgt spid="8"/>
                                        </p:tgtEl>
                                        <p:attrNameLst>
                                          <p:attrName>ppt_w</p:attrName>
                                        </p:attrNameLst>
                                      </p:cBhvr>
                                      <p:tavLst>
                                        <p:tav tm="0">
                                          <p:val>
                                            <p:fltVal val="0"/>
                                          </p:val>
                                        </p:tav>
                                        <p:tav tm="100000">
                                          <p:val>
                                            <p:strVal val="#ppt_w"/>
                                          </p:val>
                                        </p:tav>
                                      </p:tavLst>
                                    </p:anim>
                                    <p:anim calcmode="lin" valueType="num">
                                      <p:cBhvr>
                                        <p:cTn id="43" dur="500" fill="hold"/>
                                        <p:tgtEl>
                                          <p:spTgt spid="8"/>
                                        </p:tgtEl>
                                        <p:attrNameLst>
                                          <p:attrName>ppt_h</p:attrName>
                                        </p:attrNameLst>
                                      </p:cBhvr>
                                      <p:tavLst>
                                        <p:tav tm="0">
                                          <p:val>
                                            <p:fltVal val="0"/>
                                          </p:val>
                                        </p:tav>
                                        <p:tav tm="100000">
                                          <p:val>
                                            <p:strVal val="#ppt_h"/>
                                          </p:val>
                                        </p:tav>
                                      </p:tavLst>
                                    </p:anim>
                                    <p:anim calcmode="lin" valueType="num">
                                      <p:cBhvr>
                                        <p:cTn id="44" dur="500" fill="hold"/>
                                        <p:tgtEl>
                                          <p:spTgt spid="8"/>
                                        </p:tgtEl>
                                        <p:attrNameLst>
                                          <p:attrName>ppt_x</p:attrName>
                                        </p:attrNameLst>
                                      </p:cBhvr>
                                      <p:tavLst>
                                        <p:tav tm="0">
                                          <p:val>
                                            <p:fltVal val="0.5"/>
                                          </p:val>
                                        </p:tav>
                                        <p:tav tm="100000">
                                          <p:val>
                                            <p:strVal val="#ppt_x"/>
                                          </p:val>
                                        </p:tav>
                                      </p:tavLst>
                                    </p:anim>
                                    <p:anim calcmode="lin" valueType="num">
                                      <p:cBhvr>
                                        <p:cTn id="45" dur="500" fill="hold"/>
                                        <p:tgtEl>
                                          <p:spTgt spid="8"/>
                                        </p:tgtEl>
                                        <p:attrNameLst>
                                          <p:attrName>ppt_y</p:attrName>
                                        </p:attrNameLst>
                                      </p:cBhvr>
                                      <p:tavLst>
                                        <p:tav tm="0">
                                          <p:val>
                                            <p:fltVal val="0.5"/>
                                          </p:val>
                                        </p:tav>
                                        <p:tav tm="100000">
                                          <p:val>
                                            <p:strVal val="#ppt_y"/>
                                          </p:val>
                                        </p:tav>
                                      </p:tavLst>
                                    </p:anim>
                                  </p:childTnLst>
                                </p:cTn>
                              </p:par>
                              <p:par>
                                <p:cTn id="46" presetID="23" presetClass="entr" presetSubtype="528"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p:cTn id="48" dur="500" fill="hold"/>
                                        <p:tgtEl>
                                          <p:spTgt spid="9"/>
                                        </p:tgtEl>
                                        <p:attrNameLst>
                                          <p:attrName>ppt_w</p:attrName>
                                        </p:attrNameLst>
                                      </p:cBhvr>
                                      <p:tavLst>
                                        <p:tav tm="0">
                                          <p:val>
                                            <p:fltVal val="0"/>
                                          </p:val>
                                        </p:tav>
                                        <p:tav tm="100000">
                                          <p:val>
                                            <p:strVal val="#ppt_w"/>
                                          </p:val>
                                        </p:tav>
                                      </p:tavLst>
                                    </p:anim>
                                    <p:anim calcmode="lin" valueType="num">
                                      <p:cBhvr>
                                        <p:cTn id="49" dur="500" fill="hold"/>
                                        <p:tgtEl>
                                          <p:spTgt spid="9"/>
                                        </p:tgtEl>
                                        <p:attrNameLst>
                                          <p:attrName>ppt_h</p:attrName>
                                        </p:attrNameLst>
                                      </p:cBhvr>
                                      <p:tavLst>
                                        <p:tav tm="0">
                                          <p:val>
                                            <p:fltVal val="0"/>
                                          </p:val>
                                        </p:tav>
                                        <p:tav tm="100000">
                                          <p:val>
                                            <p:strVal val="#ppt_h"/>
                                          </p:val>
                                        </p:tav>
                                      </p:tavLst>
                                    </p:anim>
                                    <p:anim calcmode="lin" valueType="num">
                                      <p:cBhvr>
                                        <p:cTn id="50" dur="500" fill="hold"/>
                                        <p:tgtEl>
                                          <p:spTgt spid="9"/>
                                        </p:tgtEl>
                                        <p:attrNameLst>
                                          <p:attrName>ppt_x</p:attrName>
                                        </p:attrNameLst>
                                      </p:cBhvr>
                                      <p:tavLst>
                                        <p:tav tm="0">
                                          <p:val>
                                            <p:fltVal val="0.5"/>
                                          </p:val>
                                        </p:tav>
                                        <p:tav tm="100000">
                                          <p:val>
                                            <p:strVal val="#ppt_x"/>
                                          </p:val>
                                        </p:tav>
                                      </p:tavLst>
                                    </p:anim>
                                    <p:anim calcmode="lin" valueType="num">
                                      <p:cBhvr>
                                        <p:cTn id="51" dur="500" fill="hold"/>
                                        <p:tgtEl>
                                          <p:spTgt spid="9"/>
                                        </p:tgtEl>
                                        <p:attrNameLst>
                                          <p:attrName>ppt_y</p:attrName>
                                        </p:attrNameLst>
                                      </p:cBhvr>
                                      <p:tavLst>
                                        <p:tav tm="0">
                                          <p:val>
                                            <p:fltVal val="0.5"/>
                                          </p:val>
                                        </p:tav>
                                        <p:tav tm="100000">
                                          <p:val>
                                            <p:strVal val="#ppt_y"/>
                                          </p:val>
                                        </p:tav>
                                      </p:tavLst>
                                    </p:anim>
                                  </p:childTnLst>
                                </p:cTn>
                              </p:par>
                              <p:par>
                                <p:cTn id="52" presetID="23" presetClass="entr" presetSubtype="528"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fltVal val="0"/>
                                          </p:val>
                                        </p:tav>
                                        <p:tav tm="100000">
                                          <p:val>
                                            <p:strVal val="#ppt_w"/>
                                          </p:val>
                                        </p:tav>
                                      </p:tavLst>
                                    </p:anim>
                                    <p:anim calcmode="lin" valueType="num">
                                      <p:cBhvr>
                                        <p:cTn id="55" dur="500" fill="hold"/>
                                        <p:tgtEl>
                                          <p:spTgt spid="10"/>
                                        </p:tgtEl>
                                        <p:attrNameLst>
                                          <p:attrName>ppt_h</p:attrName>
                                        </p:attrNameLst>
                                      </p:cBhvr>
                                      <p:tavLst>
                                        <p:tav tm="0">
                                          <p:val>
                                            <p:fltVal val="0"/>
                                          </p:val>
                                        </p:tav>
                                        <p:tav tm="100000">
                                          <p:val>
                                            <p:strVal val="#ppt_h"/>
                                          </p:val>
                                        </p:tav>
                                      </p:tavLst>
                                    </p:anim>
                                    <p:anim calcmode="lin" valueType="num">
                                      <p:cBhvr>
                                        <p:cTn id="56" dur="500" fill="hold"/>
                                        <p:tgtEl>
                                          <p:spTgt spid="10"/>
                                        </p:tgtEl>
                                        <p:attrNameLst>
                                          <p:attrName>ppt_x</p:attrName>
                                        </p:attrNameLst>
                                      </p:cBhvr>
                                      <p:tavLst>
                                        <p:tav tm="0">
                                          <p:val>
                                            <p:fltVal val="0.5"/>
                                          </p:val>
                                        </p:tav>
                                        <p:tav tm="100000">
                                          <p:val>
                                            <p:strVal val="#ppt_x"/>
                                          </p:val>
                                        </p:tav>
                                      </p:tavLst>
                                    </p:anim>
                                    <p:anim calcmode="lin" valueType="num">
                                      <p:cBhvr>
                                        <p:cTn id="57" dur="500" fill="hold"/>
                                        <p:tgtEl>
                                          <p:spTgt spid="10"/>
                                        </p:tgtEl>
                                        <p:attrNameLst>
                                          <p:attrName>ppt_y</p:attrName>
                                        </p:attrNameLst>
                                      </p:cBhvr>
                                      <p:tavLst>
                                        <p:tav tm="0">
                                          <p:val>
                                            <p:fltVal val="0.5"/>
                                          </p:val>
                                        </p:tav>
                                        <p:tav tm="100000">
                                          <p:val>
                                            <p:strVal val="#ppt_y"/>
                                          </p:val>
                                        </p:tav>
                                      </p:tavLst>
                                    </p:anim>
                                  </p:childTnLst>
                                </p:cTn>
                              </p:par>
                            </p:childTnLst>
                          </p:cTn>
                        </p:par>
                        <p:par>
                          <p:cTn id="58" fill="hold">
                            <p:stCondLst>
                              <p:cond delay="1500"/>
                            </p:stCondLst>
                            <p:childTnLst>
                              <p:par>
                                <p:cTn id="59" presetID="12" presetClass="entr" presetSubtype="2"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p:tgtEl>
                                          <p:spTgt spid="12"/>
                                        </p:tgtEl>
                                        <p:attrNameLst>
                                          <p:attrName>ppt_x</p:attrName>
                                        </p:attrNameLst>
                                      </p:cBhvr>
                                      <p:tavLst>
                                        <p:tav tm="0">
                                          <p:val>
                                            <p:strVal val="#ppt_x+#ppt_w*1.125000"/>
                                          </p:val>
                                        </p:tav>
                                        <p:tav tm="100000">
                                          <p:val>
                                            <p:strVal val="#ppt_x"/>
                                          </p:val>
                                        </p:tav>
                                      </p:tavLst>
                                    </p:anim>
                                    <p:animEffect transition="in" filter="wipe(left)">
                                      <p:cBhvr>
                                        <p:cTn id="62" dur="500"/>
                                        <p:tgtEl>
                                          <p:spTgt spid="12"/>
                                        </p:tgtEl>
                                      </p:cBhvr>
                                    </p:animEffect>
                                  </p:childTnLst>
                                </p:cTn>
                              </p:par>
                              <p:par>
                                <p:cTn id="63" presetID="12" presetClass="entr" presetSubtype="2"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 calcmode="lin" valueType="num">
                                      <p:cBhvr additive="base">
                                        <p:cTn id="65" dur="500"/>
                                        <p:tgtEl>
                                          <p:spTgt spid="11"/>
                                        </p:tgtEl>
                                        <p:attrNameLst>
                                          <p:attrName>ppt_x</p:attrName>
                                        </p:attrNameLst>
                                      </p:cBhvr>
                                      <p:tavLst>
                                        <p:tav tm="0">
                                          <p:val>
                                            <p:strVal val="#ppt_x+#ppt_w*1.125000"/>
                                          </p:val>
                                        </p:tav>
                                        <p:tav tm="100000">
                                          <p:val>
                                            <p:strVal val="#ppt_x"/>
                                          </p:val>
                                        </p:tav>
                                      </p:tavLst>
                                    </p:anim>
                                    <p:animEffect transition="in" filter="wipe(left)">
                                      <p:cBhvr>
                                        <p:cTn id="66" dur="500"/>
                                        <p:tgtEl>
                                          <p:spTgt spid="11"/>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additive="base">
                                        <p:cTn id="69" dur="500"/>
                                        <p:tgtEl>
                                          <p:spTgt spid="14"/>
                                        </p:tgtEl>
                                        <p:attrNameLst>
                                          <p:attrName>ppt_x</p:attrName>
                                        </p:attrNameLst>
                                      </p:cBhvr>
                                      <p:tavLst>
                                        <p:tav tm="0">
                                          <p:val>
                                            <p:strVal val="#ppt_x-#ppt_w*1.125000"/>
                                          </p:val>
                                        </p:tav>
                                        <p:tav tm="100000">
                                          <p:val>
                                            <p:strVal val="#ppt_x"/>
                                          </p:val>
                                        </p:tav>
                                      </p:tavLst>
                                    </p:anim>
                                    <p:animEffect transition="in" filter="wipe(right)">
                                      <p:cBhvr>
                                        <p:cTn id="70" dur="500"/>
                                        <p:tgtEl>
                                          <p:spTgt spid="14"/>
                                        </p:tgtEl>
                                      </p:cBhvr>
                                    </p:animEffect>
                                  </p:childTnLst>
                                </p:cTn>
                              </p:par>
                              <p:par>
                                <p:cTn id="71" presetID="12" presetClass="entr" presetSubtype="8"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additive="base">
                                        <p:cTn id="73" dur="500"/>
                                        <p:tgtEl>
                                          <p:spTgt spid="13"/>
                                        </p:tgtEl>
                                        <p:attrNameLst>
                                          <p:attrName>ppt_x</p:attrName>
                                        </p:attrNameLst>
                                      </p:cBhvr>
                                      <p:tavLst>
                                        <p:tav tm="0">
                                          <p:val>
                                            <p:strVal val="#ppt_x-#ppt_w*1.125000"/>
                                          </p:val>
                                        </p:tav>
                                        <p:tav tm="100000">
                                          <p:val>
                                            <p:strVal val="#ppt_x"/>
                                          </p:val>
                                        </p:tav>
                                      </p:tavLst>
                                    </p:anim>
                                    <p:animEffect transition="in" filter="wipe(right)">
                                      <p:cBhvr>
                                        <p:cTn id="74" dur="500"/>
                                        <p:tgtEl>
                                          <p:spTgt spid="13"/>
                                        </p:tgtEl>
                                      </p:cBhvr>
                                    </p:animEffect>
                                  </p:childTnLst>
                                </p:cTn>
                              </p:par>
                              <p:par>
                                <p:cTn id="75" presetID="12" presetClass="entr" presetSubtype="2" fill="hold" grpId="0" nodeType="with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additive="base">
                                        <p:cTn id="77" dur="500"/>
                                        <p:tgtEl>
                                          <p:spTgt spid="16"/>
                                        </p:tgtEl>
                                        <p:attrNameLst>
                                          <p:attrName>ppt_x</p:attrName>
                                        </p:attrNameLst>
                                      </p:cBhvr>
                                      <p:tavLst>
                                        <p:tav tm="0">
                                          <p:val>
                                            <p:strVal val="#ppt_x+#ppt_w*1.125000"/>
                                          </p:val>
                                        </p:tav>
                                        <p:tav tm="100000">
                                          <p:val>
                                            <p:strVal val="#ppt_x"/>
                                          </p:val>
                                        </p:tav>
                                      </p:tavLst>
                                    </p:anim>
                                    <p:animEffect transition="in" filter="wipe(left)">
                                      <p:cBhvr>
                                        <p:cTn id="78" dur="500"/>
                                        <p:tgtEl>
                                          <p:spTgt spid="16"/>
                                        </p:tgtEl>
                                      </p:cBhvr>
                                    </p:animEffect>
                                  </p:childTnLst>
                                </p:cTn>
                              </p:par>
                              <p:par>
                                <p:cTn id="79" presetID="12" presetClass="entr" presetSubtype="2" fill="hold" grpId="0" nodeType="with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additive="base">
                                        <p:cTn id="81" dur="500"/>
                                        <p:tgtEl>
                                          <p:spTgt spid="15"/>
                                        </p:tgtEl>
                                        <p:attrNameLst>
                                          <p:attrName>ppt_x</p:attrName>
                                        </p:attrNameLst>
                                      </p:cBhvr>
                                      <p:tavLst>
                                        <p:tav tm="0">
                                          <p:val>
                                            <p:strVal val="#ppt_x+#ppt_w*1.125000"/>
                                          </p:val>
                                        </p:tav>
                                        <p:tav tm="100000">
                                          <p:val>
                                            <p:strVal val="#ppt_x"/>
                                          </p:val>
                                        </p:tav>
                                      </p:tavLst>
                                    </p:anim>
                                    <p:animEffect transition="in" filter="wipe(left)">
                                      <p:cBhvr>
                                        <p:cTn id="82" dur="500"/>
                                        <p:tgtEl>
                                          <p:spTgt spid="15"/>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additive="base">
                                        <p:cTn id="85" dur="500"/>
                                        <p:tgtEl>
                                          <p:spTgt spid="18"/>
                                        </p:tgtEl>
                                        <p:attrNameLst>
                                          <p:attrName>ppt_x</p:attrName>
                                        </p:attrNameLst>
                                      </p:cBhvr>
                                      <p:tavLst>
                                        <p:tav tm="0">
                                          <p:val>
                                            <p:strVal val="#ppt_x-#ppt_w*1.125000"/>
                                          </p:val>
                                        </p:tav>
                                        <p:tav tm="100000">
                                          <p:val>
                                            <p:strVal val="#ppt_x"/>
                                          </p:val>
                                        </p:tav>
                                      </p:tavLst>
                                    </p:anim>
                                    <p:animEffect transition="in" filter="wipe(right)">
                                      <p:cBhvr>
                                        <p:cTn id="86" dur="500"/>
                                        <p:tgtEl>
                                          <p:spTgt spid="18"/>
                                        </p:tgtEl>
                                      </p:cBhvr>
                                    </p:animEffect>
                                  </p:childTnLst>
                                </p:cTn>
                              </p:par>
                              <p:par>
                                <p:cTn id="87" presetID="12" presetClass="entr" presetSubtype="8" fill="hold" grpId="0" nodeType="withEffect">
                                  <p:stCondLst>
                                    <p:cond delay="0"/>
                                  </p:stCondLst>
                                  <p:childTnLst>
                                    <p:set>
                                      <p:cBhvr>
                                        <p:cTn id="88" dur="1" fill="hold">
                                          <p:stCondLst>
                                            <p:cond delay="0"/>
                                          </p:stCondLst>
                                        </p:cTn>
                                        <p:tgtEl>
                                          <p:spTgt spid="17"/>
                                        </p:tgtEl>
                                        <p:attrNameLst>
                                          <p:attrName>style.visibility</p:attrName>
                                        </p:attrNameLst>
                                      </p:cBhvr>
                                      <p:to>
                                        <p:strVal val="visible"/>
                                      </p:to>
                                    </p:set>
                                    <p:anim calcmode="lin" valueType="num">
                                      <p:cBhvr additive="base">
                                        <p:cTn id="89" dur="500"/>
                                        <p:tgtEl>
                                          <p:spTgt spid="17"/>
                                        </p:tgtEl>
                                        <p:attrNameLst>
                                          <p:attrName>ppt_x</p:attrName>
                                        </p:attrNameLst>
                                      </p:cBhvr>
                                      <p:tavLst>
                                        <p:tav tm="0">
                                          <p:val>
                                            <p:strVal val="#ppt_x-#ppt_w*1.125000"/>
                                          </p:val>
                                        </p:tav>
                                        <p:tav tm="100000">
                                          <p:val>
                                            <p:strVal val="#ppt_x"/>
                                          </p:val>
                                        </p:tav>
                                      </p:tavLst>
                                    </p:anim>
                                    <p:animEffect transition="in" filter="wipe(right)">
                                      <p:cBhvr>
                                        <p:cTn id="9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sp>
        <p:nvSpPr>
          <p:cNvPr id="3" name="圆角矩形 2"/>
          <p:cNvSpPr/>
          <p:nvPr/>
        </p:nvSpPr>
        <p:spPr>
          <a:xfrm>
            <a:off x="628568" y="2284291"/>
            <a:ext cx="2448272" cy="2375693"/>
          </a:xfrm>
          <a:prstGeom prst="round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1108334" y="1152409"/>
            <a:ext cx="1447442" cy="1447442"/>
            <a:chOff x="304800" y="673100"/>
            <a:chExt cx="4000500" cy="4000500"/>
          </a:xfrm>
          <a:solidFill>
            <a:schemeClr val="accent2"/>
          </a:solidFill>
          <a:effectLst/>
          <a:scene3d>
            <a:camera prst="orthographicFront">
              <a:rot lat="0" lon="0" rev="0"/>
            </a:camera>
            <a:lightRig rig="soft" dir="t">
              <a:rot lat="0" lon="0" rev="0"/>
            </a:lightRig>
          </a:scene3d>
        </p:grpSpPr>
        <p:sp>
          <p:nvSpPr>
            <p:cNvPr id="5" name="同心圆 4"/>
            <p:cNvSpPr/>
            <p:nvPr/>
          </p:nvSpPr>
          <p:spPr>
            <a:xfrm>
              <a:off x="304800" y="673100"/>
              <a:ext cx="4000500" cy="4000500"/>
            </a:xfrm>
            <a:prstGeom prst="donut">
              <a:avLst>
                <a:gd name="adj" fmla="val 4879"/>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椭圆 5"/>
            <p:cNvSpPr/>
            <p:nvPr/>
          </p:nvSpPr>
          <p:spPr>
            <a:xfrm>
              <a:off x="392112" y="760412"/>
              <a:ext cx="3825874" cy="3825874"/>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7" name="椭圆 6"/>
          <p:cNvSpPr/>
          <p:nvPr/>
        </p:nvSpPr>
        <p:spPr>
          <a:xfrm>
            <a:off x="2212421" y="2097634"/>
            <a:ext cx="373310" cy="373310"/>
          </a:xfrm>
          <a:prstGeom prst="ellips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微软雅黑" panose="020B0503020204020204" pitchFamily="34" charset="-122"/>
                <a:ea typeface="微软雅黑" panose="020B0503020204020204" pitchFamily="34" charset="-122"/>
              </a:rPr>
              <a:t>1</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1291080" y="1722821"/>
            <a:ext cx="1107996" cy="369332"/>
          </a:xfrm>
          <a:prstGeom prst="rect">
            <a:avLst/>
          </a:prstGeom>
        </p:spPr>
        <p:txBody>
          <a:bodyPr wrap="none">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9" name="圆角矩形 8"/>
          <p:cNvSpPr/>
          <p:nvPr/>
        </p:nvSpPr>
        <p:spPr>
          <a:xfrm>
            <a:off x="3346388" y="2284290"/>
            <a:ext cx="2448272" cy="2375693"/>
          </a:xfrm>
          <a:prstGeom prst="round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圆角矩形 9"/>
          <p:cNvSpPr/>
          <p:nvPr/>
        </p:nvSpPr>
        <p:spPr>
          <a:xfrm>
            <a:off x="6080527" y="2284289"/>
            <a:ext cx="2448272" cy="2375693"/>
          </a:xfrm>
          <a:prstGeom prst="roundRect">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3846803" y="1196317"/>
            <a:ext cx="1447442" cy="1447442"/>
            <a:chOff x="304800" y="673100"/>
            <a:chExt cx="4000500" cy="4000500"/>
          </a:xfrm>
          <a:solidFill>
            <a:schemeClr val="accent4"/>
          </a:solidFill>
          <a:effectLst/>
          <a:scene3d>
            <a:camera prst="orthographicFront">
              <a:rot lat="0" lon="0" rev="0"/>
            </a:camera>
            <a:lightRig rig="soft" dir="t">
              <a:rot lat="0" lon="0" rev="0"/>
            </a:lightRig>
          </a:scene3d>
        </p:grpSpPr>
        <p:sp>
          <p:nvSpPr>
            <p:cNvPr id="12" name="同心圆 11"/>
            <p:cNvSpPr/>
            <p:nvPr/>
          </p:nvSpPr>
          <p:spPr>
            <a:xfrm>
              <a:off x="304800" y="673100"/>
              <a:ext cx="4000500" cy="4000500"/>
            </a:xfrm>
            <a:prstGeom prst="donut">
              <a:avLst>
                <a:gd name="adj" fmla="val 4879"/>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椭圆 12"/>
            <p:cNvSpPr/>
            <p:nvPr/>
          </p:nvSpPr>
          <p:spPr>
            <a:xfrm>
              <a:off x="392112" y="760412"/>
              <a:ext cx="3825874" cy="3825874"/>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6580942" y="1152409"/>
            <a:ext cx="1447442" cy="1447442"/>
            <a:chOff x="304800" y="673100"/>
            <a:chExt cx="4000500" cy="4000500"/>
          </a:xfrm>
          <a:solidFill>
            <a:schemeClr val="accent3"/>
          </a:solidFill>
          <a:effectLst/>
          <a:scene3d>
            <a:camera prst="orthographicFront">
              <a:rot lat="0" lon="0" rev="0"/>
            </a:camera>
            <a:lightRig rig="soft" dir="t">
              <a:rot lat="0" lon="0" rev="0"/>
            </a:lightRig>
          </a:scene3d>
        </p:grpSpPr>
        <p:sp>
          <p:nvSpPr>
            <p:cNvPr id="15" name="同心圆 14"/>
            <p:cNvSpPr/>
            <p:nvPr/>
          </p:nvSpPr>
          <p:spPr>
            <a:xfrm>
              <a:off x="304800" y="673100"/>
              <a:ext cx="4000500" cy="4000500"/>
            </a:xfrm>
            <a:prstGeom prst="donut">
              <a:avLst>
                <a:gd name="adj" fmla="val 4879"/>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椭圆 15"/>
            <p:cNvSpPr/>
            <p:nvPr/>
          </p:nvSpPr>
          <p:spPr>
            <a:xfrm>
              <a:off x="392112" y="760412"/>
              <a:ext cx="3825874" cy="3825874"/>
            </a:xfrm>
            <a:prstGeom prst="ellipse">
              <a:avLst/>
            </a:prstGeom>
            <a:grpFill/>
            <a:ln>
              <a:noFill/>
            </a:ln>
            <a:effectLst>
              <a:outerShdw blurRad="107950" dist="12700" dir="5400000" algn="ctr">
                <a:srgbClr val="000000"/>
              </a:outerShdw>
            </a:effectLst>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7" name="椭圆 16"/>
          <p:cNvSpPr/>
          <p:nvPr/>
        </p:nvSpPr>
        <p:spPr>
          <a:xfrm>
            <a:off x="5004048" y="2097634"/>
            <a:ext cx="373310" cy="373310"/>
          </a:xfrm>
          <a:prstGeom prst="ellips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微软雅黑" panose="020B0503020204020204" pitchFamily="34" charset="-122"/>
                <a:ea typeface="微软雅黑" panose="020B0503020204020204" pitchFamily="34" charset="-122"/>
              </a:rPr>
              <a:t>2</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8" name="椭圆 17"/>
          <p:cNvSpPr/>
          <p:nvPr/>
        </p:nvSpPr>
        <p:spPr>
          <a:xfrm>
            <a:off x="7740352" y="2097634"/>
            <a:ext cx="373310" cy="373310"/>
          </a:xfrm>
          <a:prstGeom prst="ellips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微软雅黑" panose="020B0503020204020204" pitchFamily="34" charset="-122"/>
                <a:ea typeface="微软雅黑" panose="020B0503020204020204" pitchFamily="34" charset="-122"/>
              </a:rPr>
              <a:t>3</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4016526" y="1722821"/>
            <a:ext cx="1107996" cy="369332"/>
          </a:xfrm>
          <a:prstGeom prst="rect">
            <a:avLst/>
          </a:prstGeom>
        </p:spPr>
        <p:txBody>
          <a:bodyPr wrap="none">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6750665" y="1722821"/>
            <a:ext cx="1107996" cy="369332"/>
          </a:xfrm>
          <a:prstGeom prst="rect">
            <a:avLst/>
          </a:prstGeom>
        </p:spPr>
        <p:txBody>
          <a:bodyPr wrap="none">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892717" y="2829770"/>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输入简要文字内容，文字内容需概括精炼，不用多余的文字修饰。点击输入简要文字内容，文字内容需概括精炼，不用多余的文字修饰</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修饰。</a:t>
            </a:r>
            <a:endPar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598416" y="2824126"/>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输入简要文字内容，文字内容需概括精炼，不用多余的文字修饰。点击输入简要文字内容，文字内容需概括精炼，不用多余的文字修饰</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修饰。</a:t>
            </a:r>
            <a:endPar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6332555" y="2831002"/>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输入简要文字内容，文字内容需概括精炼，不用多余的文字修饰。点击输入简要文字内容，文字内容需概括精炼，不用多余的文字修饰</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修饰。</a:t>
            </a:r>
            <a:endPar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Tm="0">
    <p:cove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nodeType="afterEffect" p14:presetBounceEnd="40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40000">
                                          <p:cBhvr additive="base">
                                            <p:cTn id="11"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14:presetBounceEnd="40000">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14:bounceEnd="40000">
                                          <p:cBhvr additive="base">
                                            <p:cTn id="16" dur="500" fill="hold"/>
                                            <p:tgtEl>
                                              <p:spTgt spid="11"/>
                                            </p:tgtEl>
                                            <p:attrNameLst>
                                              <p:attrName>ppt_x</p:attrName>
                                            </p:attrNameLst>
                                          </p:cBhvr>
                                          <p:tavLst>
                                            <p:tav tm="0">
                                              <p:val>
                                                <p:strVal val="1+#ppt_w/2"/>
                                              </p:val>
                                            </p:tav>
                                            <p:tav tm="100000">
                                              <p:val>
                                                <p:strVal val="#ppt_x"/>
                                              </p:val>
                                            </p:tav>
                                          </p:tavLst>
                                        </p:anim>
                                        <p:anim calcmode="lin" valueType="num" p14:bounceEnd="40000">
                                          <p:cBhvr additive="base">
                                            <p:cTn id="17" dur="500" fill="hold"/>
                                            <p:tgtEl>
                                              <p:spTgt spid="1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14:presetBounceEnd="40000">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14:bounceEnd="40000">
                                          <p:cBhvr additive="base">
                                            <p:cTn id="21" dur="5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22" dur="500" fill="hold"/>
                                            <p:tgtEl>
                                              <p:spTgt spid="14"/>
                                            </p:tgtEl>
                                            <p:attrNameLst>
                                              <p:attrName>ppt_y</p:attrName>
                                            </p:attrNameLst>
                                          </p:cBhvr>
                                          <p:tavLst>
                                            <p:tav tm="0">
                                              <p:val>
                                                <p:strVal val="#ppt_y"/>
                                              </p:val>
                                            </p:tav>
                                            <p:tav tm="100000">
                                              <p:val>
                                                <p:strVal val="#ppt_y"/>
                                              </p:val>
                                            </p:tav>
                                          </p:tavLst>
                                        </p:anim>
                                      </p:childTnLst>
                                    </p:cTn>
                                  </p:par>
                                  <p:par>
                                    <p:cTn id="23" presetID="53" presetClass="entr" presetSubtype="16" fill="hold" grpId="0" nodeType="withEffect">
                                      <p:stCondLst>
                                        <p:cond delay="20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animEffect transition="in" filter="fade">
                                          <p:cBhvr>
                                            <p:cTn id="32" dur="500"/>
                                            <p:tgtEl>
                                              <p:spTgt spid="17"/>
                                            </p:tgtEl>
                                          </p:cBhvr>
                                        </p:animEffect>
                                      </p:childTnLst>
                                    </p:cTn>
                                  </p:par>
                                  <p:par>
                                    <p:cTn id="33" presetID="53" presetClass="entr" presetSubtype="16" fill="hold" grpId="0" nodeType="withEffect">
                                      <p:stCondLst>
                                        <p:cond delay="200"/>
                                      </p:stCondLst>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ppt_w</p:attrName>
                                            </p:attrNameLst>
                                          </p:cBhvr>
                                          <p:tavLst>
                                            <p:tav tm="0">
                                              <p:val>
                                                <p:fltVal val="0"/>
                                              </p:val>
                                            </p:tav>
                                            <p:tav tm="100000">
                                              <p:val>
                                                <p:strVal val="#ppt_w"/>
                                              </p:val>
                                            </p:tav>
                                          </p:tavLst>
                                        </p:anim>
                                        <p:anim calcmode="lin" valueType="num">
                                          <p:cBhvr>
                                            <p:cTn id="36" dur="500" fill="hold"/>
                                            <p:tgtEl>
                                              <p:spTgt spid="18"/>
                                            </p:tgtEl>
                                            <p:attrNameLst>
                                              <p:attrName>ppt_h</p:attrName>
                                            </p:attrNameLst>
                                          </p:cBhvr>
                                          <p:tavLst>
                                            <p:tav tm="0">
                                              <p:val>
                                                <p:fltVal val="0"/>
                                              </p:val>
                                            </p:tav>
                                            <p:tav tm="100000">
                                              <p:val>
                                                <p:strVal val="#ppt_h"/>
                                              </p:val>
                                            </p:tav>
                                          </p:tavLst>
                                        </p:anim>
                                        <p:animEffect transition="in" filter="fade">
                                          <p:cBhvr>
                                            <p:cTn id="37" dur="500"/>
                                            <p:tgtEl>
                                              <p:spTgt spid="18"/>
                                            </p:tgtEl>
                                          </p:cBhvr>
                                        </p:animEffect>
                                      </p:childTnLst>
                                    </p:cTn>
                                  </p:par>
                                </p:childTnLst>
                              </p:cTn>
                            </p:par>
                            <p:par>
                              <p:cTn id="38" fill="hold">
                                <p:stCondLst>
                                  <p:cond delay="2000"/>
                                </p:stCondLst>
                                <p:childTnLst>
                                  <p:par>
                                    <p:cTn id="39" presetID="16" presetClass="entr" presetSubtype="37"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barn(outVertical)">
                                          <p:cBhvr>
                                            <p:cTn id="41" dur="500"/>
                                            <p:tgtEl>
                                              <p:spTgt spid="19"/>
                                            </p:tgtEl>
                                          </p:cBhvr>
                                        </p:animEffect>
                                      </p:childTnLst>
                                    </p:cTn>
                                  </p:par>
                                  <p:par>
                                    <p:cTn id="42" presetID="16" presetClass="entr" presetSubtype="37"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barn(outVertical)">
                                          <p:cBhvr>
                                            <p:cTn id="44" dur="500"/>
                                            <p:tgtEl>
                                              <p:spTgt spid="8"/>
                                            </p:tgtEl>
                                          </p:cBhvr>
                                        </p:animEffect>
                                      </p:childTnLst>
                                    </p:cTn>
                                  </p:par>
                                  <p:par>
                                    <p:cTn id="45" presetID="16" presetClass="entr" presetSubtype="37"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barn(outVertical)">
                                          <p:cBhvr>
                                            <p:cTn id="47" dur="500"/>
                                            <p:tgtEl>
                                              <p:spTgt spid="20"/>
                                            </p:tgtEl>
                                          </p:cBhvr>
                                        </p:animEffect>
                                      </p:childTnLst>
                                    </p:cTn>
                                  </p:par>
                                </p:childTnLst>
                              </p:cTn>
                            </p:par>
                            <p:par>
                              <p:cTn id="48" fill="hold">
                                <p:stCondLst>
                                  <p:cond delay="2500"/>
                                </p:stCondLst>
                                <p:childTnLst>
                                  <p:par>
                                    <p:cTn id="49" presetID="21" presetClass="entr" presetSubtype="1" fill="hold" grpId="0"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heel(1)">
                                          <p:cBhvr>
                                            <p:cTn id="51" dur="800"/>
                                            <p:tgtEl>
                                              <p:spTgt spid="3"/>
                                            </p:tgtEl>
                                          </p:cBhvr>
                                        </p:animEffect>
                                      </p:childTnLst>
                                    </p:cTn>
                                  </p:par>
                                  <p:par>
                                    <p:cTn id="52" presetID="21" presetClass="entr" presetSubtype="1" fill="hold" grpId="0" nodeType="withEffect">
                                      <p:stCondLst>
                                        <p:cond delay="200"/>
                                      </p:stCondLst>
                                      <p:childTnLst>
                                        <p:set>
                                          <p:cBhvr>
                                            <p:cTn id="53" dur="1" fill="hold">
                                              <p:stCondLst>
                                                <p:cond delay="0"/>
                                              </p:stCondLst>
                                            </p:cTn>
                                            <p:tgtEl>
                                              <p:spTgt spid="9"/>
                                            </p:tgtEl>
                                            <p:attrNameLst>
                                              <p:attrName>style.visibility</p:attrName>
                                            </p:attrNameLst>
                                          </p:cBhvr>
                                          <p:to>
                                            <p:strVal val="visible"/>
                                          </p:to>
                                        </p:set>
                                        <p:animEffect transition="in" filter="wheel(1)">
                                          <p:cBhvr>
                                            <p:cTn id="54" dur="800"/>
                                            <p:tgtEl>
                                              <p:spTgt spid="9"/>
                                            </p:tgtEl>
                                          </p:cBhvr>
                                        </p:animEffect>
                                      </p:childTnLst>
                                    </p:cTn>
                                  </p:par>
                                  <p:par>
                                    <p:cTn id="55" presetID="21" presetClass="entr" presetSubtype="1" fill="hold" grpId="0" nodeType="withEffect">
                                      <p:stCondLst>
                                        <p:cond delay="400"/>
                                      </p:stCondLst>
                                      <p:childTnLst>
                                        <p:set>
                                          <p:cBhvr>
                                            <p:cTn id="56" dur="1" fill="hold">
                                              <p:stCondLst>
                                                <p:cond delay="0"/>
                                              </p:stCondLst>
                                            </p:cTn>
                                            <p:tgtEl>
                                              <p:spTgt spid="10"/>
                                            </p:tgtEl>
                                            <p:attrNameLst>
                                              <p:attrName>style.visibility</p:attrName>
                                            </p:attrNameLst>
                                          </p:cBhvr>
                                          <p:to>
                                            <p:strVal val="visible"/>
                                          </p:to>
                                        </p:set>
                                        <p:animEffect transition="in" filter="wheel(1)">
                                          <p:cBhvr>
                                            <p:cTn id="57" dur="800"/>
                                            <p:tgtEl>
                                              <p:spTgt spid="10"/>
                                            </p:tgtEl>
                                          </p:cBhvr>
                                        </p:animEffect>
                                      </p:childTnLst>
                                    </p:cTn>
                                  </p:par>
                                </p:childTnLst>
                              </p:cTn>
                            </p:par>
                            <p:par>
                              <p:cTn id="58" fill="hold">
                                <p:stCondLst>
                                  <p:cond delay="3500"/>
                                </p:stCondLst>
                                <p:childTnLst>
                                  <p:par>
                                    <p:cTn id="59" presetID="22" presetClass="entr" presetSubtype="8" fill="hold" grpId="0" nodeType="afterEffect">
                                      <p:stCondLst>
                                        <p:cond delay="0"/>
                                      </p:stCondLst>
                                      <p:iterate type="lt">
                                        <p:tmPct val="30000"/>
                                      </p:iterate>
                                      <p:childTnLst>
                                        <p:set>
                                          <p:cBhvr>
                                            <p:cTn id="60" dur="1" fill="hold">
                                              <p:stCondLst>
                                                <p:cond delay="0"/>
                                              </p:stCondLst>
                                            </p:cTn>
                                            <p:tgtEl>
                                              <p:spTgt spid="21"/>
                                            </p:tgtEl>
                                            <p:attrNameLst>
                                              <p:attrName>style.visibility</p:attrName>
                                            </p:attrNameLst>
                                          </p:cBhvr>
                                          <p:to>
                                            <p:strVal val="visible"/>
                                          </p:to>
                                        </p:set>
                                        <p:animEffect transition="in" filter="wipe(left)">
                                          <p:cBhvr>
                                            <p:cTn id="61" dur="50"/>
                                            <p:tgtEl>
                                              <p:spTgt spid="21"/>
                                            </p:tgtEl>
                                          </p:cBhvr>
                                        </p:animEffect>
                                      </p:childTnLst>
                                    </p:cTn>
                                  </p:par>
                                  <p:par>
                                    <p:cTn id="62" presetID="36" presetClass="emph" presetSubtype="0" fill="hold" grpId="1" nodeType="withEffect">
                                      <p:stCondLst>
                                        <p:cond delay="0"/>
                                      </p:stCondLst>
                                      <p:iterate type="lt">
                                        <p:tmPct val="30000"/>
                                      </p:iterate>
                                      <p:childTnLst>
                                        <p:animScale>
                                          <p:cBhvr>
                                            <p:cTn id="63" dur="25" autoRev="1" fill="hold">
                                              <p:stCondLst>
                                                <p:cond delay="0"/>
                                              </p:stCondLst>
                                            </p:cTn>
                                            <p:tgtEl>
                                              <p:spTgt spid="21"/>
                                            </p:tgtEl>
                                          </p:cBhvr>
                                          <p:to x="80000" y="100000"/>
                                        </p:animScale>
                                        <p:anim by="(#ppt_w*0.10)" calcmode="lin" valueType="num">
                                          <p:cBhvr>
                                            <p:cTn id="64" dur="25" autoRev="1" fill="hold">
                                              <p:stCondLst>
                                                <p:cond delay="0"/>
                                              </p:stCondLst>
                                            </p:cTn>
                                            <p:tgtEl>
                                              <p:spTgt spid="21"/>
                                            </p:tgtEl>
                                            <p:attrNameLst>
                                              <p:attrName>ppt_x</p:attrName>
                                            </p:attrNameLst>
                                          </p:cBhvr>
                                        </p:anim>
                                        <p:anim by="(-#ppt_w*0.10)" calcmode="lin" valueType="num">
                                          <p:cBhvr>
                                            <p:cTn id="65" dur="25" autoRev="1" fill="hold">
                                              <p:stCondLst>
                                                <p:cond delay="0"/>
                                              </p:stCondLst>
                                            </p:cTn>
                                            <p:tgtEl>
                                              <p:spTgt spid="21"/>
                                            </p:tgtEl>
                                            <p:attrNameLst>
                                              <p:attrName>ppt_y</p:attrName>
                                            </p:attrNameLst>
                                          </p:cBhvr>
                                        </p:anim>
                                        <p:animRot by="-480000">
                                          <p:cBhvr>
                                            <p:cTn id="66" dur="25" autoRev="1" fill="hold">
                                              <p:stCondLst>
                                                <p:cond delay="0"/>
                                              </p:stCondLst>
                                            </p:cTn>
                                            <p:tgtEl>
                                              <p:spTgt spid="21"/>
                                            </p:tgtEl>
                                            <p:attrNameLst>
                                              <p:attrName>r</p:attrName>
                                            </p:attrNameLst>
                                          </p:cBhvr>
                                        </p:animRot>
                                      </p:childTnLst>
                                    </p:cTn>
                                  </p:par>
                                  <p:par>
                                    <p:cTn id="67" presetID="22" presetClass="entr" presetSubtype="8" fill="hold" grpId="0" nodeType="withEffect">
                                      <p:stCondLst>
                                        <p:cond delay="500"/>
                                      </p:stCondLst>
                                      <p:iterate type="lt">
                                        <p:tmPct val="30000"/>
                                      </p:iterate>
                                      <p:childTnLst>
                                        <p:set>
                                          <p:cBhvr>
                                            <p:cTn id="68" dur="1" fill="hold">
                                              <p:stCondLst>
                                                <p:cond delay="0"/>
                                              </p:stCondLst>
                                            </p:cTn>
                                            <p:tgtEl>
                                              <p:spTgt spid="22"/>
                                            </p:tgtEl>
                                            <p:attrNameLst>
                                              <p:attrName>style.visibility</p:attrName>
                                            </p:attrNameLst>
                                          </p:cBhvr>
                                          <p:to>
                                            <p:strVal val="visible"/>
                                          </p:to>
                                        </p:set>
                                        <p:animEffect transition="in" filter="wipe(left)">
                                          <p:cBhvr>
                                            <p:cTn id="69" dur="50"/>
                                            <p:tgtEl>
                                              <p:spTgt spid="22"/>
                                            </p:tgtEl>
                                          </p:cBhvr>
                                        </p:animEffect>
                                      </p:childTnLst>
                                    </p:cTn>
                                  </p:par>
                                  <p:par>
                                    <p:cTn id="70" presetID="36" presetClass="emph" presetSubtype="0" fill="hold" grpId="1" nodeType="withEffect">
                                      <p:stCondLst>
                                        <p:cond delay="500"/>
                                      </p:stCondLst>
                                      <p:iterate type="lt">
                                        <p:tmPct val="30000"/>
                                      </p:iterate>
                                      <p:childTnLst>
                                        <p:animScale>
                                          <p:cBhvr>
                                            <p:cTn id="71" dur="25" autoRev="1" fill="hold">
                                              <p:stCondLst>
                                                <p:cond delay="0"/>
                                              </p:stCondLst>
                                            </p:cTn>
                                            <p:tgtEl>
                                              <p:spTgt spid="22"/>
                                            </p:tgtEl>
                                          </p:cBhvr>
                                          <p:to x="80000" y="100000"/>
                                        </p:animScale>
                                        <p:anim by="(#ppt_w*0.10)" calcmode="lin" valueType="num">
                                          <p:cBhvr>
                                            <p:cTn id="72" dur="25" autoRev="1" fill="hold">
                                              <p:stCondLst>
                                                <p:cond delay="0"/>
                                              </p:stCondLst>
                                            </p:cTn>
                                            <p:tgtEl>
                                              <p:spTgt spid="22"/>
                                            </p:tgtEl>
                                            <p:attrNameLst>
                                              <p:attrName>ppt_x</p:attrName>
                                            </p:attrNameLst>
                                          </p:cBhvr>
                                        </p:anim>
                                        <p:anim by="(-#ppt_w*0.10)" calcmode="lin" valueType="num">
                                          <p:cBhvr>
                                            <p:cTn id="73" dur="25" autoRev="1" fill="hold">
                                              <p:stCondLst>
                                                <p:cond delay="0"/>
                                              </p:stCondLst>
                                            </p:cTn>
                                            <p:tgtEl>
                                              <p:spTgt spid="22"/>
                                            </p:tgtEl>
                                            <p:attrNameLst>
                                              <p:attrName>ppt_y</p:attrName>
                                            </p:attrNameLst>
                                          </p:cBhvr>
                                        </p:anim>
                                        <p:animRot by="-480000">
                                          <p:cBhvr>
                                            <p:cTn id="74" dur="25" autoRev="1" fill="hold">
                                              <p:stCondLst>
                                                <p:cond delay="0"/>
                                              </p:stCondLst>
                                            </p:cTn>
                                            <p:tgtEl>
                                              <p:spTgt spid="22"/>
                                            </p:tgtEl>
                                            <p:attrNameLst>
                                              <p:attrName>r</p:attrName>
                                            </p:attrNameLst>
                                          </p:cBhvr>
                                        </p:animRot>
                                      </p:childTnLst>
                                    </p:cTn>
                                  </p:par>
                                  <p:par>
                                    <p:cTn id="75" presetID="22" presetClass="entr" presetSubtype="8" fill="hold" grpId="0" nodeType="withEffect">
                                      <p:stCondLst>
                                        <p:cond delay="1000"/>
                                      </p:stCondLst>
                                      <p:iterate type="lt">
                                        <p:tmPct val="30000"/>
                                      </p:iterate>
                                      <p:childTnLst>
                                        <p:set>
                                          <p:cBhvr>
                                            <p:cTn id="76" dur="1" fill="hold">
                                              <p:stCondLst>
                                                <p:cond delay="0"/>
                                              </p:stCondLst>
                                            </p:cTn>
                                            <p:tgtEl>
                                              <p:spTgt spid="23"/>
                                            </p:tgtEl>
                                            <p:attrNameLst>
                                              <p:attrName>style.visibility</p:attrName>
                                            </p:attrNameLst>
                                          </p:cBhvr>
                                          <p:to>
                                            <p:strVal val="visible"/>
                                          </p:to>
                                        </p:set>
                                        <p:animEffect transition="in" filter="wipe(left)">
                                          <p:cBhvr>
                                            <p:cTn id="77" dur="50"/>
                                            <p:tgtEl>
                                              <p:spTgt spid="23"/>
                                            </p:tgtEl>
                                          </p:cBhvr>
                                        </p:animEffect>
                                      </p:childTnLst>
                                    </p:cTn>
                                  </p:par>
                                  <p:par>
                                    <p:cTn id="78" presetID="36" presetClass="emph" presetSubtype="0" fill="hold" grpId="1" nodeType="withEffect">
                                      <p:stCondLst>
                                        <p:cond delay="1000"/>
                                      </p:stCondLst>
                                      <p:iterate type="lt">
                                        <p:tmPct val="30000"/>
                                      </p:iterate>
                                      <p:childTnLst>
                                        <p:animScale>
                                          <p:cBhvr>
                                            <p:cTn id="79" dur="25" autoRev="1" fill="hold">
                                              <p:stCondLst>
                                                <p:cond delay="0"/>
                                              </p:stCondLst>
                                            </p:cTn>
                                            <p:tgtEl>
                                              <p:spTgt spid="23"/>
                                            </p:tgtEl>
                                          </p:cBhvr>
                                          <p:to x="80000" y="100000"/>
                                        </p:animScale>
                                        <p:anim by="(#ppt_w*0.10)" calcmode="lin" valueType="num">
                                          <p:cBhvr>
                                            <p:cTn id="80" dur="25" autoRev="1" fill="hold">
                                              <p:stCondLst>
                                                <p:cond delay="0"/>
                                              </p:stCondLst>
                                            </p:cTn>
                                            <p:tgtEl>
                                              <p:spTgt spid="23"/>
                                            </p:tgtEl>
                                            <p:attrNameLst>
                                              <p:attrName>ppt_x</p:attrName>
                                            </p:attrNameLst>
                                          </p:cBhvr>
                                        </p:anim>
                                        <p:anim by="(-#ppt_w*0.10)" calcmode="lin" valueType="num">
                                          <p:cBhvr>
                                            <p:cTn id="81" dur="25" autoRev="1" fill="hold">
                                              <p:stCondLst>
                                                <p:cond delay="0"/>
                                              </p:stCondLst>
                                            </p:cTn>
                                            <p:tgtEl>
                                              <p:spTgt spid="23"/>
                                            </p:tgtEl>
                                            <p:attrNameLst>
                                              <p:attrName>ppt_y</p:attrName>
                                            </p:attrNameLst>
                                          </p:cBhvr>
                                        </p:anim>
                                        <p:animRot by="-480000">
                                          <p:cBhvr>
                                            <p:cTn id="82" dur="25" autoRev="1"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7" grpId="0" animBg="1"/>
          <p:bldP spid="8" grpId="0"/>
          <p:bldP spid="9" grpId="0" animBg="1"/>
          <p:bldP spid="10" grpId="0" animBg="1"/>
          <p:bldP spid="17" grpId="0" animBg="1"/>
          <p:bldP spid="18" grpId="0" animBg="1"/>
          <p:bldP spid="19" grpId="0"/>
          <p:bldP spid="20" grpId="0"/>
          <p:bldP spid="21" grpId="0"/>
          <p:bldP spid="21" grpId="1"/>
          <p:bldP spid="22" grpId="0"/>
          <p:bldP spid="22" grpId="1"/>
          <p:bldP spid="23" grpId="0"/>
          <p:bldP spid="23" grpId="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1+#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ppt_y"/>
                                              </p:val>
                                            </p:tav>
                                            <p:tav tm="100000">
                                              <p:val>
                                                <p:strVal val="#ppt_y"/>
                                              </p:val>
                                            </p:tav>
                                          </p:tavLst>
                                        </p:anim>
                                      </p:childTnLst>
                                    </p:cTn>
                                  </p:par>
                                  <p:par>
                                    <p:cTn id="23" presetID="53" presetClass="entr" presetSubtype="16" fill="hold" grpId="0" nodeType="withEffect">
                                      <p:stCondLst>
                                        <p:cond delay="20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animEffect transition="in" filter="fade">
                                          <p:cBhvr>
                                            <p:cTn id="32" dur="500"/>
                                            <p:tgtEl>
                                              <p:spTgt spid="17"/>
                                            </p:tgtEl>
                                          </p:cBhvr>
                                        </p:animEffect>
                                      </p:childTnLst>
                                    </p:cTn>
                                  </p:par>
                                  <p:par>
                                    <p:cTn id="33" presetID="53" presetClass="entr" presetSubtype="16" fill="hold" grpId="0" nodeType="withEffect">
                                      <p:stCondLst>
                                        <p:cond delay="200"/>
                                      </p:stCondLst>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ppt_w</p:attrName>
                                            </p:attrNameLst>
                                          </p:cBhvr>
                                          <p:tavLst>
                                            <p:tav tm="0">
                                              <p:val>
                                                <p:fltVal val="0"/>
                                              </p:val>
                                            </p:tav>
                                            <p:tav tm="100000">
                                              <p:val>
                                                <p:strVal val="#ppt_w"/>
                                              </p:val>
                                            </p:tav>
                                          </p:tavLst>
                                        </p:anim>
                                        <p:anim calcmode="lin" valueType="num">
                                          <p:cBhvr>
                                            <p:cTn id="36" dur="500" fill="hold"/>
                                            <p:tgtEl>
                                              <p:spTgt spid="18"/>
                                            </p:tgtEl>
                                            <p:attrNameLst>
                                              <p:attrName>ppt_h</p:attrName>
                                            </p:attrNameLst>
                                          </p:cBhvr>
                                          <p:tavLst>
                                            <p:tav tm="0">
                                              <p:val>
                                                <p:fltVal val="0"/>
                                              </p:val>
                                            </p:tav>
                                            <p:tav tm="100000">
                                              <p:val>
                                                <p:strVal val="#ppt_h"/>
                                              </p:val>
                                            </p:tav>
                                          </p:tavLst>
                                        </p:anim>
                                        <p:animEffect transition="in" filter="fade">
                                          <p:cBhvr>
                                            <p:cTn id="37" dur="500"/>
                                            <p:tgtEl>
                                              <p:spTgt spid="18"/>
                                            </p:tgtEl>
                                          </p:cBhvr>
                                        </p:animEffect>
                                      </p:childTnLst>
                                    </p:cTn>
                                  </p:par>
                                </p:childTnLst>
                              </p:cTn>
                            </p:par>
                            <p:par>
                              <p:cTn id="38" fill="hold">
                                <p:stCondLst>
                                  <p:cond delay="2000"/>
                                </p:stCondLst>
                                <p:childTnLst>
                                  <p:par>
                                    <p:cTn id="39" presetID="16" presetClass="entr" presetSubtype="37"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barn(outVertical)">
                                          <p:cBhvr>
                                            <p:cTn id="41" dur="500"/>
                                            <p:tgtEl>
                                              <p:spTgt spid="19"/>
                                            </p:tgtEl>
                                          </p:cBhvr>
                                        </p:animEffect>
                                      </p:childTnLst>
                                    </p:cTn>
                                  </p:par>
                                  <p:par>
                                    <p:cTn id="42" presetID="16" presetClass="entr" presetSubtype="37"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barn(outVertical)">
                                          <p:cBhvr>
                                            <p:cTn id="44" dur="500"/>
                                            <p:tgtEl>
                                              <p:spTgt spid="8"/>
                                            </p:tgtEl>
                                          </p:cBhvr>
                                        </p:animEffect>
                                      </p:childTnLst>
                                    </p:cTn>
                                  </p:par>
                                  <p:par>
                                    <p:cTn id="45" presetID="16" presetClass="entr" presetSubtype="37"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barn(outVertical)">
                                          <p:cBhvr>
                                            <p:cTn id="47" dur="500"/>
                                            <p:tgtEl>
                                              <p:spTgt spid="20"/>
                                            </p:tgtEl>
                                          </p:cBhvr>
                                        </p:animEffect>
                                      </p:childTnLst>
                                    </p:cTn>
                                  </p:par>
                                </p:childTnLst>
                              </p:cTn>
                            </p:par>
                            <p:par>
                              <p:cTn id="48" fill="hold">
                                <p:stCondLst>
                                  <p:cond delay="2500"/>
                                </p:stCondLst>
                                <p:childTnLst>
                                  <p:par>
                                    <p:cTn id="49" presetID="21" presetClass="entr" presetSubtype="1" fill="hold" grpId="0"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heel(1)">
                                          <p:cBhvr>
                                            <p:cTn id="51" dur="800"/>
                                            <p:tgtEl>
                                              <p:spTgt spid="3"/>
                                            </p:tgtEl>
                                          </p:cBhvr>
                                        </p:animEffect>
                                      </p:childTnLst>
                                    </p:cTn>
                                  </p:par>
                                  <p:par>
                                    <p:cTn id="52" presetID="21" presetClass="entr" presetSubtype="1" fill="hold" grpId="0" nodeType="withEffect">
                                      <p:stCondLst>
                                        <p:cond delay="200"/>
                                      </p:stCondLst>
                                      <p:childTnLst>
                                        <p:set>
                                          <p:cBhvr>
                                            <p:cTn id="53" dur="1" fill="hold">
                                              <p:stCondLst>
                                                <p:cond delay="0"/>
                                              </p:stCondLst>
                                            </p:cTn>
                                            <p:tgtEl>
                                              <p:spTgt spid="9"/>
                                            </p:tgtEl>
                                            <p:attrNameLst>
                                              <p:attrName>style.visibility</p:attrName>
                                            </p:attrNameLst>
                                          </p:cBhvr>
                                          <p:to>
                                            <p:strVal val="visible"/>
                                          </p:to>
                                        </p:set>
                                        <p:animEffect transition="in" filter="wheel(1)">
                                          <p:cBhvr>
                                            <p:cTn id="54" dur="800"/>
                                            <p:tgtEl>
                                              <p:spTgt spid="9"/>
                                            </p:tgtEl>
                                          </p:cBhvr>
                                        </p:animEffect>
                                      </p:childTnLst>
                                    </p:cTn>
                                  </p:par>
                                  <p:par>
                                    <p:cTn id="55" presetID="21" presetClass="entr" presetSubtype="1" fill="hold" grpId="0" nodeType="withEffect">
                                      <p:stCondLst>
                                        <p:cond delay="400"/>
                                      </p:stCondLst>
                                      <p:childTnLst>
                                        <p:set>
                                          <p:cBhvr>
                                            <p:cTn id="56" dur="1" fill="hold">
                                              <p:stCondLst>
                                                <p:cond delay="0"/>
                                              </p:stCondLst>
                                            </p:cTn>
                                            <p:tgtEl>
                                              <p:spTgt spid="10"/>
                                            </p:tgtEl>
                                            <p:attrNameLst>
                                              <p:attrName>style.visibility</p:attrName>
                                            </p:attrNameLst>
                                          </p:cBhvr>
                                          <p:to>
                                            <p:strVal val="visible"/>
                                          </p:to>
                                        </p:set>
                                        <p:animEffect transition="in" filter="wheel(1)">
                                          <p:cBhvr>
                                            <p:cTn id="57" dur="800"/>
                                            <p:tgtEl>
                                              <p:spTgt spid="10"/>
                                            </p:tgtEl>
                                          </p:cBhvr>
                                        </p:animEffect>
                                      </p:childTnLst>
                                    </p:cTn>
                                  </p:par>
                                </p:childTnLst>
                              </p:cTn>
                            </p:par>
                            <p:par>
                              <p:cTn id="58" fill="hold">
                                <p:stCondLst>
                                  <p:cond delay="3500"/>
                                </p:stCondLst>
                                <p:childTnLst>
                                  <p:par>
                                    <p:cTn id="59" presetID="22" presetClass="entr" presetSubtype="8" fill="hold" grpId="0" nodeType="afterEffect">
                                      <p:stCondLst>
                                        <p:cond delay="0"/>
                                      </p:stCondLst>
                                      <p:iterate type="lt">
                                        <p:tmPct val="30000"/>
                                      </p:iterate>
                                      <p:childTnLst>
                                        <p:set>
                                          <p:cBhvr>
                                            <p:cTn id="60" dur="1" fill="hold">
                                              <p:stCondLst>
                                                <p:cond delay="0"/>
                                              </p:stCondLst>
                                            </p:cTn>
                                            <p:tgtEl>
                                              <p:spTgt spid="21"/>
                                            </p:tgtEl>
                                            <p:attrNameLst>
                                              <p:attrName>style.visibility</p:attrName>
                                            </p:attrNameLst>
                                          </p:cBhvr>
                                          <p:to>
                                            <p:strVal val="visible"/>
                                          </p:to>
                                        </p:set>
                                        <p:animEffect transition="in" filter="wipe(left)">
                                          <p:cBhvr>
                                            <p:cTn id="61" dur="50"/>
                                            <p:tgtEl>
                                              <p:spTgt spid="21"/>
                                            </p:tgtEl>
                                          </p:cBhvr>
                                        </p:animEffect>
                                      </p:childTnLst>
                                    </p:cTn>
                                  </p:par>
                                  <p:par>
                                    <p:cTn id="62" presetID="36" presetClass="emph" presetSubtype="0" fill="hold" grpId="1" nodeType="withEffect">
                                      <p:stCondLst>
                                        <p:cond delay="0"/>
                                      </p:stCondLst>
                                      <p:iterate type="lt">
                                        <p:tmPct val="30000"/>
                                      </p:iterate>
                                      <p:childTnLst>
                                        <p:animScale>
                                          <p:cBhvr>
                                            <p:cTn id="63" dur="25" autoRev="1" fill="hold">
                                              <p:stCondLst>
                                                <p:cond delay="0"/>
                                              </p:stCondLst>
                                            </p:cTn>
                                            <p:tgtEl>
                                              <p:spTgt spid="21"/>
                                            </p:tgtEl>
                                          </p:cBhvr>
                                          <p:to x="80000" y="100000"/>
                                        </p:animScale>
                                        <p:anim by="(#ppt_w*0.10)" calcmode="lin" valueType="num">
                                          <p:cBhvr>
                                            <p:cTn id="64" dur="25" autoRev="1" fill="hold">
                                              <p:stCondLst>
                                                <p:cond delay="0"/>
                                              </p:stCondLst>
                                            </p:cTn>
                                            <p:tgtEl>
                                              <p:spTgt spid="21"/>
                                            </p:tgtEl>
                                            <p:attrNameLst>
                                              <p:attrName>ppt_x</p:attrName>
                                            </p:attrNameLst>
                                          </p:cBhvr>
                                        </p:anim>
                                        <p:anim by="(-#ppt_w*0.10)" calcmode="lin" valueType="num">
                                          <p:cBhvr>
                                            <p:cTn id="65" dur="25" autoRev="1" fill="hold">
                                              <p:stCondLst>
                                                <p:cond delay="0"/>
                                              </p:stCondLst>
                                            </p:cTn>
                                            <p:tgtEl>
                                              <p:spTgt spid="21"/>
                                            </p:tgtEl>
                                            <p:attrNameLst>
                                              <p:attrName>ppt_y</p:attrName>
                                            </p:attrNameLst>
                                          </p:cBhvr>
                                        </p:anim>
                                        <p:animRot by="-480000">
                                          <p:cBhvr>
                                            <p:cTn id="66" dur="25" autoRev="1" fill="hold">
                                              <p:stCondLst>
                                                <p:cond delay="0"/>
                                              </p:stCondLst>
                                            </p:cTn>
                                            <p:tgtEl>
                                              <p:spTgt spid="21"/>
                                            </p:tgtEl>
                                            <p:attrNameLst>
                                              <p:attrName>r</p:attrName>
                                            </p:attrNameLst>
                                          </p:cBhvr>
                                        </p:animRot>
                                      </p:childTnLst>
                                    </p:cTn>
                                  </p:par>
                                  <p:par>
                                    <p:cTn id="67" presetID="22" presetClass="entr" presetSubtype="8" fill="hold" grpId="0" nodeType="withEffect">
                                      <p:stCondLst>
                                        <p:cond delay="500"/>
                                      </p:stCondLst>
                                      <p:iterate type="lt">
                                        <p:tmPct val="30000"/>
                                      </p:iterate>
                                      <p:childTnLst>
                                        <p:set>
                                          <p:cBhvr>
                                            <p:cTn id="68" dur="1" fill="hold">
                                              <p:stCondLst>
                                                <p:cond delay="0"/>
                                              </p:stCondLst>
                                            </p:cTn>
                                            <p:tgtEl>
                                              <p:spTgt spid="22"/>
                                            </p:tgtEl>
                                            <p:attrNameLst>
                                              <p:attrName>style.visibility</p:attrName>
                                            </p:attrNameLst>
                                          </p:cBhvr>
                                          <p:to>
                                            <p:strVal val="visible"/>
                                          </p:to>
                                        </p:set>
                                        <p:animEffect transition="in" filter="wipe(left)">
                                          <p:cBhvr>
                                            <p:cTn id="69" dur="50"/>
                                            <p:tgtEl>
                                              <p:spTgt spid="22"/>
                                            </p:tgtEl>
                                          </p:cBhvr>
                                        </p:animEffect>
                                      </p:childTnLst>
                                    </p:cTn>
                                  </p:par>
                                  <p:par>
                                    <p:cTn id="70" presetID="36" presetClass="emph" presetSubtype="0" fill="hold" grpId="1" nodeType="withEffect">
                                      <p:stCondLst>
                                        <p:cond delay="500"/>
                                      </p:stCondLst>
                                      <p:iterate type="lt">
                                        <p:tmPct val="30000"/>
                                      </p:iterate>
                                      <p:childTnLst>
                                        <p:animScale>
                                          <p:cBhvr>
                                            <p:cTn id="71" dur="25" autoRev="1" fill="hold">
                                              <p:stCondLst>
                                                <p:cond delay="0"/>
                                              </p:stCondLst>
                                            </p:cTn>
                                            <p:tgtEl>
                                              <p:spTgt spid="22"/>
                                            </p:tgtEl>
                                          </p:cBhvr>
                                          <p:to x="80000" y="100000"/>
                                        </p:animScale>
                                        <p:anim by="(#ppt_w*0.10)" calcmode="lin" valueType="num">
                                          <p:cBhvr>
                                            <p:cTn id="72" dur="25" autoRev="1" fill="hold">
                                              <p:stCondLst>
                                                <p:cond delay="0"/>
                                              </p:stCondLst>
                                            </p:cTn>
                                            <p:tgtEl>
                                              <p:spTgt spid="22"/>
                                            </p:tgtEl>
                                            <p:attrNameLst>
                                              <p:attrName>ppt_x</p:attrName>
                                            </p:attrNameLst>
                                          </p:cBhvr>
                                        </p:anim>
                                        <p:anim by="(-#ppt_w*0.10)" calcmode="lin" valueType="num">
                                          <p:cBhvr>
                                            <p:cTn id="73" dur="25" autoRev="1" fill="hold">
                                              <p:stCondLst>
                                                <p:cond delay="0"/>
                                              </p:stCondLst>
                                            </p:cTn>
                                            <p:tgtEl>
                                              <p:spTgt spid="22"/>
                                            </p:tgtEl>
                                            <p:attrNameLst>
                                              <p:attrName>ppt_y</p:attrName>
                                            </p:attrNameLst>
                                          </p:cBhvr>
                                        </p:anim>
                                        <p:animRot by="-480000">
                                          <p:cBhvr>
                                            <p:cTn id="74" dur="25" autoRev="1" fill="hold">
                                              <p:stCondLst>
                                                <p:cond delay="0"/>
                                              </p:stCondLst>
                                            </p:cTn>
                                            <p:tgtEl>
                                              <p:spTgt spid="22"/>
                                            </p:tgtEl>
                                            <p:attrNameLst>
                                              <p:attrName>r</p:attrName>
                                            </p:attrNameLst>
                                          </p:cBhvr>
                                        </p:animRot>
                                      </p:childTnLst>
                                    </p:cTn>
                                  </p:par>
                                  <p:par>
                                    <p:cTn id="75" presetID="22" presetClass="entr" presetSubtype="8" fill="hold" grpId="0" nodeType="withEffect">
                                      <p:stCondLst>
                                        <p:cond delay="1000"/>
                                      </p:stCondLst>
                                      <p:iterate type="lt">
                                        <p:tmPct val="30000"/>
                                      </p:iterate>
                                      <p:childTnLst>
                                        <p:set>
                                          <p:cBhvr>
                                            <p:cTn id="76" dur="1" fill="hold">
                                              <p:stCondLst>
                                                <p:cond delay="0"/>
                                              </p:stCondLst>
                                            </p:cTn>
                                            <p:tgtEl>
                                              <p:spTgt spid="23"/>
                                            </p:tgtEl>
                                            <p:attrNameLst>
                                              <p:attrName>style.visibility</p:attrName>
                                            </p:attrNameLst>
                                          </p:cBhvr>
                                          <p:to>
                                            <p:strVal val="visible"/>
                                          </p:to>
                                        </p:set>
                                        <p:animEffect transition="in" filter="wipe(left)">
                                          <p:cBhvr>
                                            <p:cTn id="77" dur="50"/>
                                            <p:tgtEl>
                                              <p:spTgt spid="23"/>
                                            </p:tgtEl>
                                          </p:cBhvr>
                                        </p:animEffect>
                                      </p:childTnLst>
                                    </p:cTn>
                                  </p:par>
                                  <p:par>
                                    <p:cTn id="78" presetID="36" presetClass="emph" presetSubtype="0" fill="hold" grpId="1" nodeType="withEffect">
                                      <p:stCondLst>
                                        <p:cond delay="1000"/>
                                      </p:stCondLst>
                                      <p:iterate type="lt">
                                        <p:tmPct val="30000"/>
                                      </p:iterate>
                                      <p:childTnLst>
                                        <p:animScale>
                                          <p:cBhvr>
                                            <p:cTn id="79" dur="25" autoRev="1" fill="hold">
                                              <p:stCondLst>
                                                <p:cond delay="0"/>
                                              </p:stCondLst>
                                            </p:cTn>
                                            <p:tgtEl>
                                              <p:spTgt spid="23"/>
                                            </p:tgtEl>
                                          </p:cBhvr>
                                          <p:to x="80000" y="100000"/>
                                        </p:animScale>
                                        <p:anim by="(#ppt_w*0.10)" calcmode="lin" valueType="num">
                                          <p:cBhvr>
                                            <p:cTn id="80" dur="25" autoRev="1" fill="hold">
                                              <p:stCondLst>
                                                <p:cond delay="0"/>
                                              </p:stCondLst>
                                            </p:cTn>
                                            <p:tgtEl>
                                              <p:spTgt spid="23"/>
                                            </p:tgtEl>
                                            <p:attrNameLst>
                                              <p:attrName>ppt_x</p:attrName>
                                            </p:attrNameLst>
                                          </p:cBhvr>
                                        </p:anim>
                                        <p:anim by="(-#ppt_w*0.10)" calcmode="lin" valueType="num">
                                          <p:cBhvr>
                                            <p:cTn id="81" dur="25" autoRev="1" fill="hold">
                                              <p:stCondLst>
                                                <p:cond delay="0"/>
                                              </p:stCondLst>
                                            </p:cTn>
                                            <p:tgtEl>
                                              <p:spTgt spid="23"/>
                                            </p:tgtEl>
                                            <p:attrNameLst>
                                              <p:attrName>ppt_y</p:attrName>
                                            </p:attrNameLst>
                                          </p:cBhvr>
                                        </p:anim>
                                        <p:animRot by="-480000">
                                          <p:cBhvr>
                                            <p:cTn id="82" dur="25" autoRev="1"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7" grpId="0" animBg="1"/>
          <p:bldP spid="8" grpId="0"/>
          <p:bldP spid="9" grpId="0" animBg="1"/>
          <p:bldP spid="10" grpId="0" animBg="1"/>
          <p:bldP spid="17" grpId="0" animBg="1"/>
          <p:bldP spid="18" grpId="0" animBg="1"/>
          <p:bldP spid="19" grpId="0"/>
          <p:bldP spid="20" grpId="0"/>
          <p:bldP spid="21" grpId="0"/>
          <p:bldP spid="21" grpId="1"/>
          <p:bldP spid="22" grpId="0"/>
          <p:bldP spid="22" grpId="1"/>
          <p:bldP spid="23" grpId="0"/>
          <p:bldP spid="23" grpId="1"/>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sp>
        <p:nvSpPr>
          <p:cNvPr id="3" name="Rectangle 3"/>
          <p:cNvSpPr/>
          <p:nvPr/>
        </p:nvSpPr>
        <p:spPr>
          <a:xfrm>
            <a:off x="3032653" y="1347616"/>
            <a:ext cx="3352800" cy="963133"/>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en-US" sz="2400">
              <a:solidFill>
                <a:schemeClr val="bg1"/>
              </a:solidFill>
            </a:endParaRPr>
          </a:p>
        </p:txBody>
      </p:sp>
      <p:sp>
        <p:nvSpPr>
          <p:cNvPr id="4" name="Rectangle 4"/>
          <p:cNvSpPr/>
          <p:nvPr/>
        </p:nvSpPr>
        <p:spPr>
          <a:xfrm>
            <a:off x="3032653" y="2422135"/>
            <a:ext cx="3352800" cy="963133"/>
          </a:xfrm>
          <a:prstGeom prst="rect">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en-US" sz="2400">
              <a:solidFill>
                <a:schemeClr val="bg1"/>
              </a:solidFill>
            </a:endParaRPr>
          </a:p>
        </p:txBody>
      </p:sp>
      <p:sp>
        <p:nvSpPr>
          <p:cNvPr id="5" name="Rectangle 5"/>
          <p:cNvSpPr/>
          <p:nvPr/>
        </p:nvSpPr>
        <p:spPr>
          <a:xfrm>
            <a:off x="3032653" y="3496652"/>
            <a:ext cx="3352800" cy="963133"/>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en-US" sz="2400">
              <a:solidFill>
                <a:schemeClr val="bg1"/>
              </a:solidFill>
            </a:endParaRPr>
          </a:p>
        </p:txBody>
      </p:sp>
      <p:grpSp>
        <p:nvGrpSpPr>
          <p:cNvPr id="6" name="Group 9"/>
          <p:cNvGrpSpPr/>
          <p:nvPr/>
        </p:nvGrpSpPr>
        <p:grpSpPr>
          <a:xfrm>
            <a:off x="5490730" y="2683860"/>
            <a:ext cx="647523" cy="480154"/>
            <a:chOff x="4572000" y="3414713"/>
            <a:chExt cx="374651" cy="277813"/>
          </a:xfrm>
          <a:solidFill>
            <a:schemeClr val="bg1"/>
          </a:solidFill>
        </p:grpSpPr>
        <p:sp>
          <p:nvSpPr>
            <p:cNvPr id="7"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8"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grpSp>
      <p:grpSp>
        <p:nvGrpSpPr>
          <p:cNvPr id="9" name="Group 12"/>
          <p:cNvGrpSpPr/>
          <p:nvPr/>
        </p:nvGrpSpPr>
        <p:grpSpPr>
          <a:xfrm>
            <a:off x="3324461" y="3711226"/>
            <a:ext cx="544382" cy="533978"/>
            <a:chOff x="2905125" y="4002088"/>
            <a:chExt cx="249238" cy="244475"/>
          </a:xfrm>
          <a:solidFill>
            <a:schemeClr val="bg1"/>
          </a:solidFill>
        </p:grpSpPr>
        <p:sp>
          <p:nvSpPr>
            <p:cNvPr id="10" name="Freeform 50"/>
            <p:cNvSpPr>
              <a:spLocks noEditPoints="1"/>
            </p:cNvSpPr>
            <p:nvPr/>
          </p:nvSpPr>
          <p:spPr bwMode="auto">
            <a:xfrm>
              <a:off x="2905125" y="4002088"/>
              <a:ext cx="249238" cy="244475"/>
            </a:xfrm>
            <a:custGeom>
              <a:avLst/>
              <a:gdLst>
                <a:gd name="T0" fmla="*/ 82 w 95"/>
                <a:gd name="T1" fmla="*/ 58 h 93"/>
                <a:gd name="T2" fmla="*/ 95 w 95"/>
                <a:gd name="T3" fmla="*/ 52 h 93"/>
                <a:gd name="T4" fmla="*/ 95 w 95"/>
                <a:gd name="T5" fmla="*/ 42 h 93"/>
                <a:gd name="T6" fmla="*/ 82 w 95"/>
                <a:gd name="T7" fmla="*/ 36 h 93"/>
                <a:gd name="T8" fmla="*/ 79 w 95"/>
                <a:gd name="T9" fmla="*/ 31 h 93"/>
                <a:gd name="T10" fmla="*/ 84 w 95"/>
                <a:gd name="T11" fmla="*/ 18 h 93"/>
                <a:gd name="T12" fmla="*/ 77 w 95"/>
                <a:gd name="T13" fmla="*/ 10 h 93"/>
                <a:gd name="T14" fmla="*/ 64 w 95"/>
                <a:gd name="T15" fmla="*/ 16 h 93"/>
                <a:gd name="T16" fmla="*/ 58 w 95"/>
                <a:gd name="T17" fmla="*/ 13 h 93"/>
                <a:gd name="T18" fmla="*/ 52 w 95"/>
                <a:gd name="T19" fmla="*/ 0 h 93"/>
                <a:gd name="T20" fmla="*/ 42 w 95"/>
                <a:gd name="T21" fmla="*/ 0 h 93"/>
                <a:gd name="T22" fmla="*/ 36 w 95"/>
                <a:gd name="T23" fmla="*/ 13 h 93"/>
                <a:gd name="T24" fmla="*/ 31 w 95"/>
                <a:gd name="T25" fmla="*/ 16 h 93"/>
                <a:gd name="T26" fmla="*/ 17 w 95"/>
                <a:gd name="T27" fmla="*/ 11 h 93"/>
                <a:gd name="T28" fmla="*/ 10 w 95"/>
                <a:gd name="T29" fmla="*/ 18 h 93"/>
                <a:gd name="T30" fmla="*/ 15 w 95"/>
                <a:gd name="T31" fmla="*/ 31 h 93"/>
                <a:gd name="T32" fmla="*/ 13 w 95"/>
                <a:gd name="T33" fmla="*/ 36 h 93"/>
                <a:gd name="T34" fmla="*/ 0 w 95"/>
                <a:gd name="T35" fmla="*/ 42 h 93"/>
                <a:gd name="T36" fmla="*/ 0 w 95"/>
                <a:gd name="T37" fmla="*/ 52 h 93"/>
                <a:gd name="T38" fmla="*/ 13 w 95"/>
                <a:gd name="T39" fmla="*/ 58 h 93"/>
                <a:gd name="T40" fmla="*/ 15 w 95"/>
                <a:gd name="T41" fmla="*/ 63 h 93"/>
                <a:gd name="T42" fmla="*/ 10 w 95"/>
                <a:gd name="T43" fmla="*/ 76 h 93"/>
                <a:gd name="T44" fmla="*/ 18 w 95"/>
                <a:gd name="T45" fmla="*/ 84 h 93"/>
                <a:gd name="T46" fmla="*/ 31 w 95"/>
                <a:gd name="T47" fmla="*/ 78 h 93"/>
                <a:gd name="T48" fmla="*/ 37 w 95"/>
                <a:gd name="T49" fmla="*/ 81 h 93"/>
                <a:gd name="T50" fmla="*/ 42 w 95"/>
                <a:gd name="T51" fmla="*/ 93 h 93"/>
                <a:gd name="T52" fmla="*/ 53 w 95"/>
                <a:gd name="T53" fmla="*/ 93 h 93"/>
                <a:gd name="T54" fmla="*/ 58 w 95"/>
                <a:gd name="T55" fmla="*/ 81 h 93"/>
                <a:gd name="T56" fmla="*/ 64 w 95"/>
                <a:gd name="T57" fmla="*/ 78 h 93"/>
                <a:gd name="T58" fmla="*/ 77 w 95"/>
                <a:gd name="T59" fmla="*/ 83 h 93"/>
                <a:gd name="T60" fmla="*/ 85 w 95"/>
                <a:gd name="T61" fmla="*/ 76 h 93"/>
                <a:gd name="T62" fmla="*/ 79 w 95"/>
                <a:gd name="T63" fmla="*/ 63 h 93"/>
                <a:gd name="T64" fmla="*/ 82 w 95"/>
                <a:gd name="T65" fmla="*/ 58 h 93"/>
                <a:gd name="T66" fmla="*/ 47 w 95"/>
                <a:gd name="T67" fmla="*/ 62 h 93"/>
                <a:gd name="T68" fmla="*/ 32 w 95"/>
                <a:gd name="T69" fmla="*/ 47 h 93"/>
                <a:gd name="T70" fmla="*/ 47 w 95"/>
                <a:gd name="T71" fmla="*/ 32 h 93"/>
                <a:gd name="T72" fmla="*/ 63 w 95"/>
                <a:gd name="T73" fmla="*/ 47 h 93"/>
                <a:gd name="T74" fmla="*/ 47 w 95"/>
                <a:gd name="T7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11" name="Oval 51"/>
            <p:cNvSpPr>
              <a:spLocks noChangeArrowheads="1"/>
            </p:cNvSpPr>
            <p:nvPr/>
          </p:nvSpPr>
          <p:spPr bwMode="auto">
            <a:xfrm>
              <a:off x="3005138" y="4102100"/>
              <a:ext cx="49213" cy="47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grpSp>
      <p:grpSp>
        <p:nvGrpSpPr>
          <p:cNvPr id="12" name="Group 15"/>
          <p:cNvGrpSpPr/>
          <p:nvPr/>
        </p:nvGrpSpPr>
        <p:grpSpPr>
          <a:xfrm>
            <a:off x="3296178" y="1597534"/>
            <a:ext cx="646980" cy="477816"/>
            <a:chOff x="3052763" y="2647950"/>
            <a:chExt cx="346075" cy="255588"/>
          </a:xfrm>
          <a:solidFill>
            <a:schemeClr val="bg1"/>
          </a:solidFill>
        </p:grpSpPr>
        <p:sp>
          <p:nvSpPr>
            <p:cNvPr id="13" name="Freeform 108"/>
            <p:cNvSpPr/>
            <p:nvPr/>
          </p:nvSpPr>
          <p:spPr bwMode="auto">
            <a:xfrm>
              <a:off x="3175000" y="2825750"/>
              <a:ext cx="100013" cy="77788"/>
            </a:xfrm>
            <a:custGeom>
              <a:avLst/>
              <a:gdLst>
                <a:gd name="T0" fmla="*/ 36 w 38"/>
                <a:gd name="T1" fmla="*/ 11 h 30"/>
                <a:gd name="T2" fmla="*/ 1 w 38"/>
                <a:gd name="T3" fmla="*/ 11 h 30"/>
                <a:gd name="T4" fmla="*/ 1 w 38"/>
                <a:gd name="T5" fmla="*/ 13 h 30"/>
                <a:gd name="T6" fmla="*/ 19 w 38"/>
                <a:gd name="T7" fmla="*/ 30 h 30"/>
                <a:gd name="T8" fmla="*/ 36 w 38"/>
                <a:gd name="T9" fmla="*/ 13 h 30"/>
                <a:gd name="T10" fmla="*/ 36 w 38"/>
                <a:gd name="T11" fmla="*/ 11 h 30"/>
              </a:gdLst>
              <a:ahLst/>
              <a:cxnLst>
                <a:cxn ang="0">
                  <a:pos x="T0" y="T1"/>
                </a:cxn>
                <a:cxn ang="0">
                  <a:pos x="T2" y="T3"/>
                </a:cxn>
                <a:cxn ang="0">
                  <a:pos x="T4" y="T5"/>
                </a:cxn>
                <a:cxn ang="0">
                  <a:pos x="T6" y="T7"/>
                </a:cxn>
                <a:cxn ang="0">
                  <a:pos x="T8" y="T9"/>
                </a:cxn>
                <a:cxn ang="0">
                  <a:pos x="T10" y="T11"/>
                </a:cxn>
              </a:cxnLst>
              <a:rect l="0" t="0" r="r" b="b"/>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14" name="Freeform 109"/>
            <p:cNvSpPr/>
            <p:nvPr/>
          </p:nvSpPr>
          <p:spPr bwMode="auto">
            <a:xfrm>
              <a:off x="3109913" y="2736850"/>
              <a:ext cx="230188" cy="101600"/>
            </a:xfrm>
            <a:custGeom>
              <a:avLst/>
              <a:gdLst>
                <a:gd name="T0" fmla="*/ 87 w 88"/>
                <a:gd name="T1" fmla="*/ 24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sp>
          <p:nvSpPr>
            <p:cNvPr id="15" name="Freeform 110"/>
            <p:cNvSpPr/>
            <p:nvPr/>
          </p:nvSpPr>
          <p:spPr bwMode="auto">
            <a:xfrm>
              <a:off x="3052763" y="2647950"/>
              <a:ext cx="346075" cy="134938"/>
            </a:xfrm>
            <a:custGeom>
              <a:avLst/>
              <a:gdLst>
                <a:gd name="T0" fmla="*/ 131 w 132"/>
                <a:gd name="T1" fmla="*/ 36 h 52"/>
                <a:gd name="T2" fmla="*/ 131 w 132"/>
                <a:gd name="T3" fmla="*/ 36 h 52"/>
                <a:gd name="T4" fmla="*/ 1 w 132"/>
                <a:gd name="T5" fmla="*/ 36 h 52"/>
                <a:gd name="T6" fmla="*/ 1 w 132"/>
                <a:gd name="T7" fmla="*/ 38 h 52"/>
                <a:gd name="T8" fmla="*/ 13 w 132"/>
                <a:gd name="T9" fmla="*/ 51 h 52"/>
                <a:gd name="T10" fmla="*/ 16 w 132"/>
                <a:gd name="T11" fmla="*/ 51 h 52"/>
                <a:gd name="T12" fmla="*/ 116 w 132"/>
                <a:gd name="T13" fmla="*/ 51 h 52"/>
                <a:gd name="T14" fmla="*/ 118 w 132"/>
                <a:gd name="T15" fmla="*/ 51 h 52"/>
                <a:gd name="T16" fmla="*/ 131 w 132"/>
                <a:gd name="T17" fmla="*/ 38 h 52"/>
                <a:gd name="T18" fmla="*/ 131 w 132"/>
                <a:gd name="T19" fmla="*/ 38 h 52"/>
                <a:gd name="T20" fmla="*/ 131 w 132"/>
                <a:gd name="T21"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bg1"/>
                </a:solidFill>
              </a:endParaRPr>
            </a:p>
          </p:txBody>
        </p:sp>
      </p:grpSp>
      <p:grpSp>
        <p:nvGrpSpPr>
          <p:cNvPr id="16" name="组合 15"/>
          <p:cNvGrpSpPr/>
          <p:nvPr/>
        </p:nvGrpSpPr>
        <p:grpSpPr>
          <a:xfrm>
            <a:off x="7145544" y="1938343"/>
            <a:ext cx="829711" cy="829711"/>
            <a:chOff x="9347515" y="2921594"/>
            <a:chExt cx="1106281" cy="1106281"/>
          </a:xfrm>
        </p:grpSpPr>
        <p:sp>
          <p:nvSpPr>
            <p:cNvPr id="17" name="Oval 20"/>
            <p:cNvSpPr/>
            <p:nvPr/>
          </p:nvSpPr>
          <p:spPr>
            <a:xfrm>
              <a:off x="9347515" y="2921594"/>
              <a:ext cx="1106281" cy="1106281"/>
            </a:xfrm>
            <a:prstGeom prst="ellipse">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grpSp>
          <p:nvGrpSpPr>
            <p:cNvPr id="18" name="组合 17"/>
            <p:cNvGrpSpPr/>
            <p:nvPr/>
          </p:nvGrpSpPr>
          <p:grpSpPr>
            <a:xfrm>
              <a:off x="9677520" y="3159972"/>
              <a:ext cx="446271" cy="582632"/>
              <a:chOff x="9896690" y="3140691"/>
              <a:chExt cx="425020" cy="554888"/>
            </a:xfrm>
            <a:solidFill>
              <a:srgbClr val="64A0DC"/>
            </a:solidFill>
          </p:grpSpPr>
          <p:sp>
            <p:nvSpPr>
              <p:cNvPr id="19" name="Freeform 37"/>
              <p:cNvSpPr>
                <a:spLocks noEditPoints="1"/>
              </p:cNvSpPr>
              <p:nvPr/>
            </p:nvSpPr>
            <p:spPr bwMode="auto">
              <a:xfrm>
                <a:off x="9896690" y="3140691"/>
                <a:ext cx="425020" cy="554888"/>
              </a:xfrm>
              <a:custGeom>
                <a:avLst/>
                <a:gdLst>
                  <a:gd name="T0" fmla="*/ 103 w 109"/>
                  <a:gd name="T1" fmla="*/ 68 h 142"/>
                  <a:gd name="T2" fmla="*/ 96 w 109"/>
                  <a:gd name="T3" fmla="*/ 68 h 142"/>
                  <a:gd name="T4" fmla="*/ 96 w 109"/>
                  <a:gd name="T5" fmla="*/ 44 h 142"/>
                  <a:gd name="T6" fmla="*/ 84 w 109"/>
                  <a:gd name="T7" fmla="*/ 13 h 142"/>
                  <a:gd name="T8" fmla="*/ 54 w 109"/>
                  <a:gd name="T9" fmla="*/ 0 h 142"/>
                  <a:gd name="T10" fmla="*/ 25 w 109"/>
                  <a:gd name="T11" fmla="*/ 13 h 142"/>
                  <a:gd name="T12" fmla="*/ 13 w 109"/>
                  <a:gd name="T13" fmla="*/ 44 h 142"/>
                  <a:gd name="T14" fmla="*/ 13 w 109"/>
                  <a:gd name="T15" fmla="*/ 68 h 142"/>
                  <a:gd name="T16" fmla="*/ 5 w 109"/>
                  <a:gd name="T17" fmla="*/ 68 h 142"/>
                  <a:gd name="T18" fmla="*/ 0 w 109"/>
                  <a:gd name="T19" fmla="*/ 73 h 142"/>
                  <a:gd name="T20" fmla="*/ 0 w 109"/>
                  <a:gd name="T21" fmla="*/ 137 h 142"/>
                  <a:gd name="T22" fmla="*/ 5 w 109"/>
                  <a:gd name="T23" fmla="*/ 142 h 142"/>
                  <a:gd name="T24" fmla="*/ 103 w 109"/>
                  <a:gd name="T25" fmla="*/ 142 h 142"/>
                  <a:gd name="T26" fmla="*/ 109 w 109"/>
                  <a:gd name="T27" fmla="*/ 137 h 142"/>
                  <a:gd name="T28" fmla="*/ 109 w 109"/>
                  <a:gd name="T29" fmla="*/ 73 h 142"/>
                  <a:gd name="T30" fmla="*/ 103 w 109"/>
                  <a:gd name="T31" fmla="*/ 68 h 142"/>
                  <a:gd name="T32" fmla="*/ 66 w 109"/>
                  <a:gd name="T33" fmla="*/ 124 h 142"/>
                  <a:gd name="T34" fmla="*/ 54 w 109"/>
                  <a:gd name="T35" fmla="*/ 136 h 142"/>
                  <a:gd name="T36" fmla="*/ 42 w 109"/>
                  <a:gd name="T37" fmla="*/ 124 h 142"/>
                  <a:gd name="T38" fmla="*/ 42 w 109"/>
                  <a:gd name="T39" fmla="*/ 102 h 142"/>
                  <a:gd name="T40" fmla="*/ 54 w 109"/>
                  <a:gd name="T41" fmla="*/ 91 h 142"/>
                  <a:gd name="T42" fmla="*/ 66 w 109"/>
                  <a:gd name="T43" fmla="*/ 102 h 142"/>
                  <a:gd name="T44" fmla="*/ 66 w 109"/>
                  <a:gd name="T45" fmla="*/ 124 h 142"/>
                  <a:gd name="T46" fmla="*/ 76 w 109"/>
                  <a:gd name="T47" fmla="*/ 68 h 142"/>
                  <a:gd name="T48" fmla="*/ 32 w 109"/>
                  <a:gd name="T49" fmla="*/ 68 h 142"/>
                  <a:gd name="T50" fmla="*/ 32 w 109"/>
                  <a:gd name="T51" fmla="*/ 44 h 142"/>
                  <a:gd name="T52" fmla="*/ 39 w 109"/>
                  <a:gd name="T53" fmla="*/ 27 h 142"/>
                  <a:gd name="T54" fmla="*/ 54 w 109"/>
                  <a:gd name="T55" fmla="*/ 20 h 142"/>
                  <a:gd name="T56" fmla="*/ 70 w 109"/>
                  <a:gd name="T57" fmla="*/ 27 h 142"/>
                  <a:gd name="T58" fmla="*/ 76 w 109"/>
                  <a:gd name="T59" fmla="*/ 44 h 142"/>
                  <a:gd name="T60" fmla="*/ 76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3" y="68"/>
                    </a:moveTo>
                    <a:cubicBezTo>
                      <a:pt x="96" y="68"/>
                      <a:pt x="96" y="68"/>
                      <a:pt x="96" y="68"/>
                    </a:cubicBezTo>
                    <a:cubicBezTo>
                      <a:pt x="96" y="44"/>
                      <a:pt x="96" y="44"/>
                      <a:pt x="96" y="44"/>
                    </a:cubicBezTo>
                    <a:cubicBezTo>
                      <a:pt x="96" y="32"/>
                      <a:pt x="92" y="21"/>
                      <a:pt x="84" y="13"/>
                    </a:cubicBezTo>
                    <a:cubicBezTo>
                      <a:pt x="77" y="5"/>
                      <a:pt x="66" y="0"/>
                      <a:pt x="54" y="0"/>
                    </a:cubicBezTo>
                    <a:cubicBezTo>
                      <a:pt x="43" y="0"/>
                      <a:pt x="32" y="5"/>
                      <a:pt x="25" y="13"/>
                    </a:cubicBezTo>
                    <a:cubicBezTo>
                      <a:pt x="17" y="21"/>
                      <a:pt x="13" y="32"/>
                      <a:pt x="13" y="44"/>
                    </a:cubicBezTo>
                    <a:cubicBezTo>
                      <a:pt x="13" y="68"/>
                      <a:pt x="13" y="68"/>
                      <a:pt x="13" y="68"/>
                    </a:cubicBezTo>
                    <a:cubicBezTo>
                      <a:pt x="5" y="68"/>
                      <a:pt x="5" y="68"/>
                      <a:pt x="5" y="68"/>
                    </a:cubicBezTo>
                    <a:cubicBezTo>
                      <a:pt x="2" y="68"/>
                      <a:pt x="0" y="70"/>
                      <a:pt x="0" y="73"/>
                    </a:cubicBezTo>
                    <a:cubicBezTo>
                      <a:pt x="0" y="137"/>
                      <a:pt x="0" y="137"/>
                      <a:pt x="0" y="137"/>
                    </a:cubicBezTo>
                    <a:cubicBezTo>
                      <a:pt x="0" y="140"/>
                      <a:pt x="2" y="142"/>
                      <a:pt x="5" y="142"/>
                    </a:cubicBezTo>
                    <a:cubicBezTo>
                      <a:pt x="103" y="142"/>
                      <a:pt x="103" y="142"/>
                      <a:pt x="103" y="142"/>
                    </a:cubicBezTo>
                    <a:cubicBezTo>
                      <a:pt x="106" y="142"/>
                      <a:pt x="109" y="140"/>
                      <a:pt x="109" y="137"/>
                    </a:cubicBezTo>
                    <a:cubicBezTo>
                      <a:pt x="109" y="73"/>
                      <a:pt x="109" y="73"/>
                      <a:pt x="109" y="73"/>
                    </a:cubicBezTo>
                    <a:cubicBezTo>
                      <a:pt x="109" y="70"/>
                      <a:pt x="106" y="68"/>
                      <a:pt x="103" y="68"/>
                    </a:cubicBezTo>
                    <a:close/>
                    <a:moveTo>
                      <a:pt x="66" y="124"/>
                    </a:moveTo>
                    <a:cubicBezTo>
                      <a:pt x="66" y="131"/>
                      <a:pt x="61" y="136"/>
                      <a:pt x="54" y="136"/>
                    </a:cubicBezTo>
                    <a:cubicBezTo>
                      <a:pt x="48" y="136"/>
                      <a:pt x="42" y="131"/>
                      <a:pt x="42" y="124"/>
                    </a:cubicBezTo>
                    <a:cubicBezTo>
                      <a:pt x="42" y="102"/>
                      <a:pt x="42" y="102"/>
                      <a:pt x="42" y="102"/>
                    </a:cubicBezTo>
                    <a:cubicBezTo>
                      <a:pt x="42" y="96"/>
                      <a:pt x="48" y="91"/>
                      <a:pt x="54" y="91"/>
                    </a:cubicBezTo>
                    <a:cubicBezTo>
                      <a:pt x="61" y="91"/>
                      <a:pt x="66" y="96"/>
                      <a:pt x="66" y="102"/>
                    </a:cubicBezTo>
                    <a:lnTo>
                      <a:pt x="66" y="124"/>
                    </a:lnTo>
                    <a:close/>
                    <a:moveTo>
                      <a:pt x="76" y="68"/>
                    </a:moveTo>
                    <a:cubicBezTo>
                      <a:pt x="32" y="68"/>
                      <a:pt x="32" y="68"/>
                      <a:pt x="32" y="68"/>
                    </a:cubicBezTo>
                    <a:cubicBezTo>
                      <a:pt x="32" y="44"/>
                      <a:pt x="32" y="44"/>
                      <a:pt x="32" y="44"/>
                    </a:cubicBezTo>
                    <a:cubicBezTo>
                      <a:pt x="32" y="37"/>
                      <a:pt x="35" y="31"/>
                      <a:pt x="39" y="27"/>
                    </a:cubicBezTo>
                    <a:cubicBezTo>
                      <a:pt x="43" y="22"/>
                      <a:pt x="48" y="20"/>
                      <a:pt x="54" y="20"/>
                    </a:cubicBezTo>
                    <a:cubicBezTo>
                      <a:pt x="60" y="20"/>
                      <a:pt x="66" y="22"/>
                      <a:pt x="70" y="27"/>
                    </a:cubicBezTo>
                    <a:cubicBezTo>
                      <a:pt x="74" y="31"/>
                      <a:pt x="76" y="37"/>
                      <a:pt x="76" y="44"/>
                    </a:cubicBezTo>
                    <a:lnTo>
                      <a:pt x="76" y="68"/>
                    </a:lnTo>
                    <a:close/>
                  </a:path>
                </a:pathLst>
              </a:custGeom>
              <a:solidFill>
                <a:schemeClr val="accent3"/>
              </a:solidFill>
              <a:ln w="9525">
                <a:noFill/>
                <a:round/>
              </a:ln>
            </p:spPr>
            <p:txBody>
              <a:bodyPr vert="horz" wrap="square" lIns="121920" tIns="60960" rIns="121920" bIns="60960" numCol="1" anchor="t" anchorCtr="0" compatLnSpc="1"/>
              <a:lstStyle/>
              <a:p>
                <a:endParaRPr lang="en-US" sz="2400"/>
              </a:p>
            </p:txBody>
          </p:sp>
          <p:sp>
            <p:nvSpPr>
              <p:cNvPr id="20" name="Freeform 38"/>
              <p:cNvSpPr/>
              <p:nvPr/>
            </p:nvSpPr>
            <p:spPr bwMode="auto">
              <a:xfrm>
                <a:off x="10080866" y="3518487"/>
                <a:ext cx="56669" cy="125146"/>
              </a:xfrm>
              <a:custGeom>
                <a:avLst/>
                <a:gdLst>
                  <a:gd name="T0" fmla="*/ 7 w 14"/>
                  <a:gd name="T1" fmla="*/ 0 h 32"/>
                  <a:gd name="T2" fmla="*/ 0 w 14"/>
                  <a:gd name="T3" fmla="*/ 7 h 32"/>
                  <a:gd name="T4" fmla="*/ 0 w 14"/>
                  <a:gd name="T5" fmla="*/ 25 h 32"/>
                  <a:gd name="T6" fmla="*/ 7 w 14"/>
                  <a:gd name="T7" fmla="*/ 32 h 32"/>
                  <a:gd name="T8" fmla="*/ 14 w 14"/>
                  <a:gd name="T9" fmla="*/ 25 h 32"/>
                  <a:gd name="T10" fmla="*/ 14 w 14"/>
                  <a:gd name="T11" fmla="*/ 7 h 32"/>
                  <a:gd name="T12" fmla="*/ 7 w 1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4" h="32">
                    <a:moveTo>
                      <a:pt x="7" y="0"/>
                    </a:moveTo>
                    <a:cubicBezTo>
                      <a:pt x="4" y="0"/>
                      <a:pt x="0" y="3"/>
                      <a:pt x="0" y="7"/>
                    </a:cubicBezTo>
                    <a:cubicBezTo>
                      <a:pt x="0" y="25"/>
                      <a:pt x="0" y="25"/>
                      <a:pt x="0" y="25"/>
                    </a:cubicBezTo>
                    <a:cubicBezTo>
                      <a:pt x="0" y="29"/>
                      <a:pt x="4" y="32"/>
                      <a:pt x="7" y="32"/>
                    </a:cubicBezTo>
                    <a:cubicBezTo>
                      <a:pt x="11" y="32"/>
                      <a:pt x="14" y="29"/>
                      <a:pt x="14" y="25"/>
                    </a:cubicBezTo>
                    <a:cubicBezTo>
                      <a:pt x="14" y="7"/>
                      <a:pt x="14" y="7"/>
                      <a:pt x="14" y="7"/>
                    </a:cubicBezTo>
                    <a:cubicBezTo>
                      <a:pt x="14" y="3"/>
                      <a:pt x="11" y="0"/>
                      <a:pt x="7" y="0"/>
                    </a:cubicBezTo>
                    <a:close/>
                  </a:path>
                </a:pathLst>
              </a:custGeom>
              <a:noFill/>
              <a:ln w="9525">
                <a:noFill/>
                <a:round/>
              </a:ln>
            </p:spPr>
            <p:txBody>
              <a:bodyPr vert="horz" wrap="square" lIns="121920" tIns="60960" rIns="121920" bIns="60960" numCol="1" anchor="t" anchorCtr="0" compatLnSpc="1"/>
              <a:lstStyle/>
              <a:p>
                <a:endParaRPr lang="en-US" sz="2400"/>
              </a:p>
            </p:txBody>
          </p:sp>
        </p:grpSp>
      </p:grpSp>
      <p:grpSp>
        <p:nvGrpSpPr>
          <p:cNvPr id="21" name="组合 20"/>
          <p:cNvGrpSpPr/>
          <p:nvPr/>
        </p:nvGrpSpPr>
        <p:grpSpPr>
          <a:xfrm>
            <a:off x="1424787" y="1938343"/>
            <a:ext cx="829711" cy="829711"/>
            <a:chOff x="1529661" y="2921594"/>
            <a:chExt cx="1106281" cy="1106281"/>
          </a:xfrm>
        </p:grpSpPr>
        <p:sp>
          <p:nvSpPr>
            <p:cNvPr id="22" name="Oval 25"/>
            <p:cNvSpPr/>
            <p:nvPr/>
          </p:nvSpPr>
          <p:spPr>
            <a:xfrm>
              <a:off x="1529661" y="2921594"/>
              <a:ext cx="1106281" cy="1106281"/>
            </a:xfrm>
            <a:prstGeom prst="ellipse">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3" name="任意多边形 22"/>
            <p:cNvSpPr/>
            <p:nvPr/>
          </p:nvSpPr>
          <p:spPr bwMode="auto">
            <a:xfrm>
              <a:off x="1757443" y="3159097"/>
              <a:ext cx="650717" cy="631275"/>
            </a:xfrm>
            <a:custGeom>
              <a:avLst/>
              <a:gdLst>
                <a:gd name="connsiteX0" fmla="*/ 355975 w 703391"/>
                <a:gd name="connsiteY0" fmla="*/ 151108 h 682375"/>
                <a:gd name="connsiteX1" fmla="*/ 595644 w 703391"/>
                <a:gd name="connsiteY1" fmla="*/ 373898 h 682375"/>
                <a:gd name="connsiteX2" fmla="*/ 595644 w 703391"/>
                <a:gd name="connsiteY2" fmla="*/ 656669 h 682375"/>
                <a:gd name="connsiteX3" fmla="*/ 587085 w 703391"/>
                <a:gd name="connsiteY3" fmla="*/ 682375 h 682375"/>
                <a:gd name="connsiteX4" fmla="*/ 561406 w 703391"/>
                <a:gd name="connsiteY4" fmla="*/ 682375 h 682375"/>
                <a:gd name="connsiteX5" fmla="*/ 433011 w 703391"/>
                <a:gd name="connsiteY5" fmla="*/ 682375 h 682375"/>
                <a:gd name="connsiteX6" fmla="*/ 424452 w 703391"/>
                <a:gd name="connsiteY6" fmla="*/ 682375 h 682375"/>
                <a:gd name="connsiteX7" fmla="*/ 415892 w 703391"/>
                <a:gd name="connsiteY7" fmla="*/ 673806 h 682375"/>
                <a:gd name="connsiteX8" fmla="*/ 415892 w 703391"/>
                <a:gd name="connsiteY8" fmla="*/ 536705 h 682375"/>
                <a:gd name="connsiteX9" fmla="*/ 287498 w 703391"/>
                <a:gd name="connsiteY9" fmla="*/ 536705 h 682375"/>
                <a:gd name="connsiteX10" fmla="*/ 287498 w 703391"/>
                <a:gd name="connsiteY10" fmla="*/ 673806 h 682375"/>
                <a:gd name="connsiteX11" fmla="*/ 287498 w 703391"/>
                <a:gd name="connsiteY11" fmla="*/ 682375 h 682375"/>
                <a:gd name="connsiteX12" fmla="*/ 270379 w 703391"/>
                <a:gd name="connsiteY12" fmla="*/ 682375 h 682375"/>
                <a:gd name="connsiteX13" fmla="*/ 141985 w 703391"/>
                <a:gd name="connsiteY13" fmla="*/ 682375 h 682375"/>
                <a:gd name="connsiteX14" fmla="*/ 124865 w 703391"/>
                <a:gd name="connsiteY14" fmla="*/ 682375 h 682375"/>
                <a:gd name="connsiteX15" fmla="*/ 107746 w 703391"/>
                <a:gd name="connsiteY15" fmla="*/ 656669 h 682375"/>
                <a:gd name="connsiteX16" fmla="*/ 107746 w 703391"/>
                <a:gd name="connsiteY16" fmla="*/ 373898 h 682375"/>
                <a:gd name="connsiteX17" fmla="*/ 351696 w 703391"/>
                <a:gd name="connsiteY17" fmla="*/ 0 h 682375"/>
                <a:gd name="connsiteX18" fmla="*/ 381718 w 703391"/>
                <a:gd name="connsiteY18" fmla="*/ 12890 h 682375"/>
                <a:gd name="connsiteX19" fmla="*/ 501810 w 703391"/>
                <a:gd name="connsiteY19" fmla="*/ 124605 h 682375"/>
                <a:gd name="connsiteX20" fmla="*/ 501810 w 703391"/>
                <a:gd name="connsiteY20" fmla="*/ 30077 h 682375"/>
                <a:gd name="connsiteX21" fmla="*/ 518965 w 703391"/>
                <a:gd name="connsiteY21" fmla="*/ 12890 h 682375"/>
                <a:gd name="connsiteX22" fmla="*/ 561855 w 703391"/>
                <a:gd name="connsiteY22" fmla="*/ 12890 h 682375"/>
                <a:gd name="connsiteX23" fmla="*/ 579011 w 703391"/>
                <a:gd name="connsiteY23" fmla="*/ 30077 h 682375"/>
                <a:gd name="connsiteX24" fmla="*/ 579011 w 703391"/>
                <a:gd name="connsiteY24" fmla="*/ 193352 h 682375"/>
                <a:gd name="connsiteX25" fmla="*/ 690524 w 703391"/>
                <a:gd name="connsiteY25" fmla="*/ 296474 h 682375"/>
                <a:gd name="connsiteX26" fmla="*/ 690524 w 703391"/>
                <a:gd name="connsiteY26" fmla="*/ 365221 h 682375"/>
                <a:gd name="connsiteX27" fmla="*/ 630479 w 703391"/>
                <a:gd name="connsiteY27" fmla="*/ 365221 h 682375"/>
                <a:gd name="connsiteX28" fmla="*/ 355985 w 703391"/>
                <a:gd name="connsiteY28" fmla="*/ 107418 h 682375"/>
                <a:gd name="connsiteX29" fmla="*/ 81490 w 703391"/>
                <a:gd name="connsiteY29" fmla="*/ 365221 h 682375"/>
                <a:gd name="connsiteX30" fmla="*/ 47179 w 703391"/>
                <a:gd name="connsiteY30" fmla="*/ 373815 h 682375"/>
                <a:gd name="connsiteX31" fmla="*/ 12867 w 703391"/>
                <a:gd name="connsiteY31" fmla="*/ 365221 h 682375"/>
                <a:gd name="connsiteX32" fmla="*/ 12867 w 703391"/>
                <a:gd name="connsiteY32" fmla="*/ 296474 h 682375"/>
                <a:gd name="connsiteX33" fmla="*/ 321673 w 703391"/>
                <a:gd name="connsiteY33" fmla="*/ 12890 h 682375"/>
                <a:gd name="connsiteX34" fmla="*/ 351696 w 703391"/>
                <a:gd name="connsiteY34" fmla="*/ 0 h 682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03391" h="682375">
                  <a:moveTo>
                    <a:pt x="355975" y="151108"/>
                  </a:moveTo>
                  <a:cubicBezTo>
                    <a:pt x="355975" y="151108"/>
                    <a:pt x="355975" y="151108"/>
                    <a:pt x="595644" y="373898"/>
                  </a:cubicBezTo>
                  <a:cubicBezTo>
                    <a:pt x="595644" y="373898"/>
                    <a:pt x="595644" y="373898"/>
                    <a:pt x="595644" y="656669"/>
                  </a:cubicBezTo>
                  <a:cubicBezTo>
                    <a:pt x="595644" y="673806"/>
                    <a:pt x="587085" y="682375"/>
                    <a:pt x="587085" y="682375"/>
                  </a:cubicBezTo>
                  <a:cubicBezTo>
                    <a:pt x="578525" y="682375"/>
                    <a:pt x="569965" y="682375"/>
                    <a:pt x="561406" y="682375"/>
                  </a:cubicBezTo>
                  <a:cubicBezTo>
                    <a:pt x="561406" y="682375"/>
                    <a:pt x="561406" y="682375"/>
                    <a:pt x="433011" y="682375"/>
                  </a:cubicBezTo>
                  <a:cubicBezTo>
                    <a:pt x="433011" y="682375"/>
                    <a:pt x="424452" y="682375"/>
                    <a:pt x="424452" y="682375"/>
                  </a:cubicBezTo>
                  <a:cubicBezTo>
                    <a:pt x="424452" y="682375"/>
                    <a:pt x="415892" y="673806"/>
                    <a:pt x="415892" y="673806"/>
                  </a:cubicBezTo>
                  <a:cubicBezTo>
                    <a:pt x="415892" y="673806"/>
                    <a:pt x="415892" y="673806"/>
                    <a:pt x="415892" y="536705"/>
                  </a:cubicBezTo>
                  <a:cubicBezTo>
                    <a:pt x="415892" y="536705"/>
                    <a:pt x="415892" y="536705"/>
                    <a:pt x="287498" y="536705"/>
                  </a:cubicBezTo>
                  <a:cubicBezTo>
                    <a:pt x="287498" y="536705"/>
                    <a:pt x="287498" y="536705"/>
                    <a:pt x="287498" y="673806"/>
                  </a:cubicBezTo>
                  <a:cubicBezTo>
                    <a:pt x="287498" y="673806"/>
                    <a:pt x="287498" y="682375"/>
                    <a:pt x="287498" y="682375"/>
                  </a:cubicBezTo>
                  <a:cubicBezTo>
                    <a:pt x="278938" y="682375"/>
                    <a:pt x="278938" y="682375"/>
                    <a:pt x="270379" y="682375"/>
                  </a:cubicBezTo>
                  <a:cubicBezTo>
                    <a:pt x="270379" y="682375"/>
                    <a:pt x="270379" y="682375"/>
                    <a:pt x="141985" y="682375"/>
                  </a:cubicBezTo>
                  <a:cubicBezTo>
                    <a:pt x="133425" y="682375"/>
                    <a:pt x="133425" y="682375"/>
                    <a:pt x="124865" y="682375"/>
                  </a:cubicBezTo>
                  <a:cubicBezTo>
                    <a:pt x="116306" y="682375"/>
                    <a:pt x="107746" y="673806"/>
                    <a:pt x="107746" y="656669"/>
                  </a:cubicBezTo>
                  <a:cubicBezTo>
                    <a:pt x="107746" y="656669"/>
                    <a:pt x="107746" y="656669"/>
                    <a:pt x="107746" y="373898"/>
                  </a:cubicBezTo>
                  <a:close/>
                  <a:moveTo>
                    <a:pt x="351696" y="0"/>
                  </a:moveTo>
                  <a:cubicBezTo>
                    <a:pt x="362418" y="0"/>
                    <a:pt x="373140" y="4296"/>
                    <a:pt x="381718" y="12890"/>
                  </a:cubicBezTo>
                  <a:cubicBezTo>
                    <a:pt x="381718" y="12890"/>
                    <a:pt x="381718" y="12890"/>
                    <a:pt x="501810" y="124605"/>
                  </a:cubicBezTo>
                  <a:cubicBezTo>
                    <a:pt x="501810" y="124605"/>
                    <a:pt x="501810" y="124605"/>
                    <a:pt x="501810" y="30077"/>
                  </a:cubicBezTo>
                  <a:cubicBezTo>
                    <a:pt x="501810" y="21483"/>
                    <a:pt x="510388" y="12890"/>
                    <a:pt x="518965" y="12890"/>
                  </a:cubicBezTo>
                  <a:cubicBezTo>
                    <a:pt x="518965" y="12890"/>
                    <a:pt x="518965" y="12890"/>
                    <a:pt x="561855" y="12890"/>
                  </a:cubicBezTo>
                  <a:cubicBezTo>
                    <a:pt x="570433" y="12890"/>
                    <a:pt x="579011" y="21483"/>
                    <a:pt x="579011" y="30077"/>
                  </a:cubicBezTo>
                  <a:cubicBezTo>
                    <a:pt x="579011" y="30077"/>
                    <a:pt x="579011" y="30077"/>
                    <a:pt x="579011" y="193352"/>
                  </a:cubicBezTo>
                  <a:cubicBezTo>
                    <a:pt x="579011" y="193352"/>
                    <a:pt x="579011" y="193352"/>
                    <a:pt x="690524" y="296474"/>
                  </a:cubicBezTo>
                  <a:cubicBezTo>
                    <a:pt x="707680" y="313661"/>
                    <a:pt x="707680" y="339441"/>
                    <a:pt x="690524" y="365221"/>
                  </a:cubicBezTo>
                  <a:cubicBezTo>
                    <a:pt x="681946" y="382408"/>
                    <a:pt x="647635" y="382408"/>
                    <a:pt x="630479" y="365221"/>
                  </a:cubicBezTo>
                  <a:cubicBezTo>
                    <a:pt x="630479" y="365221"/>
                    <a:pt x="630479" y="365221"/>
                    <a:pt x="355985" y="107418"/>
                  </a:cubicBezTo>
                  <a:cubicBezTo>
                    <a:pt x="355985" y="107418"/>
                    <a:pt x="355985" y="107418"/>
                    <a:pt x="81490" y="365221"/>
                  </a:cubicBezTo>
                  <a:cubicBezTo>
                    <a:pt x="72912" y="373815"/>
                    <a:pt x="55757" y="373815"/>
                    <a:pt x="47179" y="373815"/>
                  </a:cubicBezTo>
                  <a:cubicBezTo>
                    <a:pt x="38601" y="373815"/>
                    <a:pt x="21445" y="373815"/>
                    <a:pt x="12867" y="365221"/>
                  </a:cubicBezTo>
                  <a:cubicBezTo>
                    <a:pt x="-4289" y="339441"/>
                    <a:pt x="-4289" y="313661"/>
                    <a:pt x="12867" y="296474"/>
                  </a:cubicBezTo>
                  <a:cubicBezTo>
                    <a:pt x="12867" y="296474"/>
                    <a:pt x="12867" y="296474"/>
                    <a:pt x="321673" y="12890"/>
                  </a:cubicBezTo>
                  <a:cubicBezTo>
                    <a:pt x="330251" y="4296"/>
                    <a:pt x="340973" y="0"/>
                    <a:pt x="35169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100">
                <a:solidFill>
                  <a:schemeClr val="tx1"/>
                </a:solidFill>
              </a:endParaRPr>
            </a:p>
          </p:txBody>
        </p:sp>
      </p:grpSp>
      <p:sp>
        <p:nvSpPr>
          <p:cNvPr id="24" name="矩形 23"/>
          <p:cNvSpPr/>
          <p:nvPr/>
        </p:nvSpPr>
        <p:spPr>
          <a:xfrm>
            <a:off x="1272979" y="2884451"/>
            <a:ext cx="1163825" cy="330852"/>
          </a:xfrm>
          <a:prstGeom prst="rect">
            <a:avLst/>
          </a:prstGeom>
        </p:spPr>
        <p:txBody>
          <a:bodyPr wrap="square" lIns="68571" tIns="34286" rIns="68571" bIns="34286">
            <a:spAutoFit/>
          </a:bodyPr>
          <a:lstStyle/>
          <a:p>
            <a:pPr algn="ctr"/>
            <a:r>
              <a:rPr lang="zh-CN" altLang="en-US" sz="17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7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 47"/>
          <p:cNvSpPr>
            <a:spLocks noChangeArrowheads="1"/>
          </p:cNvSpPr>
          <p:nvPr/>
        </p:nvSpPr>
        <p:spPr bwMode="auto">
          <a:xfrm>
            <a:off x="1115616" y="3199742"/>
            <a:ext cx="1478542" cy="678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olidFill>
                  <a:schemeClr val="tx1">
                    <a:lumMod val="75000"/>
                    <a:lumOff val="25000"/>
                  </a:schemeClr>
                </a:solidFill>
                <a:sym typeface="微软雅黑" panose="020B0503020204020204" pitchFamily="34" charset="-122"/>
              </a:rPr>
              <a:t>在此录入上述图表的描述说明，在此录入上述图表的描述说明。</a:t>
            </a:r>
            <a:endParaRPr lang="zh-CN" altLang="en-US" sz="1100" dirty="0">
              <a:solidFill>
                <a:schemeClr val="tx1">
                  <a:lumMod val="75000"/>
                  <a:lumOff val="25000"/>
                </a:schemeClr>
              </a:solidFill>
              <a:sym typeface="微软雅黑" panose="020B0503020204020204" pitchFamily="34" charset="-122"/>
            </a:endParaRPr>
          </a:p>
        </p:txBody>
      </p:sp>
      <p:sp>
        <p:nvSpPr>
          <p:cNvPr id="26" name="矩形 25"/>
          <p:cNvSpPr/>
          <p:nvPr/>
        </p:nvSpPr>
        <p:spPr>
          <a:xfrm>
            <a:off x="6978487" y="2884451"/>
            <a:ext cx="1163825" cy="330852"/>
          </a:xfrm>
          <a:prstGeom prst="rect">
            <a:avLst/>
          </a:prstGeom>
        </p:spPr>
        <p:txBody>
          <a:bodyPr wrap="square" lIns="68571" tIns="34286" rIns="68571" bIns="34286">
            <a:spAutoFit/>
          </a:bodyPr>
          <a:lstStyle/>
          <a:p>
            <a:pPr algn="ctr"/>
            <a:r>
              <a:rPr lang="zh-CN" altLang="en-US" sz="17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17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6821124" y="3199742"/>
            <a:ext cx="1478542" cy="678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olidFill>
                  <a:schemeClr val="tx1">
                    <a:lumMod val="75000"/>
                    <a:lumOff val="25000"/>
                  </a:schemeClr>
                </a:solidFill>
                <a:sym typeface="微软雅黑" panose="020B0503020204020204" pitchFamily="34" charset="-122"/>
              </a:rPr>
              <a:t>在此录入上述图表的描述说明，在此录入上述图表的描述说明。</a:t>
            </a:r>
            <a:endParaRPr lang="zh-CN" altLang="en-US" sz="1100" dirty="0">
              <a:solidFill>
                <a:schemeClr val="tx1">
                  <a:lumMod val="75000"/>
                  <a:lumOff val="25000"/>
                </a:schemeClr>
              </a:solidFill>
              <a:sym typeface="微软雅黑" panose="020B0503020204020204" pitchFamily="34" charset="-122"/>
            </a:endParaRPr>
          </a:p>
        </p:txBody>
      </p:sp>
      <p:sp>
        <p:nvSpPr>
          <p:cNvPr id="28" name="矩形 27"/>
          <p:cNvSpPr/>
          <p:nvPr/>
        </p:nvSpPr>
        <p:spPr>
          <a:xfrm>
            <a:off x="4004144" y="1379390"/>
            <a:ext cx="1163825" cy="330852"/>
          </a:xfrm>
          <a:prstGeom prst="rect">
            <a:avLst/>
          </a:prstGeom>
        </p:spPr>
        <p:txBody>
          <a:bodyPr wrap="square" lIns="68571" tIns="34286" rIns="68571" bIns="34286">
            <a:spAutoFit/>
          </a:bodyPr>
          <a:lstStyle/>
          <a:p>
            <a:r>
              <a:rPr lang="zh-CN" altLang="en-US" sz="1700" b="1" dirty="0">
                <a:solidFill>
                  <a:schemeClr val="bg1"/>
                </a:solidFill>
                <a:latin typeface="微软雅黑" panose="020B0503020204020204" pitchFamily="34" charset="-122"/>
                <a:ea typeface="微软雅黑" panose="020B0503020204020204" pitchFamily="34" charset="-122"/>
              </a:rPr>
              <a:t>添加标题</a:t>
            </a:r>
            <a:endParaRPr lang="en-US" altLang="zh-CN" sz="1700" b="1" dirty="0">
              <a:solidFill>
                <a:schemeClr val="bg1"/>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4004140" y="1694681"/>
            <a:ext cx="2301220" cy="577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000" dirty="0">
                <a:solidFill>
                  <a:schemeClr val="bg1"/>
                </a:solidFill>
                <a:sym typeface="微软雅黑" panose="020B0503020204020204" pitchFamily="34" charset="-122"/>
              </a:rPr>
              <a:t>在此录入上述图表的描述说明，在此录入上述图表的描述说明，在此录入上述图表的描述说明。</a:t>
            </a:r>
            <a:endParaRPr lang="zh-CN" altLang="en-US" sz="1000" dirty="0">
              <a:solidFill>
                <a:schemeClr val="bg1"/>
              </a:solidFill>
              <a:sym typeface="微软雅黑" panose="020B0503020204020204" pitchFamily="34" charset="-122"/>
            </a:endParaRPr>
          </a:p>
        </p:txBody>
      </p:sp>
      <p:sp>
        <p:nvSpPr>
          <p:cNvPr id="30" name="矩形 29"/>
          <p:cNvSpPr/>
          <p:nvPr/>
        </p:nvSpPr>
        <p:spPr>
          <a:xfrm>
            <a:off x="4004144" y="3536937"/>
            <a:ext cx="1163825" cy="330852"/>
          </a:xfrm>
          <a:prstGeom prst="rect">
            <a:avLst/>
          </a:prstGeom>
        </p:spPr>
        <p:txBody>
          <a:bodyPr wrap="square" lIns="68571" tIns="34286" rIns="68571" bIns="34286">
            <a:spAutoFit/>
          </a:bodyPr>
          <a:lstStyle/>
          <a:p>
            <a:r>
              <a:rPr lang="zh-CN" altLang="en-US" sz="1700" b="1" dirty="0">
                <a:solidFill>
                  <a:schemeClr val="bg1"/>
                </a:solidFill>
                <a:latin typeface="微软雅黑" panose="020B0503020204020204" pitchFamily="34" charset="-122"/>
                <a:ea typeface="微软雅黑" panose="020B0503020204020204" pitchFamily="34" charset="-122"/>
              </a:rPr>
              <a:t>添加标题</a:t>
            </a:r>
            <a:endParaRPr lang="en-US" altLang="zh-CN" sz="1700" b="1" dirty="0">
              <a:solidFill>
                <a:schemeClr val="bg1"/>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4004140" y="3852227"/>
            <a:ext cx="2301220" cy="577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000" dirty="0">
                <a:solidFill>
                  <a:schemeClr val="bg1"/>
                </a:solidFill>
                <a:sym typeface="微软雅黑" panose="020B0503020204020204" pitchFamily="34" charset="-122"/>
              </a:rPr>
              <a:t>在此录入上述图表的描述说明，在此录入上述图表的描述说明，在此录入上述图表的描述说明。</a:t>
            </a:r>
            <a:endParaRPr lang="zh-CN" altLang="en-US" sz="1000" dirty="0">
              <a:solidFill>
                <a:schemeClr val="bg1"/>
              </a:solidFill>
              <a:sym typeface="微软雅黑" panose="020B0503020204020204" pitchFamily="34" charset="-122"/>
            </a:endParaRPr>
          </a:p>
        </p:txBody>
      </p:sp>
      <p:sp>
        <p:nvSpPr>
          <p:cNvPr id="32" name="矩形 31"/>
          <p:cNvSpPr/>
          <p:nvPr/>
        </p:nvSpPr>
        <p:spPr>
          <a:xfrm>
            <a:off x="3168496" y="2462834"/>
            <a:ext cx="1163825" cy="330852"/>
          </a:xfrm>
          <a:prstGeom prst="rect">
            <a:avLst/>
          </a:prstGeom>
        </p:spPr>
        <p:txBody>
          <a:bodyPr wrap="square" lIns="68571" tIns="34286" rIns="68571" bIns="34286">
            <a:spAutoFit/>
          </a:bodyPr>
          <a:lstStyle/>
          <a:p>
            <a:r>
              <a:rPr lang="zh-CN" altLang="en-US" sz="1700" b="1" dirty="0">
                <a:solidFill>
                  <a:schemeClr val="bg1"/>
                </a:solidFill>
                <a:latin typeface="微软雅黑" panose="020B0503020204020204" pitchFamily="34" charset="-122"/>
                <a:ea typeface="微软雅黑" panose="020B0503020204020204" pitchFamily="34" charset="-122"/>
              </a:rPr>
              <a:t>添加标题</a:t>
            </a:r>
            <a:endParaRPr lang="en-US" altLang="zh-CN" sz="1700" b="1" dirty="0">
              <a:solidFill>
                <a:schemeClr val="bg1"/>
              </a:solidFill>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3168490" y="2778124"/>
            <a:ext cx="2301220" cy="577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6" rIns="68571" bIns="3428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000" dirty="0">
                <a:solidFill>
                  <a:schemeClr val="bg1"/>
                </a:solidFill>
                <a:sym typeface="微软雅黑" panose="020B0503020204020204" pitchFamily="34" charset="-122"/>
              </a:rPr>
              <a:t>在此录入上述图表的描述说明，在此录入上述图表的描述说明，在此录入上述图表的描述说明。</a:t>
            </a:r>
            <a:endParaRPr lang="zh-CN" altLang="en-US" sz="1000" dirty="0">
              <a:solidFill>
                <a:schemeClr val="bg1"/>
              </a:solidFill>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53" presetClass="entr" presetSubtype="16"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350" fill="hold"/>
                                        <p:tgtEl>
                                          <p:spTgt spid="12"/>
                                        </p:tgtEl>
                                        <p:attrNameLst>
                                          <p:attrName>ppt_w</p:attrName>
                                        </p:attrNameLst>
                                      </p:cBhvr>
                                      <p:tavLst>
                                        <p:tav tm="0">
                                          <p:val>
                                            <p:fltVal val="0"/>
                                          </p:val>
                                        </p:tav>
                                        <p:tav tm="100000">
                                          <p:val>
                                            <p:strVal val="#ppt_w"/>
                                          </p:val>
                                        </p:tav>
                                      </p:tavLst>
                                    </p:anim>
                                    <p:anim calcmode="lin" valueType="num">
                                      <p:cBhvr>
                                        <p:cTn id="25" dur="350" fill="hold"/>
                                        <p:tgtEl>
                                          <p:spTgt spid="12"/>
                                        </p:tgtEl>
                                        <p:attrNameLst>
                                          <p:attrName>ppt_h</p:attrName>
                                        </p:attrNameLst>
                                      </p:cBhvr>
                                      <p:tavLst>
                                        <p:tav tm="0">
                                          <p:val>
                                            <p:fltVal val="0"/>
                                          </p:val>
                                        </p:tav>
                                        <p:tav tm="100000">
                                          <p:val>
                                            <p:strVal val="#ppt_h"/>
                                          </p:val>
                                        </p:tav>
                                      </p:tavLst>
                                    </p:anim>
                                    <p:animEffect transition="in" filter="fade">
                                      <p:cBhvr>
                                        <p:cTn id="26" dur="350"/>
                                        <p:tgtEl>
                                          <p:spTgt spid="12"/>
                                        </p:tgtEl>
                                      </p:cBhvr>
                                    </p:animEffect>
                                  </p:childTnLst>
                                </p:cTn>
                              </p:par>
                            </p:childTnLst>
                          </p:cTn>
                        </p:par>
                        <p:par>
                          <p:cTn id="27" fill="hold">
                            <p:stCondLst>
                              <p:cond delay="1500"/>
                            </p:stCondLst>
                            <p:childTnLst>
                              <p:par>
                                <p:cTn id="28" presetID="26" presetClass="emph" presetSubtype="0" fill="hold" nodeType="afterEffect">
                                  <p:stCondLst>
                                    <p:cond delay="0"/>
                                  </p:stCondLst>
                                  <p:childTnLst>
                                    <p:animEffect transition="out" filter="fade">
                                      <p:cBhvr>
                                        <p:cTn id="29" dur="500" tmFilter="0, 0; .2, .5; .8, .5; 1, 0"/>
                                        <p:tgtEl>
                                          <p:spTgt spid="12"/>
                                        </p:tgtEl>
                                      </p:cBhvr>
                                    </p:animEffect>
                                    <p:animScale>
                                      <p:cBhvr>
                                        <p:cTn id="30" dur="250" autoRev="1" fill="hold"/>
                                        <p:tgtEl>
                                          <p:spTgt spid="12"/>
                                        </p:tgtEl>
                                      </p:cBhvr>
                                      <p:by x="105000" y="105000"/>
                                    </p:animScale>
                                  </p:childTnLst>
                                </p:cTn>
                              </p:par>
                              <p:par>
                                <p:cTn id="31" presetID="14" presetClass="entr" presetSubtype="10" fill="hold" grpId="0" nodeType="withEffect">
                                  <p:stCondLst>
                                    <p:cond delay="25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400"/>
                                        <p:tgtEl>
                                          <p:spTgt spid="28"/>
                                        </p:tgtEl>
                                      </p:cBhvr>
                                    </p:animEffect>
                                  </p:childTnLst>
                                </p:cTn>
                              </p:par>
                              <p:par>
                                <p:cTn id="34" presetID="14" presetClass="entr" presetSubtype="10" fill="hold" grpId="0" nodeType="withEffect">
                                  <p:stCondLst>
                                    <p:cond delay="250"/>
                                  </p:stCondLst>
                                  <p:childTnLst>
                                    <p:set>
                                      <p:cBhvr>
                                        <p:cTn id="35" dur="1" fill="hold">
                                          <p:stCondLst>
                                            <p:cond delay="0"/>
                                          </p:stCondLst>
                                        </p:cTn>
                                        <p:tgtEl>
                                          <p:spTgt spid="29"/>
                                        </p:tgtEl>
                                        <p:attrNameLst>
                                          <p:attrName>style.visibility</p:attrName>
                                        </p:attrNameLst>
                                      </p:cBhvr>
                                      <p:to>
                                        <p:strVal val="visible"/>
                                      </p:to>
                                    </p:set>
                                    <p:animEffect transition="in" filter="randombar(horizontal)">
                                      <p:cBhvr>
                                        <p:cTn id="36" dur="400"/>
                                        <p:tgtEl>
                                          <p:spTgt spid="29"/>
                                        </p:tgtEl>
                                      </p:cBhvr>
                                    </p:animEffect>
                                  </p:childTnLst>
                                </p:cTn>
                              </p:par>
                            </p:childTnLst>
                          </p:cTn>
                        </p:par>
                        <p:par>
                          <p:cTn id="37" fill="hold">
                            <p:stCondLst>
                              <p:cond delay="2000"/>
                            </p:stCondLst>
                            <p:childTnLst>
                              <p:par>
                                <p:cTn id="38" presetID="53" presetClass="entr" presetSubtype="16"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350" fill="hold"/>
                                        <p:tgtEl>
                                          <p:spTgt spid="6"/>
                                        </p:tgtEl>
                                        <p:attrNameLst>
                                          <p:attrName>ppt_w</p:attrName>
                                        </p:attrNameLst>
                                      </p:cBhvr>
                                      <p:tavLst>
                                        <p:tav tm="0">
                                          <p:val>
                                            <p:fltVal val="0"/>
                                          </p:val>
                                        </p:tav>
                                        <p:tav tm="100000">
                                          <p:val>
                                            <p:strVal val="#ppt_w"/>
                                          </p:val>
                                        </p:tav>
                                      </p:tavLst>
                                    </p:anim>
                                    <p:anim calcmode="lin" valueType="num">
                                      <p:cBhvr>
                                        <p:cTn id="41" dur="350" fill="hold"/>
                                        <p:tgtEl>
                                          <p:spTgt spid="6"/>
                                        </p:tgtEl>
                                        <p:attrNameLst>
                                          <p:attrName>ppt_h</p:attrName>
                                        </p:attrNameLst>
                                      </p:cBhvr>
                                      <p:tavLst>
                                        <p:tav tm="0">
                                          <p:val>
                                            <p:fltVal val="0"/>
                                          </p:val>
                                        </p:tav>
                                        <p:tav tm="100000">
                                          <p:val>
                                            <p:strVal val="#ppt_h"/>
                                          </p:val>
                                        </p:tav>
                                      </p:tavLst>
                                    </p:anim>
                                    <p:animEffect transition="in" filter="fade">
                                      <p:cBhvr>
                                        <p:cTn id="42" dur="350"/>
                                        <p:tgtEl>
                                          <p:spTgt spid="6"/>
                                        </p:tgtEl>
                                      </p:cBhvr>
                                    </p:animEffect>
                                  </p:childTnLst>
                                </p:cTn>
                              </p:par>
                            </p:childTnLst>
                          </p:cTn>
                        </p:par>
                        <p:par>
                          <p:cTn id="43" fill="hold">
                            <p:stCondLst>
                              <p:cond delay="2500"/>
                            </p:stCondLst>
                            <p:childTnLst>
                              <p:par>
                                <p:cTn id="44" presetID="26" presetClass="emph" presetSubtype="0" fill="hold" nodeType="afterEffect">
                                  <p:stCondLst>
                                    <p:cond delay="0"/>
                                  </p:stCondLst>
                                  <p:childTnLst>
                                    <p:animEffect transition="out" filter="fade">
                                      <p:cBhvr>
                                        <p:cTn id="45" dur="500" tmFilter="0, 0; .2, .5; .8, .5; 1, 0"/>
                                        <p:tgtEl>
                                          <p:spTgt spid="6"/>
                                        </p:tgtEl>
                                      </p:cBhvr>
                                    </p:animEffect>
                                    <p:animScale>
                                      <p:cBhvr>
                                        <p:cTn id="46" dur="250" autoRev="1" fill="hold"/>
                                        <p:tgtEl>
                                          <p:spTgt spid="6"/>
                                        </p:tgtEl>
                                      </p:cBhvr>
                                      <p:by x="105000" y="105000"/>
                                    </p:animScale>
                                  </p:childTnLst>
                                </p:cTn>
                              </p:par>
                              <p:par>
                                <p:cTn id="47" presetID="14" presetClass="entr" presetSubtype="10" fill="hold" grpId="0" nodeType="withEffect">
                                  <p:stCondLst>
                                    <p:cond delay="250"/>
                                  </p:stCondLst>
                                  <p:childTnLst>
                                    <p:set>
                                      <p:cBhvr>
                                        <p:cTn id="48" dur="1" fill="hold">
                                          <p:stCondLst>
                                            <p:cond delay="0"/>
                                          </p:stCondLst>
                                        </p:cTn>
                                        <p:tgtEl>
                                          <p:spTgt spid="32"/>
                                        </p:tgtEl>
                                        <p:attrNameLst>
                                          <p:attrName>style.visibility</p:attrName>
                                        </p:attrNameLst>
                                      </p:cBhvr>
                                      <p:to>
                                        <p:strVal val="visible"/>
                                      </p:to>
                                    </p:set>
                                    <p:animEffect transition="in" filter="randombar(horizontal)">
                                      <p:cBhvr>
                                        <p:cTn id="49" dur="400"/>
                                        <p:tgtEl>
                                          <p:spTgt spid="32"/>
                                        </p:tgtEl>
                                      </p:cBhvr>
                                    </p:animEffect>
                                  </p:childTnLst>
                                </p:cTn>
                              </p:par>
                              <p:par>
                                <p:cTn id="50" presetID="14" presetClass="entr" presetSubtype="10" fill="hold" grpId="0" nodeType="withEffect">
                                  <p:stCondLst>
                                    <p:cond delay="250"/>
                                  </p:stCondLst>
                                  <p:childTnLst>
                                    <p:set>
                                      <p:cBhvr>
                                        <p:cTn id="51" dur="1" fill="hold">
                                          <p:stCondLst>
                                            <p:cond delay="0"/>
                                          </p:stCondLst>
                                        </p:cTn>
                                        <p:tgtEl>
                                          <p:spTgt spid="33"/>
                                        </p:tgtEl>
                                        <p:attrNameLst>
                                          <p:attrName>style.visibility</p:attrName>
                                        </p:attrNameLst>
                                      </p:cBhvr>
                                      <p:to>
                                        <p:strVal val="visible"/>
                                      </p:to>
                                    </p:set>
                                    <p:animEffect transition="in" filter="randombar(horizontal)">
                                      <p:cBhvr>
                                        <p:cTn id="52" dur="400"/>
                                        <p:tgtEl>
                                          <p:spTgt spid="33"/>
                                        </p:tgtEl>
                                      </p:cBhvr>
                                    </p:animEffect>
                                  </p:childTnLst>
                                </p:cTn>
                              </p:par>
                            </p:childTnLst>
                          </p:cTn>
                        </p:par>
                        <p:par>
                          <p:cTn id="53" fill="hold">
                            <p:stCondLst>
                              <p:cond delay="3000"/>
                            </p:stCondLst>
                            <p:childTnLst>
                              <p:par>
                                <p:cTn id="54" presetID="53" presetClass="entr" presetSubtype="16" fill="hold" nodeType="after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p:cTn id="56" dur="350" fill="hold"/>
                                        <p:tgtEl>
                                          <p:spTgt spid="9"/>
                                        </p:tgtEl>
                                        <p:attrNameLst>
                                          <p:attrName>ppt_w</p:attrName>
                                        </p:attrNameLst>
                                      </p:cBhvr>
                                      <p:tavLst>
                                        <p:tav tm="0">
                                          <p:val>
                                            <p:fltVal val="0"/>
                                          </p:val>
                                        </p:tav>
                                        <p:tav tm="100000">
                                          <p:val>
                                            <p:strVal val="#ppt_w"/>
                                          </p:val>
                                        </p:tav>
                                      </p:tavLst>
                                    </p:anim>
                                    <p:anim calcmode="lin" valueType="num">
                                      <p:cBhvr>
                                        <p:cTn id="57" dur="350" fill="hold"/>
                                        <p:tgtEl>
                                          <p:spTgt spid="9"/>
                                        </p:tgtEl>
                                        <p:attrNameLst>
                                          <p:attrName>ppt_h</p:attrName>
                                        </p:attrNameLst>
                                      </p:cBhvr>
                                      <p:tavLst>
                                        <p:tav tm="0">
                                          <p:val>
                                            <p:fltVal val="0"/>
                                          </p:val>
                                        </p:tav>
                                        <p:tav tm="100000">
                                          <p:val>
                                            <p:strVal val="#ppt_h"/>
                                          </p:val>
                                        </p:tav>
                                      </p:tavLst>
                                    </p:anim>
                                    <p:animEffect transition="in" filter="fade">
                                      <p:cBhvr>
                                        <p:cTn id="58" dur="350"/>
                                        <p:tgtEl>
                                          <p:spTgt spid="9"/>
                                        </p:tgtEl>
                                      </p:cBhvr>
                                    </p:animEffect>
                                  </p:childTnLst>
                                </p:cTn>
                              </p:par>
                            </p:childTnLst>
                          </p:cTn>
                        </p:par>
                        <p:par>
                          <p:cTn id="59" fill="hold">
                            <p:stCondLst>
                              <p:cond delay="3500"/>
                            </p:stCondLst>
                            <p:childTnLst>
                              <p:par>
                                <p:cTn id="60" presetID="26" presetClass="emph" presetSubtype="0" fill="hold" nodeType="afterEffect">
                                  <p:stCondLst>
                                    <p:cond delay="0"/>
                                  </p:stCondLst>
                                  <p:childTnLst>
                                    <p:animEffect transition="out" filter="fade">
                                      <p:cBhvr>
                                        <p:cTn id="61" dur="500" tmFilter="0, 0; .2, .5; .8, .5; 1, 0"/>
                                        <p:tgtEl>
                                          <p:spTgt spid="9"/>
                                        </p:tgtEl>
                                      </p:cBhvr>
                                    </p:animEffect>
                                    <p:animScale>
                                      <p:cBhvr>
                                        <p:cTn id="62" dur="250" autoRev="1" fill="hold"/>
                                        <p:tgtEl>
                                          <p:spTgt spid="9"/>
                                        </p:tgtEl>
                                      </p:cBhvr>
                                      <p:by x="105000" y="105000"/>
                                    </p:animScale>
                                  </p:childTnLst>
                                </p:cTn>
                              </p:par>
                              <p:par>
                                <p:cTn id="63" presetID="14" presetClass="entr" presetSubtype="10" fill="hold" grpId="0" nodeType="withEffect">
                                  <p:stCondLst>
                                    <p:cond delay="250"/>
                                  </p:stCondLst>
                                  <p:childTnLst>
                                    <p:set>
                                      <p:cBhvr>
                                        <p:cTn id="64" dur="1" fill="hold">
                                          <p:stCondLst>
                                            <p:cond delay="0"/>
                                          </p:stCondLst>
                                        </p:cTn>
                                        <p:tgtEl>
                                          <p:spTgt spid="30"/>
                                        </p:tgtEl>
                                        <p:attrNameLst>
                                          <p:attrName>style.visibility</p:attrName>
                                        </p:attrNameLst>
                                      </p:cBhvr>
                                      <p:to>
                                        <p:strVal val="visible"/>
                                      </p:to>
                                    </p:set>
                                    <p:animEffect transition="in" filter="randombar(horizontal)">
                                      <p:cBhvr>
                                        <p:cTn id="65" dur="400"/>
                                        <p:tgtEl>
                                          <p:spTgt spid="30"/>
                                        </p:tgtEl>
                                      </p:cBhvr>
                                    </p:animEffect>
                                  </p:childTnLst>
                                </p:cTn>
                              </p:par>
                              <p:par>
                                <p:cTn id="66" presetID="14" presetClass="entr" presetSubtype="10" fill="hold" grpId="0" nodeType="withEffect">
                                  <p:stCondLst>
                                    <p:cond delay="250"/>
                                  </p:stCondLst>
                                  <p:childTnLst>
                                    <p:set>
                                      <p:cBhvr>
                                        <p:cTn id="67" dur="1" fill="hold">
                                          <p:stCondLst>
                                            <p:cond delay="0"/>
                                          </p:stCondLst>
                                        </p:cTn>
                                        <p:tgtEl>
                                          <p:spTgt spid="31"/>
                                        </p:tgtEl>
                                        <p:attrNameLst>
                                          <p:attrName>style.visibility</p:attrName>
                                        </p:attrNameLst>
                                      </p:cBhvr>
                                      <p:to>
                                        <p:strVal val="visible"/>
                                      </p:to>
                                    </p:set>
                                    <p:animEffect transition="in" filter="randombar(horizontal)">
                                      <p:cBhvr>
                                        <p:cTn id="68" dur="400"/>
                                        <p:tgtEl>
                                          <p:spTgt spid="31"/>
                                        </p:tgtEl>
                                      </p:cBhvr>
                                    </p:animEffect>
                                  </p:childTnLst>
                                </p:cTn>
                              </p:par>
                            </p:childTnLst>
                          </p:cTn>
                        </p:par>
                        <p:par>
                          <p:cTn id="69" fill="hold">
                            <p:stCondLst>
                              <p:cond delay="4000"/>
                            </p:stCondLst>
                            <p:childTnLst>
                              <p:par>
                                <p:cTn id="70" presetID="35" presetClass="entr" presetSubtype="0" fill="hold"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750"/>
                                        <p:tgtEl>
                                          <p:spTgt spid="21"/>
                                        </p:tgtEl>
                                      </p:cBhvr>
                                    </p:animEffect>
                                    <p:anim calcmode="lin" valueType="num">
                                      <p:cBhvr>
                                        <p:cTn id="73" dur="750" fill="hold"/>
                                        <p:tgtEl>
                                          <p:spTgt spid="21"/>
                                        </p:tgtEl>
                                        <p:attrNameLst>
                                          <p:attrName>style.rotation</p:attrName>
                                        </p:attrNameLst>
                                      </p:cBhvr>
                                      <p:tavLst>
                                        <p:tav tm="0">
                                          <p:val>
                                            <p:fltVal val="720"/>
                                          </p:val>
                                        </p:tav>
                                        <p:tav tm="100000">
                                          <p:val>
                                            <p:fltVal val="0"/>
                                          </p:val>
                                        </p:tav>
                                      </p:tavLst>
                                    </p:anim>
                                    <p:anim calcmode="lin" valueType="num">
                                      <p:cBhvr>
                                        <p:cTn id="74" dur="750" fill="hold"/>
                                        <p:tgtEl>
                                          <p:spTgt spid="21"/>
                                        </p:tgtEl>
                                        <p:attrNameLst>
                                          <p:attrName>ppt_h</p:attrName>
                                        </p:attrNameLst>
                                      </p:cBhvr>
                                      <p:tavLst>
                                        <p:tav tm="0">
                                          <p:val>
                                            <p:fltVal val="0"/>
                                          </p:val>
                                        </p:tav>
                                        <p:tav tm="100000">
                                          <p:val>
                                            <p:strVal val="#ppt_h"/>
                                          </p:val>
                                        </p:tav>
                                      </p:tavLst>
                                    </p:anim>
                                    <p:anim calcmode="lin" valueType="num">
                                      <p:cBhvr>
                                        <p:cTn id="75" dur="750" fill="hold"/>
                                        <p:tgtEl>
                                          <p:spTgt spid="21"/>
                                        </p:tgtEl>
                                        <p:attrNameLst>
                                          <p:attrName>ppt_w</p:attrName>
                                        </p:attrNameLst>
                                      </p:cBhvr>
                                      <p:tavLst>
                                        <p:tav tm="0">
                                          <p:val>
                                            <p:fltVal val="0"/>
                                          </p:val>
                                        </p:tav>
                                        <p:tav tm="100000">
                                          <p:val>
                                            <p:strVal val="#ppt_w"/>
                                          </p:val>
                                        </p:tav>
                                      </p:tavLst>
                                    </p:anim>
                                  </p:childTnLst>
                                </p:cTn>
                              </p:par>
                            </p:childTnLst>
                          </p:cTn>
                        </p:par>
                        <p:par>
                          <p:cTn id="76" fill="hold">
                            <p:stCondLst>
                              <p:cond delay="5000"/>
                            </p:stCondLst>
                            <p:childTnLst>
                              <p:par>
                                <p:cTn id="77" presetID="14" presetClass="entr" presetSubtype="10" fill="hold" grpId="0" nodeType="after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randombar(horizontal)">
                                      <p:cBhvr>
                                        <p:cTn id="79" dur="400"/>
                                        <p:tgtEl>
                                          <p:spTgt spid="24"/>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randombar(horizontal)">
                                      <p:cBhvr>
                                        <p:cTn id="82" dur="400"/>
                                        <p:tgtEl>
                                          <p:spTgt spid="25"/>
                                        </p:tgtEl>
                                      </p:cBhvr>
                                    </p:animEffect>
                                  </p:childTnLst>
                                </p:cTn>
                              </p:par>
                            </p:childTnLst>
                          </p:cTn>
                        </p:par>
                        <p:par>
                          <p:cTn id="83" fill="hold">
                            <p:stCondLst>
                              <p:cond delay="5500"/>
                            </p:stCondLst>
                            <p:childTnLst>
                              <p:par>
                                <p:cTn id="84" presetID="35" presetClass="entr" presetSubtype="0" fill="hold" nodeType="afterEffect">
                                  <p:stCondLst>
                                    <p:cond delay="0"/>
                                  </p:stCondLst>
                                  <p:childTnLst>
                                    <p:set>
                                      <p:cBhvr>
                                        <p:cTn id="85" dur="1" fill="hold">
                                          <p:stCondLst>
                                            <p:cond delay="0"/>
                                          </p:stCondLst>
                                        </p:cTn>
                                        <p:tgtEl>
                                          <p:spTgt spid="16"/>
                                        </p:tgtEl>
                                        <p:attrNameLst>
                                          <p:attrName>style.visibility</p:attrName>
                                        </p:attrNameLst>
                                      </p:cBhvr>
                                      <p:to>
                                        <p:strVal val="visible"/>
                                      </p:to>
                                    </p:set>
                                    <p:animEffect transition="in" filter="fade">
                                      <p:cBhvr>
                                        <p:cTn id="86" dur="750"/>
                                        <p:tgtEl>
                                          <p:spTgt spid="16"/>
                                        </p:tgtEl>
                                      </p:cBhvr>
                                    </p:animEffect>
                                    <p:anim calcmode="lin" valueType="num">
                                      <p:cBhvr>
                                        <p:cTn id="87" dur="750" fill="hold"/>
                                        <p:tgtEl>
                                          <p:spTgt spid="16"/>
                                        </p:tgtEl>
                                        <p:attrNameLst>
                                          <p:attrName>style.rotation</p:attrName>
                                        </p:attrNameLst>
                                      </p:cBhvr>
                                      <p:tavLst>
                                        <p:tav tm="0">
                                          <p:val>
                                            <p:fltVal val="720"/>
                                          </p:val>
                                        </p:tav>
                                        <p:tav tm="100000">
                                          <p:val>
                                            <p:fltVal val="0"/>
                                          </p:val>
                                        </p:tav>
                                      </p:tavLst>
                                    </p:anim>
                                    <p:anim calcmode="lin" valueType="num">
                                      <p:cBhvr>
                                        <p:cTn id="88" dur="750" fill="hold"/>
                                        <p:tgtEl>
                                          <p:spTgt spid="16"/>
                                        </p:tgtEl>
                                        <p:attrNameLst>
                                          <p:attrName>ppt_h</p:attrName>
                                        </p:attrNameLst>
                                      </p:cBhvr>
                                      <p:tavLst>
                                        <p:tav tm="0">
                                          <p:val>
                                            <p:fltVal val="0"/>
                                          </p:val>
                                        </p:tav>
                                        <p:tav tm="100000">
                                          <p:val>
                                            <p:strVal val="#ppt_h"/>
                                          </p:val>
                                        </p:tav>
                                      </p:tavLst>
                                    </p:anim>
                                    <p:anim calcmode="lin" valueType="num">
                                      <p:cBhvr>
                                        <p:cTn id="89" dur="750" fill="hold"/>
                                        <p:tgtEl>
                                          <p:spTgt spid="16"/>
                                        </p:tgtEl>
                                        <p:attrNameLst>
                                          <p:attrName>ppt_w</p:attrName>
                                        </p:attrNameLst>
                                      </p:cBhvr>
                                      <p:tavLst>
                                        <p:tav tm="0">
                                          <p:val>
                                            <p:fltVal val="0"/>
                                          </p:val>
                                        </p:tav>
                                        <p:tav tm="100000">
                                          <p:val>
                                            <p:strVal val="#ppt_w"/>
                                          </p:val>
                                        </p:tav>
                                      </p:tavLst>
                                    </p:anim>
                                  </p:childTnLst>
                                </p:cTn>
                              </p:par>
                            </p:childTnLst>
                          </p:cTn>
                        </p:par>
                        <p:par>
                          <p:cTn id="90" fill="hold">
                            <p:stCondLst>
                              <p:cond delay="6500"/>
                            </p:stCondLst>
                            <p:childTnLst>
                              <p:par>
                                <p:cTn id="91" presetID="14" presetClass="entr" presetSubtype="10" fill="hold" grpId="0" nodeType="afterEffect">
                                  <p:stCondLst>
                                    <p:cond delay="0"/>
                                  </p:stCondLst>
                                  <p:childTnLst>
                                    <p:set>
                                      <p:cBhvr>
                                        <p:cTn id="92" dur="1" fill="hold">
                                          <p:stCondLst>
                                            <p:cond delay="0"/>
                                          </p:stCondLst>
                                        </p:cTn>
                                        <p:tgtEl>
                                          <p:spTgt spid="26"/>
                                        </p:tgtEl>
                                        <p:attrNameLst>
                                          <p:attrName>style.visibility</p:attrName>
                                        </p:attrNameLst>
                                      </p:cBhvr>
                                      <p:to>
                                        <p:strVal val="visible"/>
                                      </p:to>
                                    </p:set>
                                    <p:animEffect transition="in" filter="randombar(horizontal)">
                                      <p:cBhvr>
                                        <p:cTn id="93" dur="400"/>
                                        <p:tgtEl>
                                          <p:spTgt spid="26"/>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27"/>
                                        </p:tgtEl>
                                        <p:attrNameLst>
                                          <p:attrName>style.visibility</p:attrName>
                                        </p:attrNameLst>
                                      </p:cBhvr>
                                      <p:to>
                                        <p:strVal val="visible"/>
                                      </p:to>
                                    </p:set>
                                    <p:animEffect transition="in" filter="randombar(horizontal)">
                                      <p:cBhvr>
                                        <p:cTn id="96" dur="4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24" grpId="0"/>
      <p:bldP spid="25" grpId="0"/>
      <p:bldP spid="26" grpId="0"/>
      <p:bldP spid="27" grpId="0"/>
      <p:bldP spid="28" grpId="0"/>
      <p:bldP spid="29" grpId="0"/>
      <p:bldP spid="30" grpId="0"/>
      <p:bldP spid="31" grpId="0"/>
      <p:bldP spid="32" grpId="0"/>
      <p:bldP spid="3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sp>
        <p:nvSpPr>
          <p:cNvPr id="3" name="Freeform 7"/>
          <p:cNvSpPr/>
          <p:nvPr/>
        </p:nvSpPr>
        <p:spPr bwMode="auto">
          <a:xfrm>
            <a:off x="3512014" y="1200716"/>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1">
              <a:lumMod val="50000"/>
            </a:schemeClr>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Line 11"/>
          <p:cNvSpPr>
            <a:spLocks noChangeShapeType="1"/>
          </p:cNvSpPr>
          <p:nvPr/>
        </p:nvSpPr>
        <p:spPr bwMode="auto">
          <a:xfrm flipH="1" flipV="1">
            <a:off x="4519168" y="1992806"/>
            <a:ext cx="1105214" cy="565931"/>
          </a:xfrm>
          <a:prstGeom prst="line">
            <a:avLst/>
          </a:prstGeom>
          <a:noFill/>
          <a:ln w="38100" cap="flat">
            <a:solidFill>
              <a:schemeClr val="bg1">
                <a:lumMod val="50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Line 12"/>
          <p:cNvSpPr>
            <a:spLocks noChangeShapeType="1"/>
          </p:cNvSpPr>
          <p:nvPr/>
        </p:nvSpPr>
        <p:spPr bwMode="auto">
          <a:xfrm flipH="1">
            <a:off x="4685890" y="3129446"/>
            <a:ext cx="938492" cy="576195"/>
          </a:xfrm>
          <a:prstGeom prst="line">
            <a:avLst/>
          </a:prstGeom>
          <a:noFill/>
          <a:ln w="38100" cap="flat">
            <a:solidFill>
              <a:schemeClr val="bg1">
                <a:lumMod val="50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Line 13"/>
          <p:cNvSpPr>
            <a:spLocks noChangeShapeType="1"/>
          </p:cNvSpPr>
          <p:nvPr/>
        </p:nvSpPr>
        <p:spPr bwMode="auto">
          <a:xfrm flipH="1">
            <a:off x="4167692" y="2855707"/>
            <a:ext cx="1409567" cy="1195"/>
          </a:xfrm>
          <a:prstGeom prst="line">
            <a:avLst/>
          </a:prstGeom>
          <a:noFill/>
          <a:ln w="38100" cap="flat">
            <a:solidFill>
              <a:schemeClr val="bg1">
                <a:lumMod val="50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椭圆 6"/>
          <p:cNvSpPr/>
          <p:nvPr/>
        </p:nvSpPr>
        <p:spPr>
          <a:xfrm>
            <a:off x="5652124" y="2352846"/>
            <a:ext cx="1057687" cy="1057687"/>
          </a:xfrm>
          <a:prstGeom prst="ellipse">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3536952" y="987576"/>
            <a:ext cx="1099553" cy="1099553"/>
            <a:chOff x="2367233" y="918448"/>
            <a:chExt cx="1099553" cy="1099553"/>
          </a:xfrm>
        </p:grpSpPr>
        <p:sp>
          <p:nvSpPr>
            <p:cNvPr id="9" name="椭圆 8"/>
            <p:cNvSpPr/>
            <p:nvPr/>
          </p:nvSpPr>
          <p:spPr>
            <a:xfrm>
              <a:off x="2367233" y="918448"/>
              <a:ext cx="1099553" cy="1099553"/>
            </a:xfrm>
            <a:prstGeom prst="ellips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3030504" y="2305931"/>
            <a:ext cx="1099553" cy="1099553"/>
            <a:chOff x="1860789" y="2236803"/>
            <a:chExt cx="1099553" cy="1099553"/>
          </a:xfrm>
        </p:grpSpPr>
        <p:sp>
          <p:nvSpPr>
            <p:cNvPr id="12" name="椭圆 11"/>
            <p:cNvSpPr/>
            <p:nvPr/>
          </p:nvSpPr>
          <p:spPr>
            <a:xfrm>
              <a:off x="1860789" y="2236803"/>
              <a:ext cx="1099553" cy="1099553"/>
            </a:xfrm>
            <a:prstGeom prst="ellipse">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678580" y="3530067"/>
            <a:ext cx="1099553" cy="1099553"/>
            <a:chOff x="2508861" y="3460939"/>
            <a:chExt cx="1099553" cy="1099553"/>
          </a:xfrm>
        </p:grpSpPr>
        <p:sp>
          <p:nvSpPr>
            <p:cNvPr id="15" name="椭圆 14"/>
            <p:cNvSpPr/>
            <p:nvPr/>
          </p:nvSpPr>
          <p:spPr>
            <a:xfrm>
              <a:off x="2508861" y="3460939"/>
              <a:ext cx="1099553" cy="1099553"/>
            </a:xfrm>
            <a:prstGeom prst="ellips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7" name="TextBox 16"/>
          <p:cNvSpPr txBox="1"/>
          <p:nvPr/>
        </p:nvSpPr>
        <p:spPr>
          <a:xfrm>
            <a:off x="6752816" y="1323453"/>
            <a:ext cx="1347576" cy="2953116"/>
          </a:xfrm>
          <a:prstGeom prst="rect">
            <a:avLst/>
          </a:prstGeom>
          <a:noFill/>
          <a:ln>
            <a:noFill/>
          </a:ln>
        </p:spPr>
        <p:txBody>
          <a:bodyPr wrap="square" rtlCol="0">
            <a:spAutoFit/>
          </a:bodyPr>
          <a:lstStyle/>
          <a:p>
            <a:pPr>
              <a:lnSpc>
                <a:spcPct val="130000"/>
              </a:lnSpc>
              <a:defRPr/>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defRPr/>
            </a:pPr>
            <a:endPar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defRPr/>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输入简要文字内容，文字内容需概括精炼，不用多余的文字修饰，言简意赅的说明分项内容</a:t>
            </a:r>
            <a:r>
              <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2338385" y="1321906"/>
            <a:ext cx="1036867" cy="215444"/>
          </a:xfrm>
          <a:prstGeom prst="rect">
            <a:avLst/>
          </a:prstGeom>
          <a:noFill/>
        </p:spPr>
        <p:txBody>
          <a:bodyPr wrap="square" lIns="0" tIns="0" rIns="0" bIns="0" rtlCol="0">
            <a:spAutoFit/>
          </a:bodyPr>
          <a:lstStyle/>
          <a:p>
            <a:pPr algn="ct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1702082" y="1641196"/>
            <a:ext cx="1620121" cy="338554"/>
          </a:xfrm>
          <a:prstGeom prst="rect">
            <a:avLst/>
          </a:prstGeom>
          <a:noFill/>
        </p:spPr>
        <p:txBody>
          <a:bodyPr wrap="square" lIns="0" tIns="0" rIns="0" bIns="0" rtlCol="0">
            <a:spAutoFit/>
          </a:bodyPr>
          <a:lstStyle/>
          <a:p>
            <a:pPr algn="ct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单击此处添加文本内容</a:t>
            </a:r>
            <a:endPar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单击此处添加文本内容</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886685" y="2566480"/>
            <a:ext cx="1331318" cy="215444"/>
          </a:xfrm>
          <a:prstGeom prst="rect">
            <a:avLst/>
          </a:prstGeom>
          <a:noFill/>
        </p:spPr>
        <p:txBody>
          <a:bodyPr wrap="square" lIns="0" tIns="0" rIns="0" bIns="0" rtlCol="0">
            <a:spAutoFit/>
          </a:bodyPr>
          <a:lstStyle/>
          <a:p>
            <a:pPr algn="ct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1475656" y="2908057"/>
            <a:ext cx="1464936" cy="338554"/>
          </a:xfrm>
          <a:prstGeom prst="rect">
            <a:avLst/>
          </a:prstGeom>
          <a:noFill/>
        </p:spPr>
        <p:txBody>
          <a:bodyPr wrap="square" lIns="0" tIns="0" rIns="0" bIns="0" rtlCol="0">
            <a:spAutoFit/>
          </a:bodyPr>
          <a:lstStyle/>
          <a:p>
            <a:pPr algn="ct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单击此处添加文本内容</a:t>
            </a:r>
            <a:endPar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单击此处添加文本内容</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2541398" y="4006640"/>
            <a:ext cx="1166506" cy="215444"/>
          </a:xfrm>
          <a:prstGeom prst="rect">
            <a:avLst/>
          </a:prstGeom>
          <a:noFill/>
        </p:spPr>
        <p:txBody>
          <a:bodyPr wrap="square" lIns="0" tIns="0" rIns="0" bIns="0" rtlCol="0">
            <a:spAutoFit/>
          </a:bodyPr>
          <a:lstStyle/>
          <a:p>
            <a:pPr algn="ct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2016327" y="4337053"/>
            <a:ext cx="1576351" cy="338554"/>
          </a:xfrm>
          <a:prstGeom prst="rect">
            <a:avLst/>
          </a:prstGeom>
          <a:noFill/>
        </p:spPr>
        <p:txBody>
          <a:bodyPr wrap="square" lIns="0" tIns="0" rIns="0" bIns="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单击此处添加文本内容</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5668452" y="2558737"/>
            <a:ext cx="1036867" cy="615553"/>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2000" b="1" dirty="0" smtClean="0">
                <a:solidFill>
                  <a:schemeClr val="bg1"/>
                </a:solidFill>
                <a:latin typeface="微软雅黑" panose="020B0503020204020204" pitchFamily="34" charset="-122"/>
                <a:ea typeface="微软雅黑" panose="020B0503020204020204" pitchFamily="34" charset="-122"/>
              </a:rPr>
              <a:t>标题</a:t>
            </a:r>
            <a:endParaRPr lang="en-US" altLang="zh-CN" sz="2000" b="1" dirty="0" smtClean="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4" fill="hold" grpId="0" nodeType="afterEffect" p14:presetBounceEnd="44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44000">
                                          <p:cBhvr additive="base">
                                            <p:cTn id="11" dur="500" fill="hold"/>
                                            <p:tgtEl>
                                              <p:spTgt spid="7"/>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1500"/>
                                </p:stCondLst>
                                <p:childTnLst>
                                  <p:par>
                                    <p:cTn id="18" presetID="22" presetClass="entr" presetSubtype="2"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500"/>
                                            <p:tgtEl>
                                              <p:spTgt spid="4"/>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right)">
                                          <p:cBhvr>
                                            <p:cTn id="23" dur="500"/>
                                            <p:tgtEl>
                                              <p:spTgt spid="6"/>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right)">
                                          <p:cBhvr>
                                            <p:cTn id="26" dur="500"/>
                                            <p:tgtEl>
                                              <p:spTgt spid="5"/>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par>
                                    <p:cTn id="33" presetID="53" presetClass="entr" presetSubtype="16"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par>
                                    <p:cTn id="38" presetID="53" presetClass="entr" presetSubtype="16"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p:cTn id="40" dur="500" fill="hold"/>
                                            <p:tgtEl>
                                              <p:spTgt spid="14"/>
                                            </p:tgtEl>
                                            <p:attrNameLst>
                                              <p:attrName>ppt_w</p:attrName>
                                            </p:attrNameLst>
                                          </p:cBhvr>
                                          <p:tavLst>
                                            <p:tav tm="0">
                                              <p:val>
                                                <p:fltVal val="0"/>
                                              </p:val>
                                            </p:tav>
                                            <p:tav tm="100000">
                                              <p:val>
                                                <p:strVal val="#ppt_w"/>
                                              </p:val>
                                            </p:tav>
                                          </p:tavLst>
                                        </p:anim>
                                        <p:anim calcmode="lin" valueType="num">
                                          <p:cBhvr>
                                            <p:cTn id="41" dur="500" fill="hold"/>
                                            <p:tgtEl>
                                              <p:spTgt spid="14"/>
                                            </p:tgtEl>
                                            <p:attrNameLst>
                                              <p:attrName>ppt_h</p:attrName>
                                            </p:attrNameLst>
                                          </p:cBhvr>
                                          <p:tavLst>
                                            <p:tav tm="0">
                                              <p:val>
                                                <p:fltVal val="0"/>
                                              </p:val>
                                            </p:tav>
                                            <p:tav tm="100000">
                                              <p:val>
                                                <p:strVal val="#ppt_h"/>
                                              </p:val>
                                            </p:tav>
                                          </p:tavLst>
                                        </p:anim>
                                        <p:animEffect transition="in" filter="fade">
                                          <p:cBhvr>
                                            <p:cTn id="42" dur="500"/>
                                            <p:tgtEl>
                                              <p:spTgt spid="14"/>
                                            </p:tgtEl>
                                          </p:cBhvr>
                                        </p:animEffect>
                                      </p:childTnLst>
                                    </p:cTn>
                                  </p:par>
                                </p:childTnLst>
                              </p:cTn>
                            </p:par>
                            <p:par>
                              <p:cTn id="43" fill="hold">
                                <p:stCondLst>
                                  <p:cond delay="2500"/>
                                </p:stCondLst>
                                <p:childTnLst>
                                  <p:par>
                                    <p:cTn id="44" presetID="22" presetClass="entr" presetSubtype="1"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up)">
                                          <p:cBhvr>
                                            <p:cTn id="46" dur="500"/>
                                            <p:tgtEl>
                                              <p:spTgt spid="3"/>
                                            </p:tgtEl>
                                          </p:cBhvr>
                                        </p:animEffect>
                                      </p:childTnLst>
                                    </p:cTn>
                                  </p:par>
                                </p:childTnLst>
                              </p:cTn>
                            </p:par>
                            <p:par>
                              <p:cTn id="47" fill="hold">
                                <p:stCondLst>
                                  <p:cond delay="3000"/>
                                </p:stCondLst>
                                <p:childTnLst>
                                  <p:par>
                                    <p:cTn id="48" presetID="26" presetClass="entr" presetSubtype="0"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down)">
                                          <p:cBhvr>
                                            <p:cTn id="50" dur="290">
                                              <p:stCondLst>
                                                <p:cond delay="0"/>
                                              </p:stCondLst>
                                            </p:cTn>
                                            <p:tgtEl>
                                              <p:spTgt spid="18"/>
                                            </p:tgtEl>
                                          </p:cBhvr>
                                        </p:animEffect>
                                        <p:anim calcmode="lin" valueType="num">
                                          <p:cBhvr>
                                            <p:cTn id="51"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52"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53"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54"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55"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56" dur="13">
                                              <p:stCondLst>
                                                <p:cond delay="325"/>
                                              </p:stCondLst>
                                            </p:cTn>
                                            <p:tgtEl>
                                              <p:spTgt spid="18"/>
                                            </p:tgtEl>
                                          </p:cBhvr>
                                          <p:to x="100000" y="60000"/>
                                        </p:animScale>
                                        <p:animScale>
                                          <p:cBhvr>
                                            <p:cTn id="57" dur="83" decel="50000">
                                              <p:stCondLst>
                                                <p:cond delay="338"/>
                                              </p:stCondLst>
                                            </p:cTn>
                                            <p:tgtEl>
                                              <p:spTgt spid="18"/>
                                            </p:tgtEl>
                                          </p:cBhvr>
                                          <p:to x="100000" y="100000"/>
                                        </p:animScale>
                                        <p:animScale>
                                          <p:cBhvr>
                                            <p:cTn id="58" dur="13">
                                              <p:stCondLst>
                                                <p:cond delay="656"/>
                                              </p:stCondLst>
                                            </p:cTn>
                                            <p:tgtEl>
                                              <p:spTgt spid="18"/>
                                            </p:tgtEl>
                                          </p:cBhvr>
                                          <p:to x="100000" y="80000"/>
                                        </p:animScale>
                                        <p:animScale>
                                          <p:cBhvr>
                                            <p:cTn id="59" dur="83" decel="50000">
                                              <p:stCondLst>
                                                <p:cond delay="669"/>
                                              </p:stCondLst>
                                            </p:cTn>
                                            <p:tgtEl>
                                              <p:spTgt spid="18"/>
                                            </p:tgtEl>
                                          </p:cBhvr>
                                          <p:to x="100000" y="100000"/>
                                        </p:animScale>
                                        <p:animScale>
                                          <p:cBhvr>
                                            <p:cTn id="60" dur="13">
                                              <p:stCondLst>
                                                <p:cond delay="821"/>
                                              </p:stCondLst>
                                            </p:cTn>
                                            <p:tgtEl>
                                              <p:spTgt spid="18"/>
                                            </p:tgtEl>
                                          </p:cBhvr>
                                          <p:to x="100000" y="90000"/>
                                        </p:animScale>
                                        <p:animScale>
                                          <p:cBhvr>
                                            <p:cTn id="61" dur="83" decel="50000">
                                              <p:stCondLst>
                                                <p:cond delay="834"/>
                                              </p:stCondLst>
                                            </p:cTn>
                                            <p:tgtEl>
                                              <p:spTgt spid="18"/>
                                            </p:tgtEl>
                                          </p:cBhvr>
                                          <p:to x="100000" y="100000"/>
                                        </p:animScale>
                                        <p:animScale>
                                          <p:cBhvr>
                                            <p:cTn id="62" dur="13">
                                              <p:stCondLst>
                                                <p:cond delay="904"/>
                                              </p:stCondLst>
                                            </p:cTn>
                                            <p:tgtEl>
                                              <p:spTgt spid="18"/>
                                            </p:tgtEl>
                                          </p:cBhvr>
                                          <p:to x="100000" y="95000"/>
                                        </p:animScale>
                                        <p:animScale>
                                          <p:cBhvr>
                                            <p:cTn id="63" dur="83" decel="50000">
                                              <p:stCondLst>
                                                <p:cond delay="917"/>
                                              </p:stCondLst>
                                            </p:cTn>
                                            <p:tgtEl>
                                              <p:spTgt spid="18"/>
                                            </p:tgtEl>
                                          </p:cBhvr>
                                          <p:to x="100000" y="100000"/>
                                        </p:animScale>
                                      </p:childTnLst>
                                    </p:cTn>
                                  </p:par>
                                  <p:par>
                                    <p:cTn id="64" presetID="26" presetClass="entr" presetSubtype="0" fill="hold" grpId="0" nodeType="withEffect">
                                      <p:stCondLst>
                                        <p:cond delay="100"/>
                                      </p:stCondLst>
                                      <p:childTnLst>
                                        <p:set>
                                          <p:cBhvr>
                                            <p:cTn id="65" dur="1" fill="hold">
                                              <p:stCondLst>
                                                <p:cond delay="0"/>
                                              </p:stCondLst>
                                            </p:cTn>
                                            <p:tgtEl>
                                              <p:spTgt spid="19"/>
                                            </p:tgtEl>
                                            <p:attrNameLst>
                                              <p:attrName>style.visibility</p:attrName>
                                            </p:attrNameLst>
                                          </p:cBhvr>
                                          <p:to>
                                            <p:strVal val="visible"/>
                                          </p:to>
                                        </p:set>
                                        <p:animEffect transition="in" filter="wipe(down)">
                                          <p:cBhvr>
                                            <p:cTn id="66" dur="290">
                                              <p:stCondLst>
                                                <p:cond delay="0"/>
                                              </p:stCondLst>
                                            </p:cTn>
                                            <p:tgtEl>
                                              <p:spTgt spid="19"/>
                                            </p:tgtEl>
                                          </p:cBhvr>
                                        </p:animEffect>
                                        <p:anim calcmode="lin" valueType="num">
                                          <p:cBhvr>
                                            <p:cTn id="67" dur="911"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68" dur="332"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69" dur="332" tmFilter="0, 0; 0.125,0.2665; 0.25,0.4; 0.375,0.465; 0.5,0.5;  0.625,0.535; 0.75,0.6; 0.875,0.7335; 1,1">
                                              <p:stCondLst>
                                                <p:cond delay="332"/>
                                              </p:stCondLst>
                                            </p:cTn>
                                            <p:tgtEl>
                                              <p:spTgt spid="19"/>
                                            </p:tgtEl>
                                            <p:attrNameLst>
                                              <p:attrName>ppt_y</p:attrName>
                                            </p:attrNameLst>
                                          </p:cBhvr>
                                          <p:tavLst>
                                            <p:tav tm="0" fmla="#ppt_y-sin(pi*$)/9">
                                              <p:val>
                                                <p:fltVal val="0"/>
                                              </p:val>
                                            </p:tav>
                                            <p:tav tm="100000">
                                              <p:val>
                                                <p:fltVal val="1"/>
                                              </p:val>
                                            </p:tav>
                                          </p:tavLst>
                                        </p:anim>
                                        <p:anim calcmode="lin" valueType="num">
                                          <p:cBhvr>
                                            <p:cTn id="70" dur="166" tmFilter="0, 0; 0.125,0.2665; 0.25,0.4; 0.375,0.465; 0.5,0.5;  0.625,0.535; 0.75,0.6; 0.875,0.7335; 1,1">
                                              <p:stCondLst>
                                                <p:cond delay="662"/>
                                              </p:stCondLst>
                                            </p:cTn>
                                            <p:tgtEl>
                                              <p:spTgt spid="19"/>
                                            </p:tgtEl>
                                            <p:attrNameLst>
                                              <p:attrName>ppt_y</p:attrName>
                                            </p:attrNameLst>
                                          </p:cBhvr>
                                          <p:tavLst>
                                            <p:tav tm="0" fmla="#ppt_y-sin(pi*$)/27">
                                              <p:val>
                                                <p:fltVal val="0"/>
                                              </p:val>
                                            </p:tav>
                                            <p:tav tm="100000">
                                              <p:val>
                                                <p:fltVal val="1"/>
                                              </p:val>
                                            </p:tav>
                                          </p:tavLst>
                                        </p:anim>
                                        <p:anim calcmode="lin" valueType="num">
                                          <p:cBhvr>
                                            <p:cTn id="71" dur="82" tmFilter="0, 0; 0.125,0.2665; 0.25,0.4; 0.375,0.465; 0.5,0.5;  0.625,0.535; 0.75,0.6; 0.875,0.7335; 1,1">
                                              <p:stCondLst>
                                                <p:cond delay="828"/>
                                              </p:stCondLst>
                                            </p:cTn>
                                            <p:tgtEl>
                                              <p:spTgt spid="19"/>
                                            </p:tgtEl>
                                            <p:attrNameLst>
                                              <p:attrName>ppt_y</p:attrName>
                                            </p:attrNameLst>
                                          </p:cBhvr>
                                          <p:tavLst>
                                            <p:tav tm="0" fmla="#ppt_y-sin(pi*$)/81">
                                              <p:val>
                                                <p:fltVal val="0"/>
                                              </p:val>
                                            </p:tav>
                                            <p:tav tm="100000">
                                              <p:val>
                                                <p:fltVal val="1"/>
                                              </p:val>
                                            </p:tav>
                                          </p:tavLst>
                                        </p:anim>
                                        <p:animScale>
                                          <p:cBhvr>
                                            <p:cTn id="72" dur="13">
                                              <p:stCondLst>
                                                <p:cond delay="325"/>
                                              </p:stCondLst>
                                            </p:cTn>
                                            <p:tgtEl>
                                              <p:spTgt spid="19"/>
                                            </p:tgtEl>
                                          </p:cBhvr>
                                          <p:to x="100000" y="60000"/>
                                        </p:animScale>
                                        <p:animScale>
                                          <p:cBhvr>
                                            <p:cTn id="73" dur="83" decel="50000">
                                              <p:stCondLst>
                                                <p:cond delay="338"/>
                                              </p:stCondLst>
                                            </p:cTn>
                                            <p:tgtEl>
                                              <p:spTgt spid="19"/>
                                            </p:tgtEl>
                                          </p:cBhvr>
                                          <p:to x="100000" y="100000"/>
                                        </p:animScale>
                                        <p:animScale>
                                          <p:cBhvr>
                                            <p:cTn id="74" dur="13">
                                              <p:stCondLst>
                                                <p:cond delay="656"/>
                                              </p:stCondLst>
                                            </p:cTn>
                                            <p:tgtEl>
                                              <p:spTgt spid="19"/>
                                            </p:tgtEl>
                                          </p:cBhvr>
                                          <p:to x="100000" y="80000"/>
                                        </p:animScale>
                                        <p:animScale>
                                          <p:cBhvr>
                                            <p:cTn id="75" dur="83" decel="50000">
                                              <p:stCondLst>
                                                <p:cond delay="669"/>
                                              </p:stCondLst>
                                            </p:cTn>
                                            <p:tgtEl>
                                              <p:spTgt spid="19"/>
                                            </p:tgtEl>
                                          </p:cBhvr>
                                          <p:to x="100000" y="100000"/>
                                        </p:animScale>
                                        <p:animScale>
                                          <p:cBhvr>
                                            <p:cTn id="76" dur="13">
                                              <p:stCondLst>
                                                <p:cond delay="821"/>
                                              </p:stCondLst>
                                            </p:cTn>
                                            <p:tgtEl>
                                              <p:spTgt spid="19"/>
                                            </p:tgtEl>
                                          </p:cBhvr>
                                          <p:to x="100000" y="90000"/>
                                        </p:animScale>
                                        <p:animScale>
                                          <p:cBhvr>
                                            <p:cTn id="77" dur="83" decel="50000">
                                              <p:stCondLst>
                                                <p:cond delay="834"/>
                                              </p:stCondLst>
                                            </p:cTn>
                                            <p:tgtEl>
                                              <p:spTgt spid="19"/>
                                            </p:tgtEl>
                                          </p:cBhvr>
                                          <p:to x="100000" y="100000"/>
                                        </p:animScale>
                                        <p:animScale>
                                          <p:cBhvr>
                                            <p:cTn id="78" dur="13">
                                              <p:stCondLst>
                                                <p:cond delay="904"/>
                                              </p:stCondLst>
                                            </p:cTn>
                                            <p:tgtEl>
                                              <p:spTgt spid="19"/>
                                            </p:tgtEl>
                                          </p:cBhvr>
                                          <p:to x="100000" y="95000"/>
                                        </p:animScale>
                                        <p:animScale>
                                          <p:cBhvr>
                                            <p:cTn id="79" dur="83" decel="50000">
                                              <p:stCondLst>
                                                <p:cond delay="917"/>
                                              </p:stCondLst>
                                            </p:cTn>
                                            <p:tgtEl>
                                              <p:spTgt spid="19"/>
                                            </p:tgtEl>
                                          </p:cBhvr>
                                          <p:to x="100000" y="100000"/>
                                        </p:animScale>
                                      </p:childTnLst>
                                    </p:cTn>
                                  </p:par>
                                  <p:par>
                                    <p:cTn id="80" presetID="26" presetClass="entr" presetSubtype="0" fill="hold" grpId="0" nodeType="withEffect">
                                      <p:stCondLst>
                                        <p:cond delay="200"/>
                                      </p:stCondLst>
                                      <p:childTnLst>
                                        <p:set>
                                          <p:cBhvr>
                                            <p:cTn id="81" dur="1" fill="hold">
                                              <p:stCondLst>
                                                <p:cond delay="0"/>
                                              </p:stCondLst>
                                            </p:cTn>
                                            <p:tgtEl>
                                              <p:spTgt spid="20"/>
                                            </p:tgtEl>
                                            <p:attrNameLst>
                                              <p:attrName>style.visibility</p:attrName>
                                            </p:attrNameLst>
                                          </p:cBhvr>
                                          <p:to>
                                            <p:strVal val="visible"/>
                                          </p:to>
                                        </p:set>
                                        <p:animEffect transition="in" filter="wipe(down)">
                                          <p:cBhvr>
                                            <p:cTn id="82" dur="290">
                                              <p:stCondLst>
                                                <p:cond delay="0"/>
                                              </p:stCondLst>
                                            </p:cTn>
                                            <p:tgtEl>
                                              <p:spTgt spid="20"/>
                                            </p:tgtEl>
                                          </p:cBhvr>
                                        </p:animEffect>
                                        <p:anim calcmode="lin" valueType="num">
                                          <p:cBhvr>
                                            <p:cTn id="83"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84"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85"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86"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87"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88" dur="13">
                                              <p:stCondLst>
                                                <p:cond delay="325"/>
                                              </p:stCondLst>
                                            </p:cTn>
                                            <p:tgtEl>
                                              <p:spTgt spid="20"/>
                                            </p:tgtEl>
                                          </p:cBhvr>
                                          <p:to x="100000" y="60000"/>
                                        </p:animScale>
                                        <p:animScale>
                                          <p:cBhvr>
                                            <p:cTn id="89" dur="83" decel="50000">
                                              <p:stCondLst>
                                                <p:cond delay="338"/>
                                              </p:stCondLst>
                                            </p:cTn>
                                            <p:tgtEl>
                                              <p:spTgt spid="20"/>
                                            </p:tgtEl>
                                          </p:cBhvr>
                                          <p:to x="100000" y="100000"/>
                                        </p:animScale>
                                        <p:animScale>
                                          <p:cBhvr>
                                            <p:cTn id="90" dur="13">
                                              <p:stCondLst>
                                                <p:cond delay="656"/>
                                              </p:stCondLst>
                                            </p:cTn>
                                            <p:tgtEl>
                                              <p:spTgt spid="20"/>
                                            </p:tgtEl>
                                          </p:cBhvr>
                                          <p:to x="100000" y="80000"/>
                                        </p:animScale>
                                        <p:animScale>
                                          <p:cBhvr>
                                            <p:cTn id="91" dur="83" decel="50000">
                                              <p:stCondLst>
                                                <p:cond delay="669"/>
                                              </p:stCondLst>
                                            </p:cTn>
                                            <p:tgtEl>
                                              <p:spTgt spid="20"/>
                                            </p:tgtEl>
                                          </p:cBhvr>
                                          <p:to x="100000" y="100000"/>
                                        </p:animScale>
                                        <p:animScale>
                                          <p:cBhvr>
                                            <p:cTn id="92" dur="13">
                                              <p:stCondLst>
                                                <p:cond delay="821"/>
                                              </p:stCondLst>
                                            </p:cTn>
                                            <p:tgtEl>
                                              <p:spTgt spid="20"/>
                                            </p:tgtEl>
                                          </p:cBhvr>
                                          <p:to x="100000" y="90000"/>
                                        </p:animScale>
                                        <p:animScale>
                                          <p:cBhvr>
                                            <p:cTn id="93" dur="83" decel="50000">
                                              <p:stCondLst>
                                                <p:cond delay="834"/>
                                              </p:stCondLst>
                                            </p:cTn>
                                            <p:tgtEl>
                                              <p:spTgt spid="20"/>
                                            </p:tgtEl>
                                          </p:cBhvr>
                                          <p:to x="100000" y="100000"/>
                                        </p:animScale>
                                        <p:animScale>
                                          <p:cBhvr>
                                            <p:cTn id="94" dur="13">
                                              <p:stCondLst>
                                                <p:cond delay="904"/>
                                              </p:stCondLst>
                                            </p:cTn>
                                            <p:tgtEl>
                                              <p:spTgt spid="20"/>
                                            </p:tgtEl>
                                          </p:cBhvr>
                                          <p:to x="100000" y="95000"/>
                                        </p:animScale>
                                        <p:animScale>
                                          <p:cBhvr>
                                            <p:cTn id="95" dur="83" decel="50000">
                                              <p:stCondLst>
                                                <p:cond delay="917"/>
                                              </p:stCondLst>
                                            </p:cTn>
                                            <p:tgtEl>
                                              <p:spTgt spid="20"/>
                                            </p:tgtEl>
                                          </p:cBhvr>
                                          <p:to x="100000" y="100000"/>
                                        </p:animScale>
                                      </p:childTnLst>
                                    </p:cTn>
                                  </p:par>
                                  <p:par>
                                    <p:cTn id="96" presetID="26" presetClass="entr" presetSubtype="0" fill="hold" grpId="0" nodeType="withEffect">
                                      <p:stCondLst>
                                        <p:cond delay="300"/>
                                      </p:stCondLst>
                                      <p:childTnLst>
                                        <p:set>
                                          <p:cBhvr>
                                            <p:cTn id="97" dur="1" fill="hold">
                                              <p:stCondLst>
                                                <p:cond delay="0"/>
                                              </p:stCondLst>
                                            </p:cTn>
                                            <p:tgtEl>
                                              <p:spTgt spid="21"/>
                                            </p:tgtEl>
                                            <p:attrNameLst>
                                              <p:attrName>style.visibility</p:attrName>
                                            </p:attrNameLst>
                                          </p:cBhvr>
                                          <p:to>
                                            <p:strVal val="visible"/>
                                          </p:to>
                                        </p:set>
                                        <p:animEffect transition="in" filter="wipe(down)">
                                          <p:cBhvr>
                                            <p:cTn id="98" dur="290">
                                              <p:stCondLst>
                                                <p:cond delay="0"/>
                                              </p:stCondLst>
                                            </p:cTn>
                                            <p:tgtEl>
                                              <p:spTgt spid="21"/>
                                            </p:tgtEl>
                                          </p:cBhvr>
                                        </p:animEffect>
                                        <p:anim calcmode="lin" valueType="num">
                                          <p:cBhvr>
                                            <p:cTn id="99" dur="911"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100" dur="332"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01" dur="332" tmFilter="0, 0; 0.125,0.2665; 0.25,0.4; 0.375,0.465; 0.5,0.5;  0.625,0.535; 0.75,0.6; 0.875,0.7335; 1,1">
                                              <p:stCondLst>
                                                <p:cond delay="332"/>
                                              </p:stCondLst>
                                            </p:cTn>
                                            <p:tgtEl>
                                              <p:spTgt spid="21"/>
                                            </p:tgtEl>
                                            <p:attrNameLst>
                                              <p:attrName>ppt_y</p:attrName>
                                            </p:attrNameLst>
                                          </p:cBhvr>
                                          <p:tavLst>
                                            <p:tav tm="0" fmla="#ppt_y-sin(pi*$)/9">
                                              <p:val>
                                                <p:fltVal val="0"/>
                                              </p:val>
                                            </p:tav>
                                            <p:tav tm="100000">
                                              <p:val>
                                                <p:fltVal val="1"/>
                                              </p:val>
                                            </p:tav>
                                          </p:tavLst>
                                        </p:anim>
                                        <p:anim calcmode="lin" valueType="num">
                                          <p:cBhvr>
                                            <p:cTn id="102" dur="166" tmFilter="0, 0; 0.125,0.2665; 0.25,0.4; 0.375,0.465; 0.5,0.5;  0.625,0.535; 0.75,0.6; 0.875,0.7335; 1,1">
                                              <p:stCondLst>
                                                <p:cond delay="662"/>
                                              </p:stCondLst>
                                            </p:cTn>
                                            <p:tgtEl>
                                              <p:spTgt spid="21"/>
                                            </p:tgtEl>
                                            <p:attrNameLst>
                                              <p:attrName>ppt_y</p:attrName>
                                            </p:attrNameLst>
                                          </p:cBhvr>
                                          <p:tavLst>
                                            <p:tav tm="0" fmla="#ppt_y-sin(pi*$)/27">
                                              <p:val>
                                                <p:fltVal val="0"/>
                                              </p:val>
                                            </p:tav>
                                            <p:tav tm="100000">
                                              <p:val>
                                                <p:fltVal val="1"/>
                                              </p:val>
                                            </p:tav>
                                          </p:tavLst>
                                        </p:anim>
                                        <p:anim calcmode="lin" valueType="num">
                                          <p:cBhvr>
                                            <p:cTn id="103" dur="82" tmFilter="0, 0; 0.125,0.2665; 0.25,0.4; 0.375,0.465; 0.5,0.5;  0.625,0.535; 0.75,0.6; 0.875,0.7335; 1,1">
                                              <p:stCondLst>
                                                <p:cond delay="828"/>
                                              </p:stCondLst>
                                            </p:cTn>
                                            <p:tgtEl>
                                              <p:spTgt spid="21"/>
                                            </p:tgtEl>
                                            <p:attrNameLst>
                                              <p:attrName>ppt_y</p:attrName>
                                            </p:attrNameLst>
                                          </p:cBhvr>
                                          <p:tavLst>
                                            <p:tav tm="0" fmla="#ppt_y-sin(pi*$)/81">
                                              <p:val>
                                                <p:fltVal val="0"/>
                                              </p:val>
                                            </p:tav>
                                            <p:tav tm="100000">
                                              <p:val>
                                                <p:fltVal val="1"/>
                                              </p:val>
                                            </p:tav>
                                          </p:tavLst>
                                        </p:anim>
                                        <p:animScale>
                                          <p:cBhvr>
                                            <p:cTn id="104" dur="13">
                                              <p:stCondLst>
                                                <p:cond delay="325"/>
                                              </p:stCondLst>
                                            </p:cTn>
                                            <p:tgtEl>
                                              <p:spTgt spid="21"/>
                                            </p:tgtEl>
                                          </p:cBhvr>
                                          <p:to x="100000" y="60000"/>
                                        </p:animScale>
                                        <p:animScale>
                                          <p:cBhvr>
                                            <p:cTn id="105" dur="83" decel="50000">
                                              <p:stCondLst>
                                                <p:cond delay="338"/>
                                              </p:stCondLst>
                                            </p:cTn>
                                            <p:tgtEl>
                                              <p:spTgt spid="21"/>
                                            </p:tgtEl>
                                          </p:cBhvr>
                                          <p:to x="100000" y="100000"/>
                                        </p:animScale>
                                        <p:animScale>
                                          <p:cBhvr>
                                            <p:cTn id="106" dur="13">
                                              <p:stCondLst>
                                                <p:cond delay="656"/>
                                              </p:stCondLst>
                                            </p:cTn>
                                            <p:tgtEl>
                                              <p:spTgt spid="21"/>
                                            </p:tgtEl>
                                          </p:cBhvr>
                                          <p:to x="100000" y="80000"/>
                                        </p:animScale>
                                        <p:animScale>
                                          <p:cBhvr>
                                            <p:cTn id="107" dur="83" decel="50000">
                                              <p:stCondLst>
                                                <p:cond delay="669"/>
                                              </p:stCondLst>
                                            </p:cTn>
                                            <p:tgtEl>
                                              <p:spTgt spid="21"/>
                                            </p:tgtEl>
                                          </p:cBhvr>
                                          <p:to x="100000" y="100000"/>
                                        </p:animScale>
                                        <p:animScale>
                                          <p:cBhvr>
                                            <p:cTn id="108" dur="13">
                                              <p:stCondLst>
                                                <p:cond delay="821"/>
                                              </p:stCondLst>
                                            </p:cTn>
                                            <p:tgtEl>
                                              <p:spTgt spid="21"/>
                                            </p:tgtEl>
                                          </p:cBhvr>
                                          <p:to x="100000" y="90000"/>
                                        </p:animScale>
                                        <p:animScale>
                                          <p:cBhvr>
                                            <p:cTn id="109" dur="83" decel="50000">
                                              <p:stCondLst>
                                                <p:cond delay="834"/>
                                              </p:stCondLst>
                                            </p:cTn>
                                            <p:tgtEl>
                                              <p:spTgt spid="21"/>
                                            </p:tgtEl>
                                          </p:cBhvr>
                                          <p:to x="100000" y="100000"/>
                                        </p:animScale>
                                        <p:animScale>
                                          <p:cBhvr>
                                            <p:cTn id="110" dur="13">
                                              <p:stCondLst>
                                                <p:cond delay="904"/>
                                              </p:stCondLst>
                                            </p:cTn>
                                            <p:tgtEl>
                                              <p:spTgt spid="21"/>
                                            </p:tgtEl>
                                          </p:cBhvr>
                                          <p:to x="100000" y="95000"/>
                                        </p:animScale>
                                        <p:animScale>
                                          <p:cBhvr>
                                            <p:cTn id="111" dur="83" decel="50000">
                                              <p:stCondLst>
                                                <p:cond delay="917"/>
                                              </p:stCondLst>
                                            </p:cTn>
                                            <p:tgtEl>
                                              <p:spTgt spid="21"/>
                                            </p:tgtEl>
                                          </p:cBhvr>
                                          <p:to x="100000" y="100000"/>
                                        </p:animScale>
                                      </p:childTnLst>
                                    </p:cTn>
                                  </p:par>
                                  <p:par>
                                    <p:cTn id="112" presetID="26" presetClass="entr" presetSubtype="0" fill="hold" grpId="0" nodeType="withEffect">
                                      <p:stCondLst>
                                        <p:cond delay="400"/>
                                      </p:stCondLst>
                                      <p:childTnLst>
                                        <p:set>
                                          <p:cBhvr>
                                            <p:cTn id="113" dur="1" fill="hold">
                                              <p:stCondLst>
                                                <p:cond delay="0"/>
                                              </p:stCondLst>
                                            </p:cTn>
                                            <p:tgtEl>
                                              <p:spTgt spid="22"/>
                                            </p:tgtEl>
                                            <p:attrNameLst>
                                              <p:attrName>style.visibility</p:attrName>
                                            </p:attrNameLst>
                                          </p:cBhvr>
                                          <p:to>
                                            <p:strVal val="visible"/>
                                          </p:to>
                                        </p:set>
                                        <p:animEffect transition="in" filter="wipe(down)">
                                          <p:cBhvr>
                                            <p:cTn id="114" dur="290">
                                              <p:stCondLst>
                                                <p:cond delay="0"/>
                                              </p:stCondLst>
                                            </p:cTn>
                                            <p:tgtEl>
                                              <p:spTgt spid="22"/>
                                            </p:tgtEl>
                                          </p:cBhvr>
                                        </p:animEffect>
                                        <p:anim calcmode="lin" valueType="num">
                                          <p:cBhvr>
                                            <p:cTn id="115" dur="911"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116" dur="332"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17" dur="332" tmFilter="0, 0; 0.125,0.2665; 0.25,0.4; 0.375,0.465; 0.5,0.5;  0.625,0.535; 0.75,0.6; 0.875,0.7335; 1,1">
                                              <p:stCondLst>
                                                <p:cond delay="332"/>
                                              </p:stCondLst>
                                            </p:cTn>
                                            <p:tgtEl>
                                              <p:spTgt spid="22"/>
                                            </p:tgtEl>
                                            <p:attrNameLst>
                                              <p:attrName>ppt_y</p:attrName>
                                            </p:attrNameLst>
                                          </p:cBhvr>
                                          <p:tavLst>
                                            <p:tav tm="0" fmla="#ppt_y-sin(pi*$)/9">
                                              <p:val>
                                                <p:fltVal val="0"/>
                                              </p:val>
                                            </p:tav>
                                            <p:tav tm="100000">
                                              <p:val>
                                                <p:fltVal val="1"/>
                                              </p:val>
                                            </p:tav>
                                          </p:tavLst>
                                        </p:anim>
                                        <p:anim calcmode="lin" valueType="num">
                                          <p:cBhvr>
                                            <p:cTn id="118" dur="166" tmFilter="0, 0; 0.125,0.2665; 0.25,0.4; 0.375,0.465; 0.5,0.5;  0.625,0.535; 0.75,0.6; 0.875,0.7335; 1,1">
                                              <p:stCondLst>
                                                <p:cond delay="662"/>
                                              </p:stCondLst>
                                            </p:cTn>
                                            <p:tgtEl>
                                              <p:spTgt spid="22"/>
                                            </p:tgtEl>
                                            <p:attrNameLst>
                                              <p:attrName>ppt_y</p:attrName>
                                            </p:attrNameLst>
                                          </p:cBhvr>
                                          <p:tavLst>
                                            <p:tav tm="0" fmla="#ppt_y-sin(pi*$)/27">
                                              <p:val>
                                                <p:fltVal val="0"/>
                                              </p:val>
                                            </p:tav>
                                            <p:tav tm="100000">
                                              <p:val>
                                                <p:fltVal val="1"/>
                                              </p:val>
                                            </p:tav>
                                          </p:tavLst>
                                        </p:anim>
                                        <p:anim calcmode="lin" valueType="num">
                                          <p:cBhvr>
                                            <p:cTn id="119" dur="82" tmFilter="0, 0; 0.125,0.2665; 0.25,0.4; 0.375,0.465; 0.5,0.5;  0.625,0.535; 0.75,0.6; 0.875,0.7335; 1,1">
                                              <p:stCondLst>
                                                <p:cond delay="828"/>
                                              </p:stCondLst>
                                            </p:cTn>
                                            <p:tgtEl>
                                              <p:spTgt spid="22"/>
                                            </p:tgtEl>
                                            <p:attrNameLst>
                                              <p:attrName>ppt_y</p:attrName>
                                            </p:attrNameLst>
                                          </p:cBhvr>
                                          <p:tavLst>
                                            <p:tav tm="0" fmla="#ppt_y-sin(pi*$)/81">
                                              <p:val>
                                                <p:fltVal val="0"/>
                                              </p:val>
                                            </p:tav>
                                            <p:tav tm="100000">
                                              <p:val>
                                                <p:fltVal val="1"/>
                                              </p:val>
                                            </p:tav>
                                          </p:tavLst>
                                        </p:anim>
                                        <p:animScale>
                                          <p:cBhvr>
                                            <p:cTn id="120" dur="13">
                                              <p:stCondLst>
                                                <p:cond delay="325"/>
                                              </p:stCondLst>
                                            </p:cTn>
                                            <p:tgtEl>
                                              <p:spTgt spid="22"/>
                                            </p:tgtEl>
                                          </p:cBhvr>
                                          <p:to x="100000" y="60000"/>
                                        </p:animScale>
                                        <p:animScale>
                                          <p:cBhvr>
                                            <p:cTn id="121" dur="83" decel="50000">
                                              <p:stCondLst>
                                                <p:cond delay="338"/>
                                              </p:stCondLst>
                                            </p:cTn>
                                            <p:tgtEl>
                                              <p:spTgt spid="22"/>
                                            </p:tgtEl>
                                          </p:cBhvr>
                                          <p:to x="100000" y="100000"/>
                                        </p:animScale>
                                        <p:animScale>
                                          <p:cBhvr>
                                            <p:cTn id="122" dur="13">
                                              <p:stCondLst>
                                                <p:cond delay="656"/>
                                              </p:stCondLst>
                                            </p:cTn>
                                            <p:tgtEl>
                                              <p:spTgt spid="22"/>
                                            </p:tgtEl>
                                          </p:cBhvr>
                                          <p:to x="100000" y="80000"/>
                                        </p:animScale>
                                        <p:animScale>
                                          <p:cBhvr>
                                            <p:cTn id="123" dur="83" decel="50000">
                                              <p:stCondLst>
                                                <p:cond delay="669"/>
                                              </p:stCondLst>
                                            </p:cTn>
                                            <p:tgtEl>
                                              <p:spTgt spid="22"/>
                                            </p:tgtEl>
                                          </p:cBhvr>
                                          <p:to x="100000" y="100000"/>
                                        </p:animScale>
                                        <p:animScale>
                                          <p:cBhvr>
                                            <p:cTn id="124" dur="13">
                                              <p:stCondLst>
                                                <p:cond delay="821"/>
                                              </p:stCondLst>
                                            </p:cTn>
                                            <p:tgtEl>
                                              <p:spTgt spid="22"/>
                                            </p:tgtEl>
                                          </p:cBhvr>
                                          <p:to x="100000" y="90000"/>
                                        </p:animScale>
                                        <p:animScale>
                                          <p:cBhvr>
                                            <p:cTn id="125" dur="83" decel="50000">
                                              <p:stCondLst>
                                                <p:cond delay="834"/>
                                              </p:stCondLst>
                                            </p:cTn>
                                            <p:tgtEl>
                                              <p:spTgt spid="22"/>
                                            </p:tgtEl>
                                          </p:cBhvr>
                                          <p:to x="100000" y="100000"/>
                                        </p:animScale>
                                        <p:animScale>
                                          <p:cBhvr>
                                            <p:cTn id="126" dur="13">
                                              <p:stCondLst>
                                                <p:cond delay="904"/>
                                              </p:stCondLst>
                                            </p:cTn>
                                            <p:tgtEl>
                                              <p:spTgt spid="22"/>
                                            </p:tgtEl>
                                          </p:cBhvr>
                                          <p:to x="100000" y="95000"/>
                                        </p:animScale>
                                        <p:animScale>
                                          <p:cBhvr>
                                            <p:cTn id="127" dur="83" decel="50000">
                                              <p:stCondLst>
                                                <p:cond delay="917"/>
                                              </p:stCondLst>
                                            </p:cTn>
                                            <p:tgtEl>
                                              <p:spTgt spid="22"/>
                                            </p:tgtEl>
                                          </p:cBhvr>
                                          <p:to x="100000" y="100000"/>
                                        </p:animScale>
                                      </p:childTnLst>
                                    </p:cTn>
                                  </p:par>
                                  <p:par>
                                    <p:cTn id="128" presetID="26" presetClass="entr" presetSubtype="0" fill="hold" grpId="0" nodeType="withEffect">
                                      <p:stCondLst>
                                        <p:cond delay="500"/>
                                      </p:stCondLst>
                                      <p:childTnLst>
                                        <p:set>
                                          <p:cBhvr>
                                            <p:cTn id="129" dur="1" fill="hold">
                                              <p:stCondLst>
                                                <p:cond delay="0"/>
                                              </p:stCondLst>
                                            </p:cTn>
                                            <p:tgtEl>
                                              <p:spTgt spid="23"/>
                                            </p:tgtEl>
                                            <p:attrNameLst>
                                              <p:attrName>style.visibility</p:attrName>
                                            </p:attrNameLst>
                                          </p:cBhvr>
                                          <p:to>
                                            <p:strVal val="visible"/>
                                          </p:to>
                                        </p:set>
                                        <p:animEffect transition="in" filter="wipe(down)">
                                          <p:cBhvr>
                                            <p:cTn id="130" dur="290">
                                              <p:stCondLst>
                                                <p:cond delay="0"/>
                                              </p:stCondLst>
                                            </p:cTn>
                                            <p:tgtEl>
                                              <p:spTgt spid="23"/>
                                            </p:tgtEl>
                                          </p:cBhvr>
                                        </p:animEffect>
                                        <p:anim calcmode="lin" valueType="num">
                                          <p:cBhvr>
                                            <p:cTn id="131" dur="911"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32" dur="332"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33" dur="332" tmFilter="0, 0; 0.125,0.2665; 0.25,0.4; 0.375,0.465; 0.5,0.5;  0.625,0.535; 0.75,0.6; 0.875,0.7335; 1,1">
                                              <p:stCondLst>
                                                <p:cond delay="332"/>
                                              </p:stCondLst>
                                            </p:cTn>
                                            <p:tgtEl>
                                              <p:spTgt spid="23"/>
                                            </p:tgtEl>
                                            <p:attrNameLst>
                                              <p:attrName>ppt_y</p:attrName>
                                            </p:attrNameLst>
                                          </p:cBhvr>
                                          <p:tavLst>
                                            <p:tav tm="0" fmla="#ppt_y-sin(pi*$)/9">
                                              <p:val>
                                                <p:fltVal val="0"/>
                                              </p:val>
                                            </p:tav>
                                            <p:tav tm="100000">
                                              <p:val>
                                                <p:fltVal val="1"/>
                                              </p:val>
                                            </p:tav>
                                          </p:tavLst>
                                        </p:anim>
                                        <p:anim calcmode="lin" valueType="num">
                                          <p:cBhvr>
                                            <p:cTn id="134" dur="166" tmFilter="0, 0; 0.125,0.2665; 0.25,0.4; 0.375,0.465; 0.5,0.5;  0.625,0.535; 0.75,0.6; 0.875,0.7335; 1,1">
                                              <p:stCondLst>
                                                <p:cond delay="662"/>
                                              </p:stCondLst>
                                            </p:cTn>
                                            <p:tgtEl>
                                              <p:spTgt spid="23"/>
                                            </p:tgtEl>
                                            <p:attrNameLst>
                                              <p:attrName>ppt_y</p:attrName>
                                            </p:attrNameLst>
                                          </p:cBhvr>
                                          <p:tavLst>
                                            <p:tav tm="0" fmla="#ppt_y-sin(pi*$)/27">
                                              <p:val>
                                                <p:fltVal val="0"/>
                                              </p:val>
                                            </p:tav>
                                            <p:tav tm="100000">
                                              <p:val>
                                                <p:fltVal val="1"/>
                                              </p:val>
                                            </p:tav>
                                          </p:tavLst>
                                        </p:anim>
                                        <p:anim calcmode="lin" valueType="num">
                                          <p:cBhvr>
                                            <p:cTn id="135" dur="82" tmFilter="0, 0; 0.125,0.2665; 0.25,0.4; 0.375,0.465; 0.5,0.5;  0.625,0.535; 0.75,0.6; 0.875,0.7335; 1,1">
                                              <p:stCondLst>
                                                <p:cond delay="828"/>
                                              </p:stCondLst>
                                            </p:cTn>
                                            <p:tgtEl>
                                              <p:spTgt spid="23"/>
                                            </p:tgtEl>
                                            <p:attrNameLst>
                                              <p:attrName>ppt_y</p:attrName>
                                            </p:attrNameLst>
                                          </p:cBhvr>
                                          <p:tavLst>
                                            <p:tav tm="0" fmla="#ppt_y-sin(pi*$)/81">
                                              <p:val>
                                                <p:fltVal val="0"/>
                                              </p:val>
                                            </p:tav>
                                            <p:tav tm="100000">
                                              <p:val>
                                                <p:fltVal val="1"/>
                                              </p:val>
                                            </p:tav>
                                          </p:tavLst>
                                        </p:anim>
                                        <p:animScale>
                                          <p:cBhvr>
                                            <p:cTn id="136" dur="13">
                                              <p:stCondLst>
                                                <p:cond delay="325"/>
                                              </p:stCondLst>
                                            </p:cTn>
                                            <p:tgtEl>
                                              <p:spTgt spid="23"/>
                                            </p:tgtEl>
                                          </p:cBhvr>
                                          <p:to x="100000" y="60000"/>
                                        </p:animScale>
                                        <p:animScale>
                                          <p:cBhvr>
                                            <p:cTn id="137" dur="83" decel="50000">
                                              <p:stCondLst>
                                                <p:cond delay="338"/>
                                              </p:stCondLst>
                                            </p:cTn>
                                            <p:tgtEl>
                                              <p:spTgt spid="23"/>
                                            </p:tgtEl>
                                          </p:cBhvr>
                                          <p:to x="100000" y="100000"/>
                                        </p:animScale>
                                        <p:animScale>
                                          <p:cBhvr>
                                            <p:cTn id="138" dur="13">
                                              <p:stCondLst>
                                                <p:cond delay="656"/>
                                              </p:stCondLst>
                                            </p:cTn>
                                            <p:tgtEl>
                                              <p:spTgt spid="23"/>
                                            </p:tgtEl>
                                          </p:cBhvr>
                                          <p:to x="100000" y="80000"/>
                                        </p:animScale>
                                        <p:animScale>
                                          <p:cBhvr>
                                            <p:cTn id="139" dur="83" decel="50000">
                                              <p:stCondLst>
                                                <p:cond delay="669"/>
                                              </p:stCondLst>
                                            </p:cTn>
                                            <p:tgtEl>
                                              <p:spTgt spid="23"/>
                                            </p:tgtEl>
                                          </p:cBhvr>
                                          <p:to x="100000" y="100000"/>
                                        </p:animScale>
                                        <p:animScale>
                                          <p:cBhvr>
                                            <p:cTn id="140" dur="13">
                                              <p:stCondLst>
                                                <p:cond delay="821"/>
                                              </p:stCondLst>
                                            </p:cTn>
                                            <p:tgtEl>
                                              <p:spTgt spid="23"/>
                                            </p:tgtEl>
                                          </p:cBhvr>
                                          <p:to x="100000" y="90000"/>
                                        </p:animScale>
                                        <p:animScale>
                                          <p:cBhvr>
                                            <p:cTn id="141" dur="83" decel="50000">
                                              <p:stCondLst>
                                                <p:cond delay="834"/>
                                              </p:stCondLst>
                                            </p:cTn>
                                            <p:tgtEl>
                                              <p:spTgt spid="23"/>
                                            </p:tgtEl>
                                          </p:cBhvr>
                                          <p:to x="100000" y="100000"/>
                                        </p:animScale>
                                        <p:animScale>
                                          <p:cBhvr>
                                            <p:cTn id="142" dur="13">
                                              <p:stCondLst>
                                                <p:cond delay="904"/>
                                              </p:stCondLst>
                                            </p:cTn>
                                            <p:tgtEl>
                                              <p:spTgt spid="23"/>
                                            </p:tgtEl>
                                          </p:cBhvr>
                                          <p:to x="100000" y="95000"/>
                                        </p:animScale>
                                        <p:animScale>
                                          <p:cBhvr>
                                            <p:cTn id="143" dur="83" decel="50000">
                                              <p:stCondLst>
                                                <p:cond delay="917"/>
                                              </p:stCondLst>
                                            </p:cTn>
                                            <p:tgtEl>
                                              <p:spTgt spid="23"/>
                                            </p:tgtEl>
                                          </p:cBhvr>
                                          <p:to x="100000" y="100000"/>
                                        </p:animScale>
                                      </p:childTnLst>
                                    </p:cTn>
                                  </p:par>
                                </p:childTnLst>
                              </p:cTn>
                            </p:par>
                            <p:par>
                              <p:cTn id="144" fill="hold">
                                <p:stCondLst>
                                  <p:cond delay="4000"/>
                                </p:stCondLst>
                                <p:childTnLst>
                                  <p:par>
                                    <p:cTn id="145" presetID="22" presetClass="entr" presetSubtype="1" fill="hold" grpId="0" nodeType="afterEffect">
                                      <p:stCondLst>
                                        <p:cond delay="0"/>
                                      </p:stCondLst>
                                      <p:childTnLst>
                                        <p:set>
                                          <p:cBhvr>
                                            <p:cTn id="146" dur="1" fill="hold">
                                              <p:stCondLst>
                                                <p:cond delay="0"/>
                                              </p:stCondLst>
                                            </p:cTn>
                                            <p:tgtEl>
                                              <p:spTgt spid="17"/>
                                            </p:tgtEl>
                                            <p:attrNameLst>
                                              <p:attrName>style.visibility</p:attrName>
                                            </p:attrNameLst>
                                          </p:cBhvr>
                                          <p:to>
                                            <p:strVal val="visible"/>
                                          </p:to>
                                        </p:set>
                                        <p:animEffect transition="in" filter="wipe(up)">
                                          <p:cBhvr>
                                            <p:cTn id="14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17" grpId="0"/>
          <p:bldP spid="18" grpId="0"/>
          <p:bldP spid="19" grpId="0"/>
          <p:bldP spid="20" grpId="0"/>
          <p:bldP spid="21" grpId="0"/>
          <p:bldP spid="22" grpId="0"/>
          <p:bldP spid="23" grpId="0"/>
          <p:bldP spid="24"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1500"/>
                                </p:stCondLst>
                                <p:childTnLst>
                                  <p:par>
                                    <p:cTn id="18" presetID="22" presetClass="entr" presetSubtype="2"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500"/>
                                            <p:tgtEl>
                                              <p:spTgt spid="4"/>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right)">
                                          <p:cBhvr>
                                            <p:cTn id="23" dur="500"/>
                                            <p:tgtEl>
                                              <p:spTgt spid="6"/>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right)">
                                          <p:cBhvr>
                                            <p:cTn id="26" dur="500"/>
                                            <p:tgtEl>
                                              <p:spTgt spid="5"/>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par>
                                    <p:cTn id="33" presetID="53" presetClass="entr" presetSubtype="16"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par>
                                    <p:cTn id="38" presetID="53" presetClass="entr" presetSubtype="16"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p:cTn id="40" dur="500" fill="hold"/>
                                            <p:tgtEl>
                                              <p:spTgt spid="14"/>
                                            </p:tgtEl>
                                            <p:attrNameLst>
                                              <p:attrName>ppt_w</p:attrName>
                                            </p:attrNameLst>
                                          </p:cBhvr>
                                          <p:tavLst>
                                            <p:tav tm="0">
                                              <p:val>
                                                <p:fltVal val="0"/>
                                              </p:val>
                                            </p:tav>
                                            <p:tav tm="100000">
                                              <p:val>
                                                <p:strVal val="#ppt_w"/>
                                              </p:val>
                                            </p:tav>
                                          </p:tavLst>
                                        </p:anim>
                                        <p:anim calcmode="lin" valueType="num">
                                          <p:cBhvr>
                                            <p:cTn id="41" dur="500" fill="hold"/>
                                            <p:tgtEl>
                                              <p:spTgt spid="14"/>
                                            </p:tgtEl>
                                            <p:attrNameLst>
                                              <p:attrName>ppt_h</p:attrName>
                                            </p:attrNameLst>
                                          </p:cBhvr>
                                          <p:tavLst>
                                            <p:tav tm="0">
                                              <p:val>
                                                <p:fltVal val="0"/>
                                              </p:val>
                                            </p:tav>
                                            <p:tav tm="100000">
                                              <p:val>
                                                <p:strVal val="#ppt_h"/>
                                              </p:val>
                                            </p:tav>
                                          </p:tavLst>
                                        </p:anim>
                                        <p:animEffect transition="in" filter="fade">
                                          <p:cBhvr>
                                            <p:cTn id="42" dur="500"/>
                                            <p:tgtEl>
                                              <p:spTgt spid="14"/>
                                            </p:tgtEl>
                                          </p:cBhvr>
                                        </p:animEffect>
                                      </p:childTnLst>
                                    </p:cTn>
                                  </p:par>
                                </p:childTnLst>
                              </p:cTn>
                            </p:par>
                            <p:par>
                              <p:cTn id="43" fill="hold">
                                <p:stCondLst>
                                  <p:cond delay="2500"/>
                                </p:stCondLst>
                                <p:childTnLst>
                                  <p:par>
                                    <p:cTn id="44" presetID="22" presetClass="entr" presetSubtype="1"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up)">
                                          <p:cBhvr>
                                            <p:cTn id="46" dur="500"/>
                                            <p:tgtEl>
                                              <p:spTgt spid="3"/>
                                            </p:tgtEl>
                                          </p:cBhvr>
                                        </p:animEffect>
                                      </p:childTnLst>
                                    </p:cTn>
                                  </p:par>
                                </p:childTnLst>
                              </p:cTn>
                            </p:par>
                            <p:par>
                              <p:cTn id="47" fill="hold">
                                <p:stCondLst>
                                  <p:cond delay="3000"/>
                                </p:stCondLst>
                                <p:childTnLst>
                                  <p:par>
                                    <p:cTn id="48" presetID="26" presetClass="entr" presetSubtype="0"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down)">
                                          <p:cBhvr>
                                            <p:cTn id="50" dur="290">
                                              <p:stCondLst>
                                                <p:cond delay="0"/>
                                              </p:stCondLst>
                                            </p:cTn>
                                            <p:tgtEl>
                                              <p:spTgt spid="18"/>
                                            </p:tgtEl>
                                          </p:cBhvr>
                                        </p:animEffect>
                                        <p:anim calcmode="lin" valueType="num">
                                          <p:cBhvr>
                                            <p:cTn id="51"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52"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53"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54"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55"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56" dur="13">
                                              <p:stCondLst>
                                                <p:cond delay="325"/>
                                              </p:stCondLst>
                                            </p:cTn>
                                            <p:tgtEl>
                                              <p:spTgt spid="18"/>
                                            </p:tgtEl>
                                          </p:cBhvr>
                                          <p:to x="100000" y="60000"/>
                                        </p:animScale>
                                        <p:animScale>
                                          <p:cBhvr>
                                            <p:cTn id="57" dur="83" decel="50000">
                                              <p:stCondLst>
                                                <p:cond delay="338"/>
                                              </p:stCondLst>
                                            </p:cTn>
                                            <p:tgtEl>
                                              <p:spTgt spid="18"/>
                                            </p:tgtEl>
                                          </p:cBhvr>
                                          <p:to x="100000" y="100000"/>
                                        </p:animScale>
                                        <p:animScale>
                                          <p:cBhvr>
                                            <p:cTn id="58" dur="13">
                                              <p:stCondLst>
                                                <p:cond delay="656"/>
                                              </p:stCondLst>
                                            </p:cTn>
                                            <p:tgtEl>
                                              <p:spTgt spid="18"/>
                                            </p:tgtEl>
                                          </p:cBhvr>
                                          <p:to x="100000" y="80000"/>
                                        </p:animScale>
                                        <p:animScale>
                                          <p:cBhvr>
                                            <p:cTn id="59" dur="83" decel="50000">
                                              <p:stCondLst>
                                                <p:cond delay="669"/>
                                              </p:stCondLst>
                                            </p:cTn>
                                            <p:tgtEl>
                                              <p:spTgt spid="18"/>
                                            </p:tgtEl>
                                          </p:cBhvr>
                                          <p:to x="100000" y="100000"/>
                                        </p:animScale>
                                        <p:animScale>
                                          <p:cBhvr>
                                            <p:cTn id="60" dur="13">
                                              <p:stCondLst>
                                                <p:cond delay="821"/>
                                              </p:stCondLst>
                                            </p:cTn>
                                            <p:tgtEl>
                                              <p:spTgt spid="18"/>
                                            </p:tgtEl>
                                          </p:cBhvr>
                                          <p:to x="100000" y="90000"/>
                                        </p:animScale>
                                        <p:animScale>
                                          <p:cBhvr>
                                            <p:cTn id="61" dur="83" decel="50000">
                                              <p:stCondLst>
                                                <p:cond delay="834"/>
                                              </p:stCondLst>
                                            </p:cTn>
                                            <p:tgtEl>
                                              <p:spTgt spid="18"/>
                                            </p:tgtEl>
                                          </p:cBhvr>
                                          <p:to x="100000" y="100000"/>
                                        </p:animScale>
                                        <p:animScale>
                                          <p:cBhvr>
                                            <p:cTn id="62" dur="13">
                                              <p:stCondLst>
                                                <p:cond delay="904"/>
                                              </p:stCondLst>
                                            </p:cTn>
                                            <p:tgtEl>
                                              <p:spTgt spid="18"/>
                                            </p:tgtEl>
                                          </p:cBhvr>
                                          <p:to x="100000" y="95000"/>
                                        </p:animScale>
                                        <p:animScale>
                                          <p:cBhvr>
                                            <p:cTn id="63" dur="83" decel="50000">
                                              <p:stCondLst>
                                                <p:cond delay="917"/>
                                              </p:stCondLst>
                                            </p:cTn>
                                            <p:tgtEl>
                                              <p:spTgt spid="18"/>
                                            </p:tgtEl>
                                          </p:cBhvr>
                                          <p:to x="100000" y="100000"/>
                                        </p:animScale>
                                      </p:childTnLst>
                                    </p:cTn>
                                  </p:par>
                                  <p:par>
                                    <p:cTn id="64" presetID="26" presetClass="entr" presetSubtype="0" fill="hold" grpId="0" nodeType="withEffect">
                                      <p:stCondLst>
                                        <p:cond delay="100"/>
                                      </p:stCondLst>
                                      <p:childTnLst>
                                        <p:set>
                                          <p:cBhvr>
                                            <p:cTn id="65" dur="1" fill="hold">
                                              <p:stCondLst>
                                                <p:cond delay="0"/>
                                              </p:stCondLst>
                                            </p:cTn>
                                            <p:tgtEl>
                                              <p:spTgt spid="19"/>
                                            </p:tgtEl>
                                            <p:attrNameLst>
                                              <p:attrName>style.visibility</p:attrName>
                                            </p:attrNameLst>
                                          </p:cBhvr>
                                          <p:to>
                                            <p:strVal val="visible"/>
                                          </p:to>
                                        </p:set>
                                        <p:animEffect transition="in" filter="wipe(down)">
                                          <p:cBhvr>
                                            <p:cTn id="66" dur="290">
                                              <p:stCondLst>
                                                <p:cond delay="0"/>
                                              </p:stCondLst>
                                            </p:cTn>
                                            <p:tgtEl>
                                              <p:spTgt spid="19"/>
                                            </p:tgtEl>
                                          </p:cBhvr>
                                        </p:animEffect>
                                        <p:anim calcmode="lin" valueType="num">
                                          <p:cBhvr>
                                            <p:cTn id="67" dur="911"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68" dur="332"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69" dur="332" tmFilter="0, 0; 0.125,0.2665; 0.25,0.4; 0.375,0.465; 0.5,0.5;  0.625,0.535; 0.75,0.6; 0.875,0.7335; 1,1">
                                              <p:stCondLst>
                                                <p:cond delay="332"/>
                                              </p:stCondLst>
                                            </p:cTn>
                                            <p:tgtEl>
                                              <p:spTgt spid="19"/>
                                            </p:tgtEl>
                                            <p:attrNameLst>
                                              <p:attrName>ppt_y</p:attrName>
                                            </p:attrNameLst>
                                          </p:cBhvr>
                                          <p:tavLst>
                                            <p:tav tm="0" fmla="#ppt_y-sin(pi*$)/9">
                                              <p:val>
                                                <p:fltVal val="0"/>
                                              </p:val>
                                            </p:tav>
                                            <p:tav tm="100000">
                                              <p:val>
                                                <p:fltVal val="1"/>
                                              </p:val>
                                            </p:tav>
                                          </p:tavLst>
                                        </p:anim>
                                        <p:anim calcmode="lin" valueType="num">
                                          <p:cBhvr>
                                            <p:cTn id="70" dur="166" tmFilter="0, 0; 0.125,0.2665; 0.25,0.4; 0.375,0.465; 0.5,0.5;  0.625,0.535; 0.75,0.6; 0.875,0.7335; 1,1">
                                              <p:stCondLst>
                                                <p:cond delay="662"/>
                                              </p:stCondLst>
                                            </p:cTn>
                                            <p:tgtEl>
                                              <p:spTgt spid="19"/>
                                            </p:tgtEl>
                                            <p:attrNameLst>
                                              <p:attrName>ppt_y</p:attrName>
                                            </p:attrNameLst>
                                          </p:cBhvr>
                                          <p:tavLst>
                                            <p:tav tm="0" fmla="#ppt_y-sin(pi*$)/27">
                                              <p:val>
                                                <p:fltVal val="0"/>
                                              </p:val>
                                            </p:tav>
                                            <p:tav tm="100000">
                                              <p:val>
                                                <p:fltVal val="1"/>
                                              </p:val>
                                            </p:tav>
                                          </p:tavLst>
                                        </p:anim>
                                        <p:anim calcmode="lin" valueType="num">
                                          <p:cBhvr>
                                            <p:cTn id="71" dur="82" tmFilter="0, 0; 0.125,0.2665; 0.25,0.4; 0.375,0.465; 0.5,0.5;  0.625,0.535; 0.75,0.6; 0.875,0.7335; 1,1">
                                              <p:stCondLst>
                                                <p:cond delay="828"/>
                                              </p:stCondLst>
                                            </p:cTn>
                                            <p:tgtEl>
                                              <p:spTgt spid="19"/>
                                            </p:tgtEl>
                                            <p:attrNameLst>
                                              <p:attrName>ppt_y</p:attrName>
                                            </p:attrNameLst>
                                          </p:cBhvr>
                                          <p:tavLst>
                                            <p:tav tm="0" fmla="#ppt_y-sin(pi*$)/81">
                                              <p:val>
                                                <p:fltVal val="0"/>
                                              </p:val>
                                            </p:tav>
                                            <p:tav tm="100000">
                                              <p:val>
                                                <p:fltVal val="1"/>
                                              </p:val>
                                            </p:tav>
                                          </p:tavLst>
                                        </p:anim>
                                        <p:animScale>
                                          <p:cBhvr>
                                            <p:cTn id="72" dur="13">
                                              <p:stCondLst>
                                                <p:cond delay="325"/>
                                              </p:stCondLst>
                                            </p:cTn>
                                            <p:tgtEl>
                                              <p:spTgt spid="19"/>
                                            </p:tgtEl>
                                          </p:cBhvr>
                                          <p:to x="100000" y="60000"/>
                                        </p:animScale>
                                        <p:animScale>
                                          <p:cBhvr>
                                            <p:cTn id="73" dur="83" decel="50000">
                                              <p:stCondLst>
                                                <p:cond delay="338"/>
                                              </p:stCondLst>
                                            </p:cTn>
                                            <p:tgtEl>
                                              <p:spTgt spid="19"/>
                                            </p:tgtEl>
                                          </p:cBhvr>
                                          <p:to x="100000" y="100000"/>
                                        </p:animScale>
                                        <p:animScale>
                                          <p:cBhvr>
                                            <p:cTn id="74" dur="13">
                                              <p:stCondLst>
                                                <p:cond delay="656"/>
                                              </p:stCondLst>
                                            </p:cTn>
                                            <p:tgtEl>
                                              <p:spTgt spid="19"/>
                                            </p:tgtEl>
                                          </p:cBhvr>
                                          <p:to x="100000" y="80000"/>
                                        </p:animScale>
                                        <p:animScale>
                                          <p:cBhvr>
                                            <p:cTn id="75" dur="83" decel="50000">
                                              <p:stCondLst>
                                                <p:cond delay="669"/>
                                              </p:stCondLst>
                                            </p:cTn>
                                            <p:tgtEl>
                                              <p:spTgt spid="19"/>
                                            </p:tgtEl>
                                          </p:cBhvr>
                                          <p:to x="100000" y="100000"/>
                                        </p:animScale>
                                        <p:animScale>
                                          <p:cBhvr>
                                            <p:cTn id="76" dur="13">
                                              <p:stCondLst>
                                                <p:cond delay="821"/>
                                              </p:stCondLst>
                                            </p:cTn>
                                            <p:tgtEl>
                                              <p:spTgt spid="19"/>
                                            </p:tgtEl>
                                          </p:cBhvr>
                                          <p:to x="100000" y="90000"/>
                                        </p:animScale>
                                        <p:animScale>
                                          <p:cBhvr>
                                            <p:cTn id="77" dur="83" decel="50000">
                                              <p:stCondLst>
                                                <p:cond delay="834"/>
                                              </p:stCondLst>
                                            </p:cTn>
                                            <p:tgtEl>
                                              <p:spTgt spid="19"/>
                                            </p:tgtEl>
                                          </p:cBhvr>
                                          <p:to x="100000" y="100000"/>
                                        </p:animScale>
                                        <p:animScale>
                                          <p:cBhvr>
                                            <p:cTn id="78" dur="13">
                                              <p:stCondLst>
                                                <p:cond delay="904"/>
                                              </p:stCondLst>
                                            </p:cTn>
                                            <p:tgtEl>
                                              <p:spTgt spid="19"/>
                                            </p:tgtEl>
                                          </p:cBhvr>
                                          <p:to x="100000" y="95000"/>
                                        </p:animScale>
                                        <p:animScale>
                                          <p:cBhvr>
                                            <p:cTn id="79" dur="83" decel="50000">
                                              <p:stCondLst>
                                                <p:cond delay="917"/>
                                              </p:stCondLst>
                                            </p:cTn>
                                            <p:tgtEl>
                                              <p:spTgt spid="19"/>
                                            </p:tgtEl>
                                          </p:cBhvr>
                                          <p:to x="100000" y="100000"/>
                                        </p:animScale>
                                      </p:childTnLst>
                                    </p:cTn>
                                  </p:par>
                                  <p:par>
                                    <p:cTn id="80" presetID="26" presetClass="entr" presetSubtype="0" fill="hold" grpId="0" nodeType="withEffect">
                                      <p:stCondLst>
                                        <p:cond delay="200"/>
                                      </p:stCondLst>
                                      <p:childTnLst>
                                        <p:set>
                                          <p:cBhvr>
                                            <p:cTn id="81" dur="1" fill="hold">
                                              <p:stCondLst>
                                                <p:cond delay="0"/>
                                              </p:stCondLst>
                                            </p:cTn>
                                            <p:tgtEl>
                                              <p:spTgt spid="20"/>
                                            </p:tgtEl>
                                            <p:attrNameLst>
                                              <p:attrName>style.visibility</p:attrName>
                                            </p:attrNameLst>
                                          </p:cBhvr>
                                          <p:to>
                                            <p:strVal val="visible"/>
                                          </p:to>
                                        </p:set>
                                        <p:animEffect transition="in" filter="wipe(down)">
                                          <p:cBhvr>
                                            <p:cTn id="82" dur="290">
                                              <p:stCondLst>
                                                <p:cond delay="0"/>
                                              </p:stCondLst>
                                            </p:cTn>
                                            <p:tgtEl>
                                              <p:spTgt spid="20"/>
                                            </p:tgtEl>
                                          </p:cBhvr>
                                        </p:animEffect>
                                        <p:anim calcmode="lin" valueType="num">
                                          <p:cBhvr>
                                            <p:cTn id="83"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84"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85"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86"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87"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88" dur="13">
                                              <p:stCondLst>
                                                <p:cond delay="325"/>
                                              </p:stCondLst>
                                            </p:cTn>
                                            <p:tgtEl>
                                              <p:spTgt spid="20"/>
                                            </p:tgtEl>
                                          </p:cBhvr>
                                          <p:to x="100000" y="60000"/>
                                        </p:animScale>
                                        <p:animScale>
                                          <p:cBhvr>
                                            <p:cTn id="89" dur="83" decel="50000">
                                              <p:stCondLst>
                                                <p:cond delay="338"/>
                                              </p:stCondLst>
                                            </p:cTn>
                                            <p:tgtEl>
                                              <p:spTgt spid="20"/>
                                            </p:tgtEl>
                                          </p:cBhvr>
                                          <p:to x="100000" y="100000"/>
                                        </p:animScale>
                                        <p:animScale>
                                          <p:cBhvr>
                                            <p:cTn id="90" dur="13">
                                              <p:stCondLst>
                                                <p:cond delay="656"/>
                                              </p:stCondLst>
                                            </p:cTn>
                                            <p:tgtEl>
                                              <p:spTgt spid="20"/>
                                            </p:tgtEl>
                                          </p:cBhvr>
                                          <p:to x="100000" y="80000"/>
                                        </p:animScale>
                                        <p:animScale>
                                          <p:cBhvr>
                                            <p:cTn id="91" dur="83" decel="50000">
                                              <p:stCondLst>
                                                <p:cond delay="669"/>
                                              </p:stCondLst>
                                            </p:cTn>
                                            <p:tgtEl>
                                              <p:spTgt spid="20"/>
                                            </p:tgtEl>
                                          </p:cBhvr>
                                          <p:to x="100000" y="100000"/>
                                        </p:animScale>
                                        <p:animScale>
                                          <p:cBhvr>
                                            <p:cTn id="92" dur="13">
                                              <p:stCondLst>
                                                <p:cond delay="821"/>
                                              </p:stCondLst>
                                            </p:cTn>
                                            <p:tgtEl>
                                              <p:spTgt spid="20"/>
                                            </p:tgtEl>
                                          </p:cBhvr>
                                          <p:to x="100000" y="90000"/>
                                        </p:animScale>
                                        <p:animScale>
                                          <p:cBhvr>
                                            <p:cTn id="93" dur="83" decel="50000">
                                              <p:stCondLst>
                                                <p:cond delay="834"/>
                                              </p:stCondLst>
                                            </p:cTn>
                                            <p:tgtEl>
                                              <p:spTgt spid="20"/>
                                            </p:tgtEl>
                                          </p:cBhvr>
                                          <p:to x="100000" y="100000"/>
                                        </p:animScale>
                                        <p:animScale>
                                          <p:cBhvr>
                                            <p:cTn id="94" dur="13">
                                              <p:stCondLst>
                                                <p:cond delay="904"/>
                                              </p:stCondLst>
                                            </p:cTn>
                                            <p:tgtEl>
                                              <p:spTgt spid="20"/>
                                            </p:tgtEl>
                                          </p:cBhvr>
                                          <p:to x="100000" y="95000"/>
                                        </p:animScale>
                                        <p:animScale>
                                          <p:cBhvr>
                                            <p:cTn id="95" dur="83" decel="50000">
                                              <p:stCondLst>
                                                <p:cond delay="917"/>
                                              </p:stCondLst>
                                            </p:cTn>
                                            <p:tgtEl>
                                              <p:spTgt spid="20"/>
                                            </p:tgtEl>
                                          </p:cBhvr>
                                          <p:to x="100000" y="100000"/>
                                        </p:animScale>
                                      </p:childTnLst>
                                    </p:cTn>
                                  </p:par>
                                  <p:par>
                                    <p:cTn id="96" presetID="26" presetClass="entr" presetSubtype="0" fill="hold" grpId="0" nodeType="withEffect">
                                      <p:stCondLst>
                                        <p:cond delay="300"/>
                                      </p:stCondLst>
                                      <p:childTnLst>
                                        <p:set>
                                          <p:cBhvr>
                                            <p:cTn id="97" dur="1" fill="hold">
                                              <p:stCondLst>
                                                <p:cond delay="0"/>
                                              </p:stCondLst>
                                            </p:cTn>
                                            <p:tgtEl>
                                              <p:spTgt spid="21"/>
                                            </p:tgtEl>
                                            <p:attrNameLst>
                                              <p:attrName>style.visibility</p:attrName>
                                            </p:attrNameLst>
                                          </p:cBhvr>
                                          <p:to>
                                            <p:strVal val="visible"/>
                                          </p:to>
                                        </p:set>
                                        <p:animEffect transition="in" filter="wipe(down)">
                                          <p:cBhvr>
                                            <p:cTn id="98" dur="290">
                                              <p:stCondLst>
                                                <p:cond delay="0"/>
                                              </p:stCondLst>
                                            </p:cTn>
                                            <p:tgtEl>
                                              <p:spTgt spid="21"/>
                                            </p:tgtEl>
                                          </p:cBhvr>
                                        </p:animEffect>
                                        <p:anim calcmode="lin" valueType="num">
                                          <p:cBhvr>
                                            <p:cTn id="99" dur="911"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100" dur="332"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01" dur="332" tmFilter="0, 0; 0.125,0.2665; 0.25,0.4; 0.375,0.465; 0.5,0.5;  0.625,0.535; 0.75,0.6; 0.875,0.7335; 1,1">
                                              <p:stCondLst>
                                                <p:cond delay="332"/>
                                              </p:stCondLst>
                                            </p:cTn>
                                            <p:tgtEl>
                                              <p:spTgt spid="21"/>
                                            </p:tgtEl>
                                            <p:attrNameLst>
                                              <p:attrName>ppt_y</p:attrName>
                                            </p:attrNameLst>
                                          </p:cBhvr>
                                          <p:tavLst>
                                            <p:tav tm="0" fmla="#ppt_y-sin(pi*$)/9">
                                              <p:val>
                                                <p:fltVal val="0"/>
                                              </p:val>
                                            </p:tav>
                                            <p:tav tm="100000">
                                              <p:val>
                                                <p:fltVal val="1"/>
                                              </p:val>
                                            </p:tav>
                                          </p:tavLst>
                                        </p:anim>
                                        <p:anim calcmode="lin" valueType="num">
                                          <p:cBhvr>
                                            <p:cTn id="102" dur="166" tmFilter="0, 0; 0.125,0.2665; 0.25,0.4; 0.375,0.465; 0.5,0.5;  0.625,0.535; 0.75,0.6; 0.875,0.7335; 1,1">
                                              <p:stCondLst>
                                                <p:cond delay="662"/>
                                              </p:stCondLst>
                                            </p:cTn>
                                            <p:tgtEl>
                                              <p:spTgt spid="21"/>
                                            </p:tgtEl>
                                            <p:attrNameLst>
                                              <p:attrName>ppt_y</p:attrName>
                                            </p:attrNameLst>
                                          </p:cBhvr>
                                          <p:tavLst>
                                            <p:tav tm="0" fmla="#ppt_y-sin(pi*$)/27">
                                              <p:val>
                                                <p:fltVal val="0"/>
                                              </p:val>
                                            </p:tav>
                                            <p:tav tm="100000">
                                              <p:val>
                                                <p:fltVal val="1"/>
                                              </p:val>
                                            </p:tav>
                                          </p:tavLst>
                                        </p:anim>
                                        <p:anim calcmode="lin" valueType="num">
                                          <p:cBhvr>
                                            <p:cTn id="103" dur="82" tmFilter="0, 0; 0.125,0.2665; 0.25,0.4; 0.375,0.465; 0.5,0.5;  0.625,0.535; 0.75,0.6; 0.875,0.7335; 1,1">
                                              <p:stCondLst>
                                                <p:cond delay="828"/>
                                              </p:stCondLst>
                                            </p:cTn>
                                            <p:tgtEl>
                                              <p:spTgt spid="21"/>
                                            </p:tgtEl>
                                            <p:attrNameLst>
                                              <p:attrName>ppt_y</p:attrName>
                                            </p:attrNameLst>
                                          </p:cBhvr>
                                          <p:tavLst>
                                            <p:tav tm="0" fmla="#ppt_y-sin(pi*$)/81">
                                              <p:val>
                                                <p:fltVal val="0"/>
                                              </p:val>
                                            </p:tav>
                                            <p:tav tm="100000">
                                              <p:val>
                                                <p:fltVal val="1"/>
                                              </p:val>
                                            </p:tav>
                                          </p:tavLst>
                                        </p:anim>
                                        <p:animScale>
                                          <p:cBhvr>
                                            <p:cTn id="104" dur="13">
                                              <p:stCondLst>
                                                <p:cond delay="325"/>
                                              </p:stCondLst>
                                            </p:cTn>
                                            <p:tgtEl>
                                              <p:spTgt spid="21"/>
                                            </p:tgtEl>
                                          </p:cBhvr>
                                          <p:to x="100000" y="60000"/>
                                        </p:animScale>
                                        <p:animScale>
                                          <p:cBhvr>
                                            <p:cTn id="105" dur="83" decel="50000">
                                              <p:stCondLst>
                                                <p:cond delay="338"/>
                                              </p:stCondLst>
                                            </p:cTn>
                                            <p:tgtEl>
                                              <p:spTgt spid="21"/>
                                            </p:tgtEl>
                                          </p:cBhvr>
                                          <p:to x="100000" y="100000"/>
                                        </p:animScale>
                                        <p:animScale>
                                          <p:cBhvr>
                                            <p:cTn id="106" dur="13">
                                              <p:stCondLst>
                                                <p:cond delay="656"/>
                                              </p:stCondLst>
                                            </p:cTn>
                                            <p:tgtEl>
                                              <p:spTgt spid="21"/>
                                            </p:tgtEl>
                                          </p:cBhvr>
                                          <p:to x="100000" y="80000"/>
                                        </p:animScale>
                                        <p:animScale>
                                          <p:cBhvr>
                                            <p:cTn id="107" dur="83" decel="50000">
                                              <p:stCondLst>
                                                <p:cond delay="669"/>
                                              </p:stCondLst>
                                            </p:cTn>
                                            <p:tgtEl>
                                              <p:spTgt spid="21"/>
                                            </p:tgtEl>
                                          </p:cBhvr>
                                          <p:to x="100000" y="100000"/>
                                        </p:animScale>
                                        <p:animScale>
                                          <p:cBhvr>
                                            <p:cTn id="108" dur="13">
                                              <p:stCondLst>
                                                <p:cond delay="821"/>
                                              </p:stCondLst>
                                            </p:cTn>
                                            <p:tgtEl>
                                              <p:spTgt spid="21"/>
                                            </p:tgtEl>
                                          </p:cBhvr>
                                          <p:to x="100000" y="90000"/>
                                        </p:animScale>
                                        <p:animScale>
                                          <p:cBhvr>
                                            <p:cTn id="109" dur="83" decel="50000">
                                              <p:stCondLst>
                                                <p:cond delay="834"/>
                                              </p:stCondLst>
                                            </p:cTn>
                                            <p:tgtEl>
                                              <p:spTgt spid="21"/>
                                            </p:tgtEl>
                                          </p:cBhvr>
                                          <p:to x="100000" y="100000"/>
                                        </p:animScale>
                                        <p:animScale>
                                          <p:cBhvr>
                                            <p:cTn id="110" dur="13">
                                              <p:stCondLst>
                                                <p:cond delay="904"/>
                                              </p:stCondLst>
                                            </p:cTn>
                                            <p:tgtEl>
                                              <p:spTgt spid="21"/>
                                            </p:tgtEl>
                                          </p:cBhvr>
                                          <p:to x="100000" y="95000"/>
                                        </p:animScale>
                                        <p:animScale>
                                          <p:cBhvr>
                                            <p:cTn id="111" dur="83" decel="50000">
                                              <p:stCondLst>
                                                <p:cond delay="917"/>
                                              </p:stCondLst>
                                            </p:cTn>
                                            <p:tgtEl>
                                              <p:spTgt spid="21"/>
                                            </p:tgtEl>
                                          </p:cBhvr>
                                          <p:to x="100000" y="100000"/>
                                        </p:animScale>
                                      </p:childTnLst>
                                    </p:cTn>
                                  </p:par>
                                  <p:par>
                                    <p:cTn id="112" presetID="26" presetClass="entr" presetSubtype="0" fill="hold" grpId="0" nodeType="withEffect">
                                      <p:stCondLst>
                                        <p:cond delay="400"/>
                                      </p:stCondLst>
                                      <p:childTnLst>
                                        <p:set>
                                          <p:cBhvr>
                                            <p:cTn id="113" dur="1" fill="hold">
                                              <p:stCondLst>
                                                <p:cond delay="0"/>
                                              </p:stCondLst>
                                            </p:cTn>
                                            <p:tgtEl>
                                              <p:spTgt spid="22"/>
                                            </p:tgtEl>
                                            <p:attrNameLst>
                                              <p:attrName>style.visibility</p:attrName>
                                            </p:attrNameLst>
                                          </p:cBhvr>
                                          <p:to>
                                            <p:strVal val="visible"/>
                                          </p:to>
                                        </p:set>
                                        <p:animEffect transition="in" filter="wipe(down)">
                                          <p:cBhvr>
                                            <p:cTn id="114" dur="290">
                                              <p:stCondLst>
                                                <p:cond delay="0"/>
                                              </p:stCondLst>
                                            </p:cTn>
                                            <p:tgtEl>
                                              <p:spTgt spid="22"/>
                                            </p:tgtEl>
                                          </p:cBhvr>
                                        </p:animEffect>
                                        <p:anim calcmode="lin" valueType="num">
                                          <p:cBhvr>
                                            <p:cTn id="115" dur="911"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116" dur="332"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117" dur="332" tmFilter="0, 0; 0.125,0.2665; 0.25,0.4; 0.375,0.465; 0.5,0.5;  0.625,0.535; 0.75,0.6; 0.875,0.7335; 1,1">
                                              <p:stCondLst>
                                                <p:cond delay="332"/>
                                              </p:stCondLst>
                                            </p:cTn>
                                            <p:tgtEl>
                                              <p:spTgt spid="22"/>
                                            </p:tgtEl>
                                            <p:attrNameLst>
                                              <p:attrName>ppt_y</p:attrName>
                                            </p:attrNameLst>
                                          </p:cBhvr>
                                          <p:tavLst>
                                            <p:tav tm="0" fmla="#ppt_y-sin(pi*$)/9">
                                              <p:val>
                                                <p:fltVal val="0"/>
                                              </p:val>
                                            </p:tav>
                                            <p:tav tm="100000">
                                              <p:val>
                                                <p:fltVal val="1"/>
                                              </p:val>
                                            </p:tav>
                                          </p:tavLst>
                                        </p:anim>
                                        <p:anim calcmode="lin" valueType="num">
                                          <p:cBhvr>
                                            <p:cTn id="118" dur="166" tmFilter="0, 0; 0.125,0.2665; 0.25,0.4; 0.375,0.465; 0.5,0.5;  0.625,0.535; 0.75,0.6; 0.875,0.7335; 1,1">
                                              <p:stCondLst>
                                                <p:cond delay="662"/>
                                              </p:stCondLst>
                                            </p:cTn>
                                            <p:tgtEl>
                                              <p:spTgt spid="22"/>
                                            </p:tgtEl>
                                            <p:attrNameLst>
                                              <p:attrName>ppt_y</p:attrName>
                                            </p:attrNameLst>
                                          </p:cBhvr>
                                          <p:tavLst>
                                            <p:tav tm="0" fmla="#ppt_y-sin(pi*$)/27">
                                              <p:val>
                                                <p:fltVal val="0"/>
                                              </p:val>
                                            </p:tav>
                                            <p:tav tm="100000">
                                              <p:val>
                                                <p:fltVal val="1"/>
                                              </p:val>
                                            </p:tav>
                                          </p:tavLst>
                                        </p:anim>
                                        <p:anim calcmode="lin" valueType="num">
                                          <p:cBhvr>
                                            <p:cTn id="119" dur="82" tmFilter="0, 0; 0.125,0.2665; 0.25,0.4; 0.375,0.465; 0.5,0.5;  0.625,0.535; 0.75,0.6; 0.875,0.7335; 1,1">
                                              <p:stCondLst>
                                                <p:cond delay="828"/>
                                              </p:stCondLst>
                                            </p:cTn>
                                            <p:tgtEl>
                                              <p:spTgt spid="22"/>
                                            </p:tgtEl>
                                            <p:attrNameLst>
                                              <p:attrName>ppt_y</p:attrName>
                                            </p:attrNameLst>
                                          </p:cBhvr>
                                          <p:tavLst>
                                            <p:tav tm="0" fmla="#ppt_y-sin(pi*$)/81">
                                              <p:val>
                                                <p:fltVal val="0"/>
                                              </p:val>
                                            </p:tav>
                                            <p:tav tm="100000">
                                              <p:val>
                                                <p:fltVal val="1"/>
                                              </p:val>
                                            </p:tav>
                                          </p:tavLst>
                                        </p:anim>
                                        <p:animScale>
                                          <p:cBhvr>
                                            <p:cTn id="120" dur="13">
                                              <p:stCondLst>
                                                <p:cond delay="325"/>
                                              </p:stCondLst>
                                            </p:cTn>
                                            <p:tgtEl>
                                              <p:spTgt spid="22"/>
                                            </p:tgtEl>
                                          </p:cBhvr>
                                          <p:to x="100000" y="60000"/>
                                        </p:animScale>
                                        <p:animScale>
                                          <p:cBhvr>
                                            <p:cTn id="121" dur="83" decel="50000">
                                              <p:stCondLst>
                                                <p:cond delay="338"/>
                                              </p:stCondLst>
                                            </p:cTn>
                                            <p:tgtEl>
                                              <p:spTgt spid="22"/>
                                            </p:tgtEl>
                                          </p:cBhvr>
                                          <p:to x="100000" y="100000"/>
                                        </p:animScale>
                                        <p:animScale>
                                          <p:cBhvr>
                                            <p:cTn id="122" dur="13">
                                              <p:stCondLst>
                                                <p:cond delay="656"/>
                                              </p:stCondLst>
                                            </p:cTn>
                                            <p:tgtEl>
                                              <p:spTgt spid="22"/>
                                            </p:tgtEl>
                                          </p:cBhvr>
                                          <p:to x="100000" y="80000"/>
                                        </p:animScale>
                                        <p:animScale>
                                          <p:cBhvr>
                                            <p:cTn id="123" dur="83" decel="50000">
                                              <p:stCondLst>
                                                <p:cond delay="669"/>
                                              </p:stCondLst>
                                            </p:cTn>
                                            <p:tgtEl>
                                              <p:spTgt spid="22"/>
                                            </p:tgtEl>
                                          </p:cBhvr>
                                          <p:to x="100000" y="100000"/>
                                        </p:animScale>
                                        <p:animScale>
                                          <p:cBhvr>
                                            <p:cTn id="124" dur="13">
                                              <p:stCondLst>
                                                <p:cond delay="821"/>
                                              </p:stCondLst>
                                            </p:cTn>
                                            <p:tgtEl>
                                              <p:spTgt spid="22"/>
                                            </p:tgtEl>
                                          </p:cBhvr>
                                          <p:to x="100000" y="90000"/>
                                        </p:animScale>
                                        <p:animScale>
                                          <p:cBhvr>
                                            <p:cTn id="125" dur="83" decel="50000">
                                              <p:stCondLst>
                                                <p:cond delay="834"/>
                                              </p:stCondLst>
                                            </p:cTn>
                                            <p:tgtEl>
                                              <p:spTgt spid="22"/>
                                            </p:tgtEl>
                                          </p:cBhvr>
                                          <p:to x="100000" y="100000"/>
                                        </p:animScale>
                                        <p:animScale>
                                          <p:cBhvr>
                                            <p:cTn id="126" dur="13">
                                              <p:stCondLst>
                                                <p:cond delay="904"/>
                                              </p:stCondLst>
                                            </p:cTn>
                                            <p:tgtEl>
                                              <p:spTgt spid="22"/>
                                            </p:tgtEl>
                                          </p:cBhvr>
                                          <p:to x="100000" y="95000"/>
                                        </p:animScale>
                                        <p:animScale>
                                          <p:cBhvr>
                                            <p:cTn id="127" dur="83" decel="50000">
                                              <p:stCondLst>
                                                <p:cond delay="917"/>
                                              </p:stCondLst>
                                            </p:cTn>
                                            <p:tgtEl>
                                              <p:spTgt spid="22"/>
                                            </p:tgtEl>
                                          </p:cBhvr>
                                          <p:to x="100000" y="100000"/>
                                        </p:animScale>
                                      </p:childTnLst>
                                    </p:cTn>
                                  </p:par>
                                  <p:par>
                                    <p:cTn id="128" presetID="26" presetClass="entr" presetSubtype="0" fill="hold" grpId="0" nodeType="withEffect">
                                      <p:stCondLst>
                                        <p:cond delay="500"/>
                                      </p:stCondLst>
                                      <p:childTnLst>
                                        <p:set>
                                          <p:cBhvr>
                                            <p:cTn id="129" dur="1" fill="hold">
                                              <p:stCondLst>
                                                <p:cond delay="0"/>
                                              </p:stCondLst>
                                            </p:cTn>
                                            <p:tgtEl>
                                              <p:spTgt spid="23"/>
                                            </p:tgtEl>
                                            <p:attrNameLst>
                                              <p:attrName>style.visibility</p:attrName>
                                            </p:attrNameLst>
                                          </p:cBhvr>
                                          <p:to>
                                            <p:strVal val="visible"/>
                                          </p:to>
                                        </p:set>
                                        <p:animEffect transition="in" filter="wipe(down)">
                                          <p:cBhvr>
                                            <p:cTn id="130" dur="290">
                                              <p:stCondLst>
                                                <p:cond delay="0"/>
                                              </p:stCondLst>
                                            </p:cTn>
                                            <p:tgtEl>
                                              <p:spTgt spid="23"/>
                                            </p:tgtEl>
                                          </p:cBhvr>
                                        </p:animEffect>
                                        <p:anim calcmode="lin" valueType="num">
                                          <p:cBhvr>
                                            <p:cTn id="131" dur="911"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32" dur="332"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33" dur="332" tmFilter="0, 0; 0.125,0.2665; 0.25,0.4; 0.375,0.465; 0.5,0.5;  0.625,0.535; 0.75,0.6; 0.875,0.7335; 1,1">
                                              <p:stCondLst>
                                                <p:cond delay="332"/>
                                              </p:stCondLst>
                                            </p:cTn>
                                            <p:tgtEl>
                                              <p:spTgt spid="23"/>
                                            </p:tgtEl>
                                            <p:attrNameLst>
                                              <p:attrName>ppt_y</p:attrName>
                                            </p:attrNameLst>
                                          </p:cBhvr>
                                          <p:tavLst>
                                            <p:tav tm="0" fmla="#ppt_y-sin(pi*$)/9">
                                              <p:val>
                                                <p:fltVal val="0"/>
                                              </p:val>
                                            </p:tav>
                                            <p:tav tm="100000">
                                              <p:val>
                                                <p:fltVal val="1"/>
                                              </p:val>
                                            </p:tav>
                                          </p:tavLst>
                                        </p:anim>
                                        <p:anim calcmode="lin" valueType="num">
                                          <p:cBhvr>
                                            <p:cTn id="134" dur="166" tmFilter="0, 0; 0.125,0.2665; 0.25,0.4; 0.375,0.465; 0.5,0.5;  0.625,0.535; 0.75,0.6; 0.875,0.7335; 1,1">
                                              <p:stCondLst>
                                                <p:cond delay="662"/>
                                              </p:stCondLst>
                                            </p:cTn>
                                            <p:tgtEl>
                                              <p:spTgt spid="23"/>
                                            </p:tgtEl>
                                            <p:attrNameLst>
                                              <p:attrName>ppt_y</p:attrName>
                                            </p:attrNameLst>
                                          </p:cBhvr>
                                          <p:tavLst>
                                            <p:tav tm="0" fmla="#ppt_y-sin(pi*$)/27">
                                              <p:val>
                                                <p:fltVal val="0"/>
                                              </p:val>
                                            </p:tav>
                                            <p:tav tm="100000">
                                              <p:val>
                                                <p:fltVal val="1"/>
                                              </p:val>
                                            </p:tav>
                                          </p:tavLst>
                                        </p:anim>
                                        <p:anim calcmode="lin" valueType="num">
                                          <p:cBhvr>
                                            <p:cTn id="135" dur="82" tmFilter="0, 0; 0.125,0.2665; 0.25,0.4; 0.375,0.465; 0.5,0.5;  0.625,0.535; 0.75,0.6; 0.875,0.7335; 1,1">
                                              <p:stCondLst>
                                                <p:cond delay="828"/>
                                              </p:stCondLst>
                                            </p:cTn>
                                            <p:tgtEl>
                                              <p:spTgt spid="23"/>
                                            </p:tgtEl>
                                            <p:attrNameLst>
                                              <p:attrName>ppt_y</p:attrName>
                                            </p:attrNameLst>
                                          </p:cBhvr>
                                          <p:tavLst>
                                            <p:tav tm="0" fmla="#ppt_y-sin(pi*$)/81">
                                              <p:val>
                                                <p:fltVal val="0"/>
                                              </p:val>
                                            </p:tav>
                                            <p:tav tm="100000">
                                              <p:val>
                                                <p:fltVal val="1"/>
                                              </p:val>
                                            </p:tav>
                                          </p:tavLst>
                                        </p:anim>
                                        <p:animScale>
                                          <p:cBhvr>
                                            <p:cTn id="136" dur="13">
                                              <p:stCondLst>
                                                <p:cond delay="325"/>
                                              </p:stCondLst>
                                            </p:cTn>
                                            <p:tgtEl>
                                              <p:spTgt spid="23"/>
                                            </p:tgtEl>
                                          </p:cBhvr>
                                          <p:to x="100000" y="60000"/>
                                        </p:animScale>
                                        <p:animScale>
                                          <p:cBhvr>
                                            <p:cTn id="137" dur="83" decel="50000">
                                              <p:stCondLst>
                                                <p:cond delay="338"/>
                                              </p:stCondLst>
                                            </p:cTn>
                                            <p:tgtEl>
                                              <p:spTgt spid="23"/>
                                            </p:tgtEl>
                                          </p:cBhvr>
                                          <p:to x="100000" y="100000"/>
                                        </p:animScale>
                                        <p:animScale>
                                          <p:cBhvr>
                                            <p:cTn id="138" dur="13">
                                              <p:stCondLst>
                                                <p:cond delay="656"/>
                                              </p:stCondLst>
                                            </p:cTn>
                                            <p:tgtEl>
                                              <p:spTgt spid="23"/>
                                            </p:tgtEl>
                                          </p:cBhvr>
                                          <p:to x="100000" y="80000"/>
                                        </p:animScale>
                                        <p:animScale>
                                          <p:cBhvr>
                                            <p:cTn id="139" dur="83" decel="50000">
                                              <p:stCondLst>
                                                <p:cond delay="669"/>
                                              </p:stCondLst>
                                            </p:cTn>
                                            <p:tgtEl>
                                              <p:spTgt spid="23"/>
                                            </p:tgtEl>
                                          </p:cBhvr>
                                          <p:to x="100000" y="100000"/>
                                        </p:animScale>
                                        <p:animScale>
                                          <p:cBhvr>
                                            <p:cTn id="140" dur="13">
                                              <p:stCondLst>
                                                <p:cond delay="821"/>
                                              </p:stCondLst>
                                            </p:cTn>
                                            <p:tgtEl>
                                              <p:spTgt spid="23"/>
                                            </p:tgtEl>
                                          </p:cBhvr>
                                          <p:to x="100000" y="90000"/>
                                        </p:animScale>
                                        <p:animScale>
                                          <p:cBhvr>
                                            <p:cTn id="141" dur="83" decel="50000">
                                              <p:stCondLst>
                                                <p:cond delay="834"/>
                                              </p:stCondLst>
                                            </p:cTn>
                                            <p:tgtEl>
                                              <p:spTgt spid="23"/>
                                            </p:tgtEl>
                                          </p:cBhvr>
                                          <p:to x="100000" y="100000"/>
                                        </p:animScale>
                                        <p:animScale>
                                          <p:cBhvr>
                                            <p:cTn id="142" dur="13">
                                              <p:stCondLst>
                                                <p:cond delay="904"/>
                                              </p:stCondLst>
                                            </p:cTn>
                                            <p:tgtEl>
                                              <p:spTgt spid="23"/>
                                            </p:tgtEl>
                                          </p:cBhvr>
                                          <p:to x="100000" y="95000"/>
                                        </p:animScale>
                                        <p:animScale>
                                          <p:cBhvr>
                                            <p:cTn id="143" dur="83" decel="50000">
                                              <p:stCondLst>
                                                <p:cond delay="917"/>
                                              </p:stCondLst>
                                            </p:cTn>
                                            <p:tgtEl>
                                              <p:spTgt spid="23"/>
                                            </p:tgtEl>
                                          </p:cBhvr>
                                          <p:to x="100000" y="100000"/>
                                        </p:animScale>
                                      </p:childTnLst>
                                    </p:cTn>
                                  </p:par>
                                </p:childTnLst>
                              </p:cTn>
                            </p:par>
                            <p:par>
                              <p:cTn id="144" fill="hold">
                                <p:stCondLst>
                                  <p:cond delay="4000"/>
                                </p:stCondLst>
                                <p:childTnLst>
                                  <p:par>
                                    <p:cTn id="145" presetID="22" presetClass="entr" presetSubtype="1" fill="hold" grpId="0" nodeType="afterEffect">
                                      <p:stCondLst>
                                        <p:cond delay="0"/>
                                      </p:stCondLst>
                                      <p:childTnLst>
                                        <p:set>
                                          <p:cBhvr>
                                            <p:cTn id="146" dur="1" fill="hold">
                                              <p:stCondLst>
                                                <p:cond delay="0"/>
                                              </p:stCondLst>
                                            </p:cTn>
                                            <p:tgtEl>
                                              <p:spTgt spid="17"/>
                                            </p:tgtEl>
                                            <p:attrNameLst>
                                              <p:attrName>style.visibility</p:attrName>
                                            </p:attrNameLst>
                                          </p:cBhvr>
                                          <p:to>
                                            <p:strVal val="visible"/>
                                          </p:to>
                                        </p:set>
                                        <p:animEffect transition="in" filter="wipe(up)">
                                          <p:cBhvr>
                                            <p:cTn id="14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17" grpId="0"/>
          <p:bldP spid="18" grpId="0"/>
          <p:bldP spid="19" grpId="0"/>
          <p:bldP spid="20" grpId="0"/>
          <p:bldP spid="21" grpId="0"/>
          <p:bldP spid="22" grpId="0"/>
          <p:bldP spid="23" grpId="0"/>
          <p:bldP spid="24"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sp>
        <p:nvSpPr>
          <p:cNvPr id="3" name="矩形 2"/>
          <p:cNvSpPr/>
          <p:nvPr/>
        </p:nvSpPr>
        <p:spPr>
          <a:xfrm>
            <a:off x="1403648" y="1597966"/>
            <a:ext cx="850848" cy="850848"/>
          </a:xfrm>
          <a:prstGeom prst="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endParaRPr>
          </a:p>
        </p:txBody>
      </p:sp>
      <p:sp>
        <p:nvSpPr>
          <p:cNvPr id="4" name="矩形 3"/>
          <p:cNvSpPr/>
          <p:nvPr/>
        </p:nvSpPr>
        <p:spPr>
          <a:xfrm>
            <a:off x="2320929" y="1597966"/>
            <a:ext cx="850848" cy="850848"/>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endParaRPr>
          </a:p>
        </p:txBody>
      </p:sp>
      <p:sp>
        <p:nvSpPr>
          <p:cNvPr id="5" name="矩形 4"/>
          <p:cNvSpPr/>
          <p:nvPr/>
        </p:nvSpPr>
        <p:spPr>
          <a:xfrm>
            <a:off x="3238210" y="1597966"/>
            <a:ext cx="850848" cy="850848"/>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endParaRPr>
          </a:p>
        </p:txBody>
      </p:sp>
      <p:sp>
        <p:nvSpPr>
          <p:cNvPr id="6" name="矩形 5"/>
          <p:cNvSpPr/>
          <p:nvPr/>
        </p:nvSpPr>
        <p:spPr>
          <a:xfrm>
            <a:off x="1403648" y="2507882"/>
            <a:ext cx="850848" cy="850848"/>
          </a:xfrm>
          <a:prstGeom prst="rect">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endParaRPr>
          </a:p>
        </p:txBody>
      </p:sp>
      <p:sp>
        <p:nvSpPr>
          <p:cNvPr id="7" name="矩形 6"/>
          <p:cNvSpPr/>
          <p:nvPr/>
        </p:nvSpPr>
        <p:spPr>
          <a:xfrm>
            <a:off x="2320929" y="2507882"/>
            <a:ext cx="850848" cy="850848"/>
          </a:xfrm>
          <a:prstGeom prst="rect">
            <a:avLst/>
          </a:prstGeom>
          <a:solidFill>
            <a:srgbClr val="7030A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endParaRPr>
          </a:p>
        </p:txBody>
      </p:sp>
      <p:sp>
        <p:nvSpPr>
          <p:cNvPr id="8" name="矩形 7"/>
          <p:cNvSpPr/>
          <p:nvPr/>
        </p:nvSpPr>
        <p:spPr>
          <a:xfrm>
            <a:off x="3238210" y="2507882"/>
            <a:ext cx="850848" cy="850848"/>
          </a:xfrm>
          <a:prstGeom prst="rect">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endParaRPr>
          </a:p>
        </p:txBody>
      </p:sp>
      <p:sp>
        <p:nvSpPr>
          <p:cNvPr id="9" name="矩形 8"/>
          <p:cNvSpPr/>
          <p:nvPr/>
        </p:nvSpPr>
        <p:spPr>
          <a:xfrm>
            <a:off x="1403648" y="3417798"/>
            <a:ext cx="850848" cy="850848"/>
          </a:xfrm>
          <a:prstGeom prst="rect">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endParaRPr>
          </a:p>
        </p:txBody>
      </p:sp>
      <p:sp>
        <p:nvSpPr>
          <p:cNvPr id="10" name="矩形 9"/>
          <p:cNvSpPr/>
          <p:nvPr/>
        </p:nvSpPr>
        <p:spPr>
          <a:xfrm>
            <a:off x="2320929" y="3417798"/>
            <a:ext cx="850848" cy="850848"/>
          </a:xfrm>
          <a:prstGeom prst="rect">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endParaRPr>
          </a:p>
        </p:txBody>
      </p:sp>
      <p:sp>
        <p:nvSpPr>
          <p:cNvPr id="11" name="矩形 10"/>
          <p:cNvSpPr/>
          <p:nvPr/>
        </p:nvSpPr>
        <p:spPr>
          <a:xfrm>
            <a:off x="3238210" y="3417798"/>
            <a:ext cx="850848" cy="850848"/>
          </a:xfrm>
          <a:prstGeom prst="rect">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endParaRPr>
          </a:p>
        </p:txBody>
      </p:sp>
      <p:sp>
        <p:nvSpPr>
          <p:cNvPr id="12" name="矩形 11"/>
          <p:cNvSpPr/>
          <p:nvPr/>
        </p:nvSpPr>
        <p:spPr>
          <a:xfrm>
            <a:off x="1403648" y="1597966"/>
            <a:ext cx="850848" cy="850848"/>
          </a:xfrm>
          <a:prstGeom prst="rect">
            <a:avLst/>
          </a:prstGeom>
          <a:blipFill>
            <a:blip r:embed="rId1"/>
            <a:srcRect/>
            <a:stretch>
              <a:fillRect l="-86745" r="-3698" b="-7114"/>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endParaRPr>
          </a:p>
        </p:txBody>
      </p:sp>
      <p:sp>
        <p:nvSpPr>
          <p:cNvPr id="13" name="矩形 12"/>
          <p:cNvSpPr/>
          <p:nvPr/>
        </p:nvSpPr>
        <p:spPr>
          <a:xfrm>
            <a:off x="2320929" y="2507882"/>
            <a:ext cx="850848" cy="850848"/>
          </a:xfrm>
          <a:prstGeom prst="rect">
            <a:avLst/>
          </a:prstGeom>
          <a:blipFill>
            <a:blip r:embed="rId2"/>
            <a:srcRect/>
            <a:stretch>
              <a:fillRect l="-1" t="-27169" r="-14508" b="-9813"/>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endParaRPr>
          </a:p>
        </p:txBody>
      </p:sp>
      <p:sp>
        <p:nvSpPr>
          <p:cNvPr id="14" name="矩形 13"/>
          <p:cNvSpPr/>
          <p:nvPr/>
        </p:nvSpPr>
        <p:spPr>
          <a:xfrm>
            <a:off x="3238210" y="1597966"/>
            <a:ext cx="850848" cy="850848"/>
          </a:xfrm>
          <a:prstGeom prst="rect">
            <a:avLst/>
          </a:prstGeom>
          <a:blipFill>
            <a:blip r:embed="rId3"/>
            <a:srcRect/>
            <a:stretch>
              <a:fillRect l="-15781" r="-27531" b="-4544"/>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endParaRPr>
          </a:p>
        </p:txBody>
      </p:sp>
      <p:sp>
        <p:nvSpPr>
          <p:cNvPr id="15" name="矩形 14"/>
          <p:cNvSpPr/>
          <p:nvPr/>
        </p:nvSpPr>
        <p:spPr>
          <a:xfrm>
            <a:off x="3238210" y="3417798"/>
            <a:ext cx="850848" cy="850848"/>
          </a:xfrm>
          <a:prstGeom prst="rect">
            <a:avLst/>
          </a:prstGeom>
          <a:blipFill>
            <a:blip r:embed="rId4"/>
            <a:srcRect/>
            <a:stretch>
              <a:fillRect l="-35634" r="-30125" b="-3438"/>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endParaRPr>
          </a:p>
        </p:txBody>
      </p:sp>
      <p:sp>
        <p:nvSpPr>
          <p:cNvPr id="16" name="矩形 15"/>
          <p:cNvSpPr/>
          <p:nvPr/>
        </p:nvSpPr>
        <p:spPr>
          <a:xfrm>
            <a:off x="1403648" y="3417798"/>
            <a:ext cx="850848" cy="850848"/>
          </a:xfrm>
          <a:prstGeom prst="rect">
            <a:avLst/>
          </a:prstGeom>
          <a:blipFill>
            <a:blip r:embed="rId5"/>
            <a:srcRect/>
            <a:stretch>
              <a:fillRect l="-27581" t="-1" r="-20914" b="-4701"/>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tx1"/>
              </a:solidFill>
            </a:endParaRPr>
          </a:p>
        </p:txBody>
      </p:sp>
      <p:sp>
        <p:nvSpPr>
          <p:cNvPr id="17" name="线形标注 2(带强调线) 2"/>
          <p:cNvSpPr/>
          <p:nvPr/>
        </p:nvSpPr>
        <p:spPr bwMode="auto">
          <a:xfrm>
            <a:off x="4840790" y="1643086"/>
            <a:ext cx="3145172" cy="428210"/>
          </a:xfrm>
          <a:prstGeom prst="accentCallout2">
            <a:avLst>
              <a:gd name="adj1" fmla="val 21366"/>
              <a:gd name="adj2" fmla="val -1991"/>
              <a:gd name="adj3" fmla="val 18745"/>
              <a:gd name="adj4" fmla="val -80296"/>
              <a:gd name="adj5" fmla="val 66369"/>
              <a:gd name="adj6" fmla="val -86411"/>
            </a:avLst>
          </a:prstGeom>
          <a:noFill/>
          <a:ln w="15875" cmpd="sng">
            <a:solidFill>
              <a:schemeClr val="bg1">
                <a:lumMod val="50000"/>
              </a:schemeClr>
            </a:solidFill>
            <a:miter lim="800000"/>
            <a:headEnd type="oval" w="med" len="med"/>
          </a:ln>
          <a:extLst>
            <a:ext uri="{909E8E84-426E-40DD-AFC4-6F175D3DCCD1}">
              <a14:hiddenFill xmlns:a14="http://schemas.microsoft.com/office/drawing/2010/main">
                <a:solidFill>
                  <a:srgbClr val="FFFFFF"/>
                </a:solidFill>
              </a14:hiddenFill>
            </a:ext>
          </a:extLst>
        </p:spPr>
        <p:txBody>
          <a:bodyPr lIns="56639" tIns="28319" rIns="56639" bIns="28319" anchor="ctr"/>
          <a:lstStyle/>
          <a:p>
            <a:pPr>
              <a:lnSpc>
                <a:spcPct val="120000"/>
              </a:lnSpc>
              <a:spcBef>
                <a:spcPct val="0"/>
              </a:spcBef>
              <a:buNone/>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线形标注 2(带强调线) 3"/>
          <p:cNvSpPr/>
          <p:nvPr/>
        </p:nvSpPr>
        <p:spPr bwMode="auto">
          <a:xfrm>
            <a:off x="4840795" y="2181978"/>
            <a:ext cx="3145171" cy="429610"/>
          </a:xfrm>
          <a:prstGeom prst="accentCallout2">
            <a:avLst>
              <a:gd name="adj1" fmla="val 21366"/>
              <a:gd name="adj2" fmla="val -1991"/>
              <a:gd name="adj3" fmla="val 20681"/>
              <a:gd name="adj4" fmla="val -22926"/>
              <a:gd name="adj5" fmla="val -57167"/>
              <a:gd name="adj6" fmla="val -31815"/>
            </a:avLst>
          </a:prstGeom>
          <a:noFill/>
          <a:ln w="15875" cmpd="sng">
            <a:solidFill>
              <a:schemeClr val="bg1">
                <a:lumMod val="50000"/>
              </a:schemeClr>
            </a:solidFill>
            <a:miter lim="800000"/>
            <a:headEnd type="oval" w="med" len="med"/>
          </a:ln>
          <a:extLst>
            <a:ext uri="{909E8E84-426E-40DD-AFC4-6F175D3DCCD1}">
              <a14:hiddenFill xmlns:a14="http://schemas.microsoft.com/office/drawing/2010/main">
                <a:solidFill>
                  <a:srgbClr val="FFFFFF"/>
                </a:solidFill>
              </a14:hiddenFill>
            </a:ext>
          </a:extLst>
        </p:spPr>
        <p:txBody>
          <a:bodyPr lIns="56639" tIns="28319" rIns="56639" bIns="28319" anchor="ctr"/>
          <a:lstStyle/>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线形标注 2(带强调线) 4"/>
          <p:cNvSpPr/>
          <p:nvPr/>
        </p:nvSpPr>
        <p:spPr bwMode="auto">
          <a:xfrm>
            <a:off x="4840795" y="2714392"/>
            <a:ext cx="3145171" cy="429610"/>
          </a:xfrm>
          <a:prstGeom prst="accentCallout2">
            <a:avLst>
              <a:gd name="adj1" fmla="val 21366"/>
              <a:gd name="adj2" fmla="val -1991"/>
              <a:gd name="adj3" fmla="val 22171"/>
              <a:gd name="adj4" fmla="val -43032"/>
              <a:gd name="adj5" fmla="val 22153"/>
              <a:gd name="adj6" fmla="val -59153"/>
            </a:avLst>
          </a:prstGeom>
          <a:noFill/>
          <a:ln w="15875" cmpd="sng">
            <a:solidFill>
              <a:schemeClr val="bg1">
                <a:lumMod val="50000"/>
              </a:schemeClr>
            </a:solidFill>
            <a:miter lim="800000"/>
            <a:headEnd type="oval" w="med" len="med"/>
          </a:ln>
          <a:extLst>
            <a:ext uri="{909E8E84-426E-40DD-AFC4-6F175D3DCCD1}">
              <a14:hiddenFill xmlns:a14="http://schemas.microsoft.com/office/drawing/2010/main">
                <a:solidFill>
                  <a:srgbClr val="FFFFFF"/>
                </a:solidFill>
              </a14:hiddenFill>
            </a:ext>
          </a:extLst>
        </p:spPr>
        <p:txBody>
          <a:bodyPr lIns="56639" tIns="28319" rIns="56639" bIns="28319" anchor="ctr"/>
          <a:lstStyle/>
          <a:p>
            <a:pPr>
              <a:lnSpc>
                <a:spcPct val="120000"/>
              </a:lnSpc>
              <a:spcBef>
                <a:spcPct val="0"/>
              </a:spcBef>
              <a:buNone/>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线形标注 2(带强调线) 5"/>
          <p:cNvSpPr/>
          <p:nvPr/>
        </p:nvSpPr>
        <p:spPr bwMode="auto">
          <a:xfrm>
            <a:off x="4840790" y="3254581"/>
            <a:ext cx="3145172" cy="428210"/>
          </a:xfrm>
          <a:prstGeom prst="accentCallout2">
            <a:avLst>
              <a:gd name="adj1" fmla="val 48468"/>
              <a:gd name="adj2" fmla="val -1968"/>
              <a:gd name="adj3" fmla="val 47782"/>
              <a:gd name="adj4" fmla="val -82347"/>
              <a:gd name="adj5" fmla="val 82199"/>
              <a:gd name="adj6" fmla="val -85088"/>
            </a:avLst>
          </a:prstGeom>
          <a:noFill/>
          <a:ln w="15875" cmpd="sng">
            <a:solidFill>
              <a:schemeClr val="bg1">
                <a:lumMod val="50000"/>
              </a:schemeClr>
            </a:solidFill>
            <a:miter lim="800000"/>
            <a:headEnd type="oval" w="med" len="med"/>
          </a:ln>
          <a:extLst>
            <a:ext uri="{909E8E84-426E-40DD-AFC4-6F175D3DCCD1}">
              <a14:hiddenFill xmlns:a14="http://schemas.microsoft.com/office/drawing/2010/main">
                <a:solidFill>
                  <a:srgbClr val="FFFFFF"/>
                </a:solidFill>
              </a14:hiddenFill>
            </a:ext>
          </a:extLst>
        </p:spPr>
        <p:txBody>
          <a:bodyPr lIns="56639" tIns="28319" rIns="56639" bIns="28319" anchor="ctr"/>
          <a:lstStyle/>
          <a:p>
            <a:pPr>
              <a:lnSpc>
                <a:spcPct val="120000"/>
              </a:lnSpc>
              <a:spcBef>
                <a:spcPct val="0"/>
              </a:spcBef>
              <a:buNone/>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线形标注 2(带强调线) 6"/>
          <p:cNvSpPr/>
          <p:nvPr/>
        </p:nvSpPr>
        <p:spPr bwMode="auto">
          <a:xfrm>
            <a:off x="4840797" y="3793476"/>
            <a:ext cx="3145171" cy="429610"/>
          </a:xfrm>
          <a:prstGeom prst="accentCallout2">
            <a:avLst>
              <a:gd name="adj1" fmla="val 21366"/>
              <a:gd name="adj2" fmla="val -1991"/>
              <a:gd name="adj3" fmla="val 22616"/>
              <a:gd name="adj4" fmla="val -23181"/>
              <a:gd name="adj5" fmla="val -39750"/>
              <a:gd name="adj6" fmla="val -31556"/>
            </a:avLst>
          </a:prstGeom>
          <a:noFill/>
          <a:ln w="15875" cmpd="sng">
            <a:solidFill>
              <a:schemeClr val="bg1">
                <a:lumMod val="50000"/>
              </a:schemeClr>
            </a:solidFill>
            <a:miter lim="800000"/>
            <a:headEnd type="oval" w="med" len="med"/>
          </a:ln>
          <a:extLst>
            <a:ext uri="{909E8E84-426E-40DD-AFC4-6F175D3DCCD1}">
              <a14:hiddenFill xmlns:a14="http://schemas.microsoft.com/office/drawing/2010/main">
                <a:solidFill>
                  <a:srgbClr val="FFFFFF"/>
                </a:solidFill>
              </a14:hiddenFill>
            </a:ext>
          </a:extLst>
        </p:spPr>
        <p:txBody>
          <a:bodyPr lIns="56639" tIns="28319" rIns="56639" bIns="28319" anchor="ctr"/>
          <a:lstStyle/>
          <a:p>
            <a:pPr>
              <a:lnSpc>
                <a:spcPct val="120000"/>
              </a:lnSpc>
              <a:spcBef>
                <a:spcPct val="0"/>
              </a:spcBef>
              <a:buNone/>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3" presetClass="entr" presetSubtype="528" fill="hold" grpId="0" nodeType="afterEffect">
                                  <p:stCondLst>
                                    <p:cond delay="100"/>
                                  </p:stCondLst>
                                  <p:childTnLst>
                                    <p:set>
                                      <p:cBhvr>
                                        <p:cTn id="10" dur="1" fill="hold">
                                          <p:stCondLst>
                                            <p:cond delay="0"/>
                                          </p:stCondLst>
                                        </p:cTn>
                                        <p:tgtEl>
                                          <p:spTgt spid="3"/>
                                        </p:tgtEl>
                                        <p:attrNameLst>
                                          <p:attrName>style.visibility</p:attrName>
                                        </p:attrNameLst>
                                      </p:cBhvr>
                                      <p:to>
                                        <p:strVal val="visible"/>
                                      </p:to>
                                    </p:set>
                                    <p:anim calcmode="lin" valueType="num">
                                      <p:cBhvr>
                                        <p:cTn id="11" dur="300" fill="hold"/>
                                        <p:tgtEl>
                                          <p:spTgt spid="3"/>
                                        </p:tgtEl>
                                        <p:attrNameLst>
                                          <p:attrName>ppt_w</p:attrName>
                                        </p:attrNameLst>
                                      </p:cBhvr>
                                      <p:tavLst>
                                        <p:tav tm="0">
                                          <p:val>
                                            <p:fltVal val="0"/>
                                          </p:val>
                                        </p:tav>
                                        <p:tav tm="100000">
                                          <p:val>
                                            <p:strVal val="#ppt_w"/>
                                          </p:val>
                                        </p:tav>
                                      </p:tavLst>
                                    </p:anim>
                                    <p:anim calcmode="lin" valueType="num">
                                      <p:cBhvr>
                                        <p:cTn id="12" dur="300" fill="hold"/>
                                        <p:tgtEl>
                                          <p:spTgt spid="3"/>
                                        </p:tgtEl>
                                        <p:attrNameLst>
                                          <p:attrName>ppt_h</p:attrName>
                                        </p:attrNameLst>
                                      </p:cBhvr>
                                      <p:tavLst>
                                        <p:tav tm="0">
                                          <p:val>
                                            <p:fltVal val="0"/>
                                          </p:val>
                                        </p:tav>
                                        <p:tav tm="100000">
                                          <p:val>
                                            <p:strVal val="#ppt_h"/>
                                          </p:val>
                                        </p:tav>
                                      </p:tavLst>
                                    </p:anim>
                                    <p:anim calcmode="lin" valueType="num">
                                      <p:cBhvr>
                                        <p:cTn id="13" dur="300" fill="hold"/>
                                        <p:tgtEl>
                                          <p:spTgt spid="3"/>
                                        </p:tgtEl>
                                        <p:attrNameLst>
                                          <p:attrName>ppt_x</p:attrName>
                                        </p:attrNameLst>
                                      </p:cBhvr>
                                      <p:tavLst>
                                        <p:tav tm="0">
                                          <p:val>
                                            <p:fltVal val="0.5"/>
                                          </p:val>
                                        </p:tav>
                                        <p:tav tm="100000">
                                          <p:val>
                                            <p:strVal val="#ppt_x"/>
                                          </p:val>
                                        </p:tav>
                                      </p:tavLst>
                                    </p:anim>
                                    <p:anim calcmode="lin" valueType="num">
                                      <p:cBhvr>
                                        <p:cTn id="14" dur="300" fill="hold"/>
                                        <p:tgtEl>
                                          <p:spTgt spid="3"/>
                                        </p:tgtEl>
                                        <p:attrNameLst>
                                          <p:attrName>ppt_y</p:attrName>
                                        </p:attrNameLst>
                                      </p:cBhvr>
                                      <p:tavLst>
                                        <p:tav tm="0">
                                          <p:val>
                                            <p:fltVal val="0.5"/>
                                          </p:val>
                                        </p:tav>
                                        <p:tav tm="100000">
                                          <p:val>
                                            <p:strVal val="#ppt_y"/>
                                          </p:val>
                                        </p:tav>
                                      </p:tavLst>
                                    </p:anim>
                                  </p:childTnLst>
                                </p:cTn>
                              </p:par>
                              <p:par>
                                <p:cTn id="15" presetID="26" presetClass="emph" presetSubtype="0" fill="hold" grpId="1" nodeType="withEffect">
                                  <p:stCondLst>
                                    <p:cond delay="400"/>
                                  </p:stCondLst>
                                  <p:childTnLst>
                                    <p:animEffect transition="out" filter="fade">
                                      <p:cBhvr>
                                        <p:cTn id="16" dur="300" tmFilter="0, 0; .2, .5; .8, .5; 1, 0"/>
                                        <p:tgtEl>
                                          <p:spTgt spid="3"/>
                                        </p:tgtEl>
                                      </p:cBhvr>
                                    </p:animEffect>
                                    <p:animScale>
                                      <p:cBhvr>
                                        <p:cTn id="17" dur="150" autoRev="1" fill="hold"/>
                                        <p:tgtEl>
                                          <p:spTgt spid="3"/>
                                        </p:tgtEl>
                                      </p:cBhvr>
                                      <p:by x="105000" y="105000"/>
                                    </p:animScale>
                                  </p:childTnLst>
                                </p:cTn>
                              </p:par>
                              <p:par>
                                <p:cTn id="18" presetID="23" presetClass="entr" presetSubtype="528" fill="hold" grpId="0" nodeType="withEffect">
                                  <p:stCondLst>
                                    <p:cond delay="200"/>
                                  </p:stCondLst>
                                  <p:childTnLst>
                                    <p:set>
                                      <p:cBhvr>
                                        <p:cTn id="19" dur="1" fill="hold">
                                          <p:stCondLst>
                                            <p:cond delay="0"/>
                                          </p:stCondLst>
                                        </p:cTn>
                                        <p:tgtEl>
                                          <p:spTgt spid="4"/>
                                        </p:tgtEl>
                                        <p:attrNameLst>
                                          <p:attrName>style.visibility</p:attrName>
                                        </p:attrNameLst>
                                      </p:cBhvr>
                                      <p:to>
                                        <p:strVal val="visible"/>
                                      </p:to>
                                    </p:set>
                                    <p:anim calcmode="lin" valueType="num">
                                      <p:cBhvr>
                                        <p:cTn id="20" dur="300" fill="hold"/>
                                        <p:tgtEl>
                                          <p:spTgt spid="4"/>
                                        </p:tgtEl>
                                        <p:attrNameLst>
                                          <p:attrName>ppt_w</p:attrName>
                                        </p:attrNameLst>
                                      </p:cBhvr>
                                      <p:tavLst>
                                        <p:tav tm="0">
                                          <p:val>
                                            <p:fltVal val="0"/>
                                          </p:val>
                                        </p:tav>
                                        <p:tav tm="100000">
                                          <p:val>
                                            <p:strVal val="#ppt_w"/>
                                          </p:val>
                                        </p:tav>
                                      </p:tavLst>
                                    </p:anim>
                                    <p:anim calcmode="lin" valueType="num">
                                      <p:cBhvr>
                                        <p:cTn id="21" dur="300" fill="hold"/>
                                        <p:tgtEl>
                                          <p:spTgt spid="4"/>
                                        </p:tgtEl>
                                        <p:attrNameLst>
                                          <p:attrName>ppt_h</p:attrName>
                                        </p:attrNameLst>
                                      </p:cBhvr>
                                      <p:tavLst>
                                        <p:tav tm="0">
                                          <p:val>
                                            <p:fltVal val="0"/>
                                          </p:val>
                                        </p:tav>
                                        <p:tav tm="100000">
                                          <p:val>
                                            <p:strVal val="#ppt_h"/>
                                          </p:val>
                                        </p:tav>
                                      </p:tavLst>
                                    </p:anim>
                                    <p:anim calcmode="lin" valueType="num">
                                      <p:cBhvr>
                                        <p:cTn id="22" dur="300" fill="hold"/>
                                        <p:tgtEl>
                                          <p:spTgt spid="4"/>
                                        </p:tgtEl>
                                        <p:attrNameLst>
                                          <p:attrName>ppt_x</p:attrName>
                                        </p:attrNameLst>
                                      </p:cBhvr>
                                      <p:tavLst>
                                        <p:tav tm="0">
                                          <p:val>
                                            <p:fltVal val="0.5"/>
                                          </p:val>
                                        </p:tav>
                                        <p:tav tm="100000">
                                          <p:val>
                                            <p:strVal val="#ppt_x"/>
                                          </p:val>
                                        </p:tav>
                                      </p:tavLst>
                                    </p:anim>
                                    <p:anim calcmode="lin" valueType="num">
                                      <p:cBhvr>
                                        <p:cTn id="23" dur="300" fill="hold"/>
                                        <p:tgtEl>
                                          <p:spTgt spid="4"/>
                                        </p:tgtEl>
                                        <p:attrNameLst>
                                          <p:attrName>ppt_y</p:attrName>
                                        </p:attrNameLst>
                                      </p:cBhvr>
                                      <p:tavLst>
                                        <p:tav tm="0">
                                          <p:val>
                                            <p:fltVal val="0.5"/>
                                          </p:val>
                                        </p:tav>
                                        <p:tav tm="100000">
                                          <p:val>
                                            <p:strVal val="#ppt_y"/>
                                          </p:val>
                                        </p:tav>
                                      </p:tavLst>
                                    </p:anim>
                                  </p:childTnLst>
                                </p:cTn>
                              </p:par>
                              <p:par>
                                <p:cTn id="24" presetID="26" presetClass="emph" presetSubtype="0" fill="hold" grpId="1" nodeType="withEffect">
                                  <p:stCondLst>
                                    <p:cond delay="500"/>
                                  </p:stCondLst>
                                  <p:childTnLst>
                                    <p:animEffect transition="out" filter="fade">
                                      <p:cBhvr>
                                        <p:cTn id="25" dur="300" tmFilter="0, 0; .2, .5; .8, .5; 1, 0"/>
                                        <p:tgtEl>
                                          <p:spTgt spid="4"/>
                                        </p:tgtEl>
                                      </p:cBhvr>
                                    </p:animEffect>
                                    <p:animScale>
                                      <p:cBhvr>
                                        <p:cTn id="26" dur="150" autoRev="1" fill="hold"/>
                                        <p:tgtEl>
                                          <p:spTgt spid="4"/>
                                        </p:tgtEl>
                                      </p:cBhvr>
                                      <p:by x="105000" y="105000"/>
                                    </p:animScale>
                                  </p:childTnLst>
                                </p:cTn>
                              </p:par>
                              <p:par>
                                <p:cTn id="27" presetID="23" presetClass="entr" presetSubtype="528" fill="hold" grpId="0" nodeType="withEffect">
                                  <p:stCondLst>
                                    <p:cond delay="300"/>
                                  </p:stCondLst>
                                  <p:childTnLst>
                                    <p:set>
                                      <p:cBhvr>
                                        <p:cTn id="28" dur="1" fill="hold">
                                          <p:stCondLst>
                                            <p:cond delay="0"/>
                                          </p:stCondLst>
                                        </p:cTn>
                                        <p:tgtEl>
                                          <p:spTgt spid="5"/>
                                        </p:tgtEl>
                                        <p:attrNameLst>
                                          <p:attrName>style.visibility</p:attrName>
                                        </p:attrNameLst>
                                      </p:cBhvr>
                                      <p:to>
                                        <p:strVal val="visible"/>
                                      </p:to>
                                    </p:set>
                                    <p:anim calcmode="lin" valueType="num">
                                      <p:cBhvr>
                                        <p:cTn id="29" dur="300" fill="hold"/>
                                        <p:tgtEl>
                                          <p:spTgt spid="5"/>
                                        </p:tgtEl>
                                        <p:attrNameLst>
                                          <p:attrName>ppt_w</p:attrName>
                                        </p:attrNameLst>
                                      </p:cBhvr>
                                      <p:tavLst>
                                        <p:tav tm="0">
                                          <p:val>
                                            <p:fltVal val="0"/>
                                          </p:val>
                                        </p:tav>
                                        <p:tav tm="100000">
                                          <p:val>
                                            <p:strVal val="#ppt_w"/>
                                          </p:val>
                                        </p:tav>
                                      </p:tavLst>
                                    </p:anim>
                                    <p:anim calcmode="lin" valueType="num">
                                      <p:cBhvr>
                                        <p:cTn id="30" dur="300" fill="hold"/>
                                        <p:tgtEl>
                                          <p:spTgt spid="5"/>
                                        </p:tgtEl>
                                        <p:attrNameLst>
                                          <p:attrName>ppt_h</p:attrName>
                                        </p:attrNameLst>
                                      </p:cBhvr>
                                      <p:tavLst>
                                        <p:tav tm="0">
                                          <p:val>
                                            <p:fltVal val="0"/>
                                          </p:val>
                                        </p:tav>
                                        <p:tav tm="100000">
                                          <p:val>
                                            <p:strVal val="#ppt_h"/>
                                          </p:val>
                                        </p:tav>
                                      </p:tavLst>
                                    </p:anim>
                                    <p:anim calcmode="lin" valueType="num">
                                      <p:cBhvr>
                                        <p:cTn id="31" dur="300" fill="hold"/>
                                        <p:tgtEl>
                                          <p:spTgt spid="5"/>
                                        </p:tgtEl>
                                        <p:attrNameLst>
                                          <p:attrName>ppt_x</p:attrName>
                                        </p:attrNameLst>
                                      </p:cBhvr>
                                      <p:tavLst>
                                        <p:tav tm="0">
                                          <p:val>
                                            <p:fltVal val="0.5"/>
                                          </p:val>
                                        </p:tav>
                                        <p:tav tm="100000">
                                          <p:val>
                                            <p:strVal val="#ppt_x"/>
                                          </p:val>
                                        </p:tav>
                                      </p:tavLst>
                                    </p:anim>
                                    <p:anim calcmode="lin" valueType="num">
                                      <p:cBhvr>
                                        <p:cTn id="32" dur="300" fill="hold"/>
                                        <p:tgtEl>
                                          <p:spTgt spid="5"/>
                                        </p:tgtEl>
                                        <p:attrNameLst>
                                          <p:attrName>ppt_y</p:attrName>
                                        </p:attrNameLst>
                                      </p:cBhvr>
                                      <p:tavLst>
                                        <p:tav tm="0">
                                          <p:val>
                                            <p:fltVal val="0.5"/>
                                          </p:val>
                                        </p:tav>
                                        <p:tav tm="100000">
                                          <p:val>
                                            <p:strVal val="#ppt_y"/>
                                          </p:val>
                                        </p:tav>
                                      </p:tavLst>
                                    </p:anim>
                                  </p:childTnLst>
                                </p:cTn>
                              </p:par>
                              <p:par>
                                <p:cTn id="33" presetID="26" presetClass="emph" presetSubtype="0" fill="hold" grpId="1" nodeType="withEffect">
                                  <p:stCondLst>
                                    <p:cond delay="600"/>
                                  </p:stCondLst>
                                  <p:childTnLst>
                                    <p:animEffect transition="out" filter="fade">
                                      <p:cBhvr>
                                        <p:cTn id="34" dur="300" tmFilter="0, 0; .2, .5; .8, .5; 1, 0"/>
                                        <p:tgtEl>
                                          <p:spTgt spid="5"/>
                                        </p:tgtEl>
                                      </p:cBhvr>
                                    </p:animEffect>
                                    <p:animScale>
                                      <p:cBhvr>
                                        <p:cTn id="35" dur="150" autoRev="1" fill="hold"/>
                                        <p:tgtEl>
                                          <p:spTgt spid="5"/>
                                        </p:tgtEl>
                                      </p:cBhvr>
                                      <p:by x="105000" y="105000"/>
                                    </p:animScale>
                                  </p:childTnLst>
                                </p:cTn>
                              </p:par>
                              <p:par>
                                <p:cTn id="36" presetID="23" presetClass="entr" presetSubtype="528" fill="hold" grpId="0" nodeType="withEffect">
                                  <p:stCondLst>
                                    <p:cond delay="400"/>
                                  </p:stCondLst>
                                  <p:childTnLst>
                                    <p:set>
                                      <p:cBhvr>
                                        <p:cTn id="37" dur="1" fill="hold">
                                          <p:stCondLst>
                                            <p:cond delay="0"/>
                                          </p:stCondLst>
                                        </p:cTn>
                                        <p:tgtEl>
                                          <p:spTgt spid="6"/>
                                        </p:tgtEl>
                                        <p:attrNameLst>
                                          <p:attrName>style.visibility</p:attrName>
                                        </p:attrNameLst>
                                      </p:cBhvr>
                                      <p:to>
                                        <p:strVal val="visible"/>
                                      </p:to>
                                    </p:set>
                                    <p:anim calcmode="lin" valueType="num">
                                      <p:cBhvr>
                                        <p:cTn id="38" dur="300" fill="hold"/>
                                        <p:tgtEl>
                                          <p:spTgt spid="6"/>
                                        </p:tgtEl>
                                        <p:attrNameLst>
                                          <p:attrName>ppt_w</p:attrName>
                                        </p:attrNameLst>
                                      </p:cBhvr>
                                      <p:tavLst>
                                        <p:tav tm="0">
                                          <p:val>
                                            <p:fltVal val="0"/>
                                          </p:val>
                                        </p:tav>
                                        <p:tav tm="100000">
                                          <p:val>
                                            <p:strVal val="#ppt_w"/>
                                          </p:val>
                                        </p:tav>
                                      </p:tavLst>
                                    </p:anim>
                                    <p:anim calcmode="lin" valueType="num">
                                      <p:cBhvr>
                                        <p:cTn id="39" dur="300" fill="hold"/>
                                        <p:tgtEl>
                                          <p:spTgt spid="6"/>
                                        </p:tgtEl>
                                        <p:attrNameLst>
                                          <p:attrName>ppt_h</p:attrName>
                                        </p:attrNameLst>
                                      </p:cBhvr>
                                      <p:tavLst>
                                        <p:tav tm="0">
                                          <p:val>
                                            <p:fltVal val="0"/>
                                          </p:val>
                                        </p:tav>
                                        <p:tav tm="100000">
                                          <p:val>
                                            <p:strVal val="#ppt_h"/>
                                          </p:val>
                                        </p:tav>
                                      </p:tavLst>
                                    </p:anim>
                                    <p:anim calcmode="lin" valueType="num">
                                      <p:cBhvr>
                                        <p:cTn id="40" dur="300" fill="hold"/>
                                        <p:tgtEl>
                                          <p:spTgt spid="6"/>
                                        </p:tgtEl>
                                        <p:attrNameLst>
                                          <p:attrName>ppt_x</p:attrName>
                                        </p:attrNameLst>
                                      </p:cBhvr>
                                      <p:tavLst>
                                        <p:tav tm="0">
                                          <p:val>
                                            <p:fltVal val="0.5"/>
                                          </p:val>
                                        </p:tav>
                                        <p:tav tm="100000">
                                          <p:val>
                                            <p:strVal val="#ppt_x"/>
                                          </p:val>
                                        </p:tav>
                                      </p:tavLst>
                                    </p:anim>
                                    <p:anim calcmode="lin" valueType="num">
                                      <p:cBhvr>
                                        <p:cTn id="41" dur="300" fill="hold"/>
                                        <p:tgtEl>
                                          <p:spTgt spid="6"/>
                                        </p:tgtEl>
                                        <p:attrNameLst>
                                          <p:attrName>ppt_y</p:attrName>
                                        </p:attrNameLst>
                                      </p:cBhvr>
                                      <p:tavLst>
                                        <p:tav tm="0">
                                          <p:val>
                                            <p:fltVal val="0.5"/>
                                          </p:val>
                                        </p:tav>
                                        <p:tav tm="100000">
                                          <p:val>
                                            <p:strVal val="#ppt_y"/>
                                          </p:val>
                                        </p:tav>
                                      </p:tavLst>
                                    </p:anim>
                                  </p:childTnLst>
                                </p:cTn>
                              </p:par>
                              <p:par>
                                <p:cTn id="42" presetID="26" presetClass="emph" presetSubtype="0" fill="hold" grpId="1" nodeType="withEffect">
                                  <p:stCondLst>
                                    <p:cond delay="700"/>
                                  </p:stCondLst>
                                  <p:childTnLst>
                                    <p:animEffect transition="out" filter="fade">
                                      <p:cBhvr>
                                        <p:cTn id="43" dur="300" tmFilter="0, 0; .2, .5; .8, .5; 1, 0"/>
                                        <p:tgtEl>
                                          <p:spTgt spid="6"/>
                                        </p:tgtEl>
                                      </p:cBhvr>
                                    </p:animEffect>
                                    <p:animScale>
                                      <p:cBhvr>
                                        <p:cTn id="44" dur="150" autoRev="1" fill="hold"/>
                                        <p:tgtEl>
                                          <p:spTgt spid="6"/>
                                        </p:tgtEl>
                                      </p:cBhvr>
                                      <p:by x="105000" y="105000"/>
                                    </p:animScale>
                                  </p:childTnLst>
                                </p:cTn>
                              </p:par>
                              <p:par>
                                <p:cTn id="45" presetID="23" presetClass="entr" presetSubtype="528" fill="hold" grpId="0" nodeType="withEffect">
                                  <p:stCondLst>
                                    <p:cond delay="500"/>
                                  </p:stCondLst>
                                  <p:childTnLst>
                                    <p:set>
                                      <p:cBhvr>
                                        <p:cTn id="46" dur="1" fill="hold">
                                          <p:stCondLst>
                                            <p:cond delay="0"/>
                                          </p:stCondLst>
                                        </p:cTn>
                                        <p:tgtEl>
                                          <p:spTgt spid="7"/>
                                        </p:tgtEl>
                                        <p:attrNameLst>
                                          <p:attrName>style.visibility</p:attrName>
                                        </p:attrNameLst>
                                      </p:cBhvr>
                                      <p:to>
                                        <p:strVal val="visible"/>
                                      </p:to>
                                    </p:set>
                                    <p:anim calcmode="lin" valueType="num">
                                      <p:cBhvr>
                                        <p:cTn id="47" dur="300" fill="hold"/>
                                        <p:tgtEl>
                                          <p:spTgt spid="7"/>
                                        </p:tgtEl>
                                        <p:attrNameLst>
                                          <p:attrName>ppt_w</p:attrName>
                                        </p:attrNameLst>
                                      </p:cBhvr>
                                      <p:tavLst>
                                        <p:tav tm="0">
                                          <p:val>
                                            <p:fltVal val="0"/>
                                          </p:val>
                                        </p:tav>
                                        <p:tav tm="100000">
                                          <p:val>
                                            <p:strVal val="#ppt_w"/>
                                          </p:val>
                                        </p:tav>
                                      </p:tavLst>
                                    </p:anim>
                                    <p:anim calcmode="lin" valueType="num">
                                      <p:cBhvr>
                                        <p:cTn id="48" dur="300" fill="hold"/>
                                        <p:tgtEl>
                                          <p:spTgt spid="7"/>
                                        </p:tgtEl>
                                        <p:attrNameLst>
                                          <p:attrName>ppt_h</p:attrName>
                                        </p:attrNameLst>
                                      </p:cBhvr>
                                      <p:tavLst>
                                        <p:tav tm="0">
                                          <p:val>
                                            <p:fltVal val="0"/>
                                          </p:val>
                                        </p:tav>
                                        <p:tav tm="100000">
                                          <p:val>
                                            <p:strVal val="#ppt_h"/>
                                          </p:val>
                                        </p:tav>
                                      </p:tavLst>
                                    </p:anim>
                                    <p:anim calcmode="lin" valueType="num">
                                      <p:cBhvr>
                                        <p:cTn id="49" dur="300" fill="hold"/>
                                        <p:tgtEl>
                                          <p:spTgt spid="7"/>
                                        </p:tgtEl>
                                        <p:attrNameLst>
                                          <p:attrName>ppt_x</p:attrName>
                                        </p:attrNameLst>
                                      </p:cBhvr>
                                      <p:tavLst>
                                        <p:tav tm="0">
                                          <p:val>
                                            <p:fltVal val="0.5"/>
                                          </p:val>
                                        </p:tav>
                                        <p:tav tm="100000">
                                          <p:val>
                                            <p:strVal val="#ppt_x"/>
                                          </p:val>
                                        </p:tav>
                                      </p:tavLst>
                                    </p:anim>
                                    <p:anim calcmode="lin" valueType="num">
                                      <p:cBhvr>
                                        <p:cTn id="50" dur="300" fill="hold"/>
                                        <p:tgtEl>
                                          <p:spTgt spid="7"/>
                                        </p:tgtEl>
                                        <p:attrNameLst>
                                          <p:attrName>ppt_y</p:attrName>
                                        </p:attrNameLst>
                                      </p:cBhvr>
                                      <p:tavLst>
                                        <p:tav tm="0">
                                          <p:val>
                                            <p:fltVal val="0.5"/>
                                          </p:val>
                                        </p:tav>
                                        <p:tav tm="100000">
                                          <p:val>
                                            <p:strVal val="#ppt_y"/>
                                          </p:val>
                                        </p:tav>
                                      </p:tavLst>
                                    </p:anim>
                                  </p:childTnLst>
                                </p:cTn>
                              </p:par>
                              <p:par>
                                <p:cTn id="51" presetID="26" presetClass="emph" presetSubtype="0" fill="hold" grpId="1" nodeType="withEffect">
                                  <p:stCondLst>
                                    <p:cond delay="800"/>
                                  </p:stCondLst>
                                  <p:childTnLst>
                                    <p:animEffect transition="out" filter="fade">
                                      <p:cBhvr>
                                        <p:cTn id="52" dur="300" tmFilter="0, 0; .2, .5; .8, .5; 1, 0"/>
                                        <p:tgtEl>
                                          <p:spTgt spid="7"/>
                                        </p:tgtEl>
                                      </p:cBhvr>
                                    </p:animEffect>
                                    <p:animScale>
                                      <p:cBhvr>
                                        <p:cTn id="53" dur="150" autoRev="1" fill="hold"/>
                                        <p:tgtEl>
                                          <p:spTgt spid="7"/>
                                        </p:tgtEl>
                                      </p:cBhvr>
                                      <p:by x="105000" y="105000"/>
                                    </p:animScale>
                                  </p:childTnLst>
                                </p:cTn>
                              </p:par>
                              <p:par>
                                <p:cTn id="54" presetID="23" presetClass="entr" presetSubtype="528" fill="hold" grpId="0" nodeType="withEffect">
                                  <p:stCondLst>
                                    <p:cond delay="600"/>
                                  </p:stCondLst>
                                  <p:childTnLst>
                                    <p:set>
                                      <p:cBhvr>
                                        <p:cTn id="55" dur="1" fill="hold">
                                          <p:stCondLst>
                                            <p:cond delay="0"/>
                                          </p:stCondLst>
                                        </p:cTn>
                                        <p:tgtEl>
                                          <p:spTgt spid="8"/>
                                        </p:tgtEl>
                                        <p:attrNameLst>
                                          <p:attrName>style.visibility</p:attrName>
                                        </p:attrNameLst>
                                      </p:cBhvr>
                                      <p:to>
                                        <p:strVal val="visible"/>
                                      </p:to>
                                    </p:set>
                                    <p:anim calcmode="lin" valueType="num">
                                      <p:cBhvr>
                                        <p:cTn id="56" dur="300" fill="hold"/>
                                        <p:tgtEl>
                                          <p:spTgt spid="8"/>
                                        </p:tgtEl>
                                        <p:attrNameLst>
                                          <p:attrName>ppt_w</p:attrName>
                                        </p:attrNameLst>
                                      </p:cBhvr>
                                      <p:tavLst>
                                        <p:tav tm="0">
                                          <p:val>
                                            <p:fltVal val="0"/>
                                          </p:val>
                                        </p:tav>
                                        <p:tav tm="100000">
                                          <p:val>
                                            <p:strVal val="#ppt_w"/>
                                          </p:val>
                                        </p:tav>
                                      </p:tavLst>
                                    </p:anim>
                                    <p:anim calcmode="lin" valueType="num">
                                      <p:cBhvr>
                                        <p:cTn id="57" dur="300" fill="hold"/>
                                        <p:tgtEl>
                                          <p:spTgt spid="8"/>
                                        </p:tgtEl>
                                        <p:attrNameLst>
                                          <p:attrName>ppt_h</p:attrName>
                                        </p:attrNameLst>
                                      </p:cBhvr>
                                      <p:tavLst>
                                        <p:tav tm="0">
                                          <p:val>
                                            <p:fltVal val="0"/>
                                          </p:val>
                                        </p:tav>
                                        <p:tav tm="100000">
                                          <p:val>
                                            <p:strVal val="#ppt_h"/>
                                          </p:val>
                                        </p:tav>
                                      </p:tavLst>
                                    </p:anim>
                                    <p:anim calcmode="lin" valueType="num">
                                      <p:cBhvr>
                                        <p:cTn id="58" dur="300" fill="hold"/>
                                        <p:tgtEl>
                                          <p:spTgt spid="8"/>
                                        </p:tgtEl>
                                        <p:attrNameLst>
                                          <p:attrName>ppt_x</p:attrName>
                                        </p:attrNameLst>
                                      </p:cBhvr>
                                      <p:tavLst>
                                        <p:tav tm="0">
                                          <p:val>
                                            <p:fltVal val="0.5"/>
                                          </p:val>
                                        </p:tav>
                                        <p:tav tm="100000">
                                          <p:val>
                                            <p:strVal val="#ppt_x"/>
                                          </p:val>
                                        </p:tav>
                                      </p:tavLst>
                                    </p:anim>
                                    <p:anim calcmode="lin" valueType="num">
                                      <p:cBhvr>
                                        <p:cTn id="59" dur="300" fill="hold"/>
                                        <p:tgtEl>
                                          <p:spTgt spid="8"/>
                                        </p:tgtEl>
                                        <p:attrNameLst>
                                          <p:attrName>ppt_y</p:attrName>
                                        </p:attrNameLst>
                                      </p:cBhvr>
                                      <p:tavLst>
                                        <p:tav tm="0">
                                          <p:val>
                                            <p:fltVal val="0.5"/>
                                          </p:val>
                                        </p:tav>
                                        <p:tav tm="100000">
                                          <p:val>
                                            <p:strVal val="#ppt_y"/>
                                          </p:val>
                                        </p:tav>
                                      </p:tavLst>
                                    </p:anim>
                                  </p:childTnLst>
                                </p:cTn>
                              </p:par>
                              <p:par>
                                <p:cTn id="60" presetID="26" presetClass="emph" presetSubtype="0" fill="hold" grpId="1" nodeType="withEffect">
                                  <p:stCondLst>
                                    <p:cond delay="900"/>
                                  </p:stCondLst>
                                  <p:childTnLst>
                                    <p:animEffect transition="out" filter="fade">
                                      <p:cBhvr>
                                        <p:cTn id="61" dur="300" tmFilter="0, 0; .2, .5; .8, .5; 1, 0"/>
                                        <p:tgtEl>
                                          <p:spTgt spid="8"/>
                                        </p:tgtEl>
                                      </p:cBhvr>
                                    </p:animEffect>
                                    <p:animScale>
                                      <p:cBhvr>
                                        <p:cTn id="62" dur="150" autoRev="1" fill="hold"/>
                                        <p:tgtEl>
                                          <p:spTgt spid="8"/>
                                        </p:tgtEl>
                                      </p:cBhvr>
                                      <p:by x="105000" y="105000"/>
                                    </p:animScale>
                                  </p:childTnLst>
                                </p:cTn>
                              </p:par>
                              <p:par>
                                <p:cTn id="63" presetID="23" presetClass="entr" presetSubtype="528" fill="hold" grpId="0" nodeType="withEffect">
                                  <p:stCondLst>
                                    <p:cond delay="700"/>
                                  </p:stCondLst>
                                  <p:childTnLst>
                                    <p:set>
                                      <p:cBhvr>
                                        <p:cTn id="64" dur="1" fill="hold">
                                          <p:stCondLst>
                                            <p:cond delay="0"/>
                                          </p:stCondLst>
                                        </p:cTn>
                                        <p:tgtEl>
                                          <p:spTgt spid="9"/>
                                        </p:tgtEl>
                                        <p:attrNameLst>
                                          <p:attrName>style.visibility</p:attrName>
                                        </p:attrNameLst>
                                      </p:cBhvr>
                                      <p:to>
                                        <p:strVal val="visible"/>
                                      </p:to>
                                    </p:set>
                                    <p:anim calcmode="lin" valueType="num">
                                      <p:cBhvr>
                                        <p:cTn id="65" dur="300" fill="hold"/>
                                        <p:tgtEl>
                                          <p:spTgt spid="9"/>
                                        </p:tgtEl>
                                        <p:attrNameLst>
                                          <p:attrName>ppt_w</p:attrName>
                                        </p:attrNameLst>
                                      </p:cBhvr>
                                      <p:tavLst>
                                        <p:tav tm="0">
                                          <p:val>
                                            <p:fltVal val="0"/>
                                          </p:val>
                                        </p:tav>
                                        <p:tav tm="100000">
                                          <p:val>
                                            <p:strVal val="#ppt_w"/>
                                          </p:val>
                                        </p:tav>
                                      </p:tavLst>
                                    </p:anim>
                                    <p:anim calcmode="lin" valueType="num">
                                      <p:cBhvr>
                                        <p:cTn id="66" dur="300" fill="hold"/>
                                        <p:tgtEl>
                                          <p:spTgt spid="9"/>
                                        </p:tgtEl>
                                        <p:attrNameLst>
                                          <p:attrName>ppt_h</p:attrName>
                                        </p:attrNameLst>
                                      </p:cBhvr>
                                      <p:tavLst>
                                        <p:tav tm="0">
                                          <p:val>
                                            <p:fltVal val="0"/>
                                          </p:val>
                                        </p:tav>
                                        <p:tav tm="100000">
                                          <p:val>
                                            <p:strVal val="#ppt_h"/>
                                          </p:val>
                                        </p:tav>
                                      </p:tavLst>
                                    </p:anim>
                                    <p:anim calcmode="lin" valueType="num">
                                      <p:cBhvr>
                                        <p:cTn id="67" dur="300" fill="hold"/>
                                        <p:tgtEl>
                                          <p:spTgt spid="9"/>
                                        </p:tgtEl>
                                        <p:attrNameLst>
                                          <p:attrName>ppt_x</p:attrName>
                                        </p:attrNameLst>
                                      </p:cBhvr>
                                      <p:tavLst>
                                        <p:tav tm="0">
                                          <p:val>
                                            <p:fltVal val="0.5"/>
                                          </p:val>
                                        </p:tav>
                                        <p:tav tm="100000">
                                          <p:val>
                                            <p:strVal val="#ppt_x"/>
                                          </p:val>
                                        </p:tav>
                                      </p:tavLst>
                                    </p:anim>
                                    <p:anim calcmode="lin" valueType="num">
                                      <p:cBhvr>
                                        <p:cTn id="68" dur="300" fill="hold"/>
                                        <p:tgtEl>
                                          <p:spTgt spid="9"/>
                                        </p:tgtEl>
                                        <p:attrNameLst>
                                          <p:attrName>ppt_y</p:attrName>
                                        </p:attrNameLst>
                                      </p:cBhvr>
                                      <p:tavLst>
                                        <p:tav tm="0">
                                          <p:val>
                                            <p:fltVal val="0.5"/>
                                          </p:val>
                                        </p:tav>
                                        <p:tav tm="100000">
                                          <p:val>
                                            <p:strVal val="#ppt_y"/>
                                          </p:val>
                                        </p:tav>
                                      </p:tavLst>
                                    </p:anim>
                                  </p:childTnLst>
                                </p:cTn>
                              </p:par>
                              <p:par>
                                <p:cTn id="69" presetID="26" presetClass="emph" presetSubtype="0" fill="hold" grpId="1" nodeType="withEffect">
                                  <p:stCondLst>
                                    <p:cond delay="1000"/>
                                  </p:stCondLst>
                                  <p:childTnLst>
                                    <p:animEffect transition="out" filter="fade">
                                      <p:cBhvr>
                                        <p:cTn id="70" dur="300" tmFilter="0, 0; .2, .5; .8, .5; 1, 0"/>
                                        <p:tgtEl>
                                          <p:spTgt spid="9"/>
                                        </p:tgtEl>
                                      </p:cBhvr>
                                    </p:animEffect>
                                    <p:animScale>
                                      <p:cBhvr>
                                        <p:cTn id="71" dur="150" autoRev="1" fill="hold"/>
                                        <p:tgtEl>
                                          <p:spTgt spid="9"/>
                                        </p:tgtEl>
                                      </p:cBhvr>
                                      <p:by x="105000" y="105000"/>
                                    </p:animScale>
                                  </p:childTnLst>
                                </p:cTn>
                              </p:par>
                              <p:par>
                                <p:cTn id="72" presetID="23" presetClass="entr" presetSubtype="528" fill="hold" grpId="0" nodeType="withEffect">
                                  <p:stCondLst>
                                    <p:cond delay="800"/>
                                  </p:stCondLst>
                                  <p:childTnLst>
                                    <p:set>
                                      <p:cBhvr>
                                        <p:cTn id="73" dur="1" fill="hold">
                                          <p:stCondLst>
                                            <p:cond delay="0"/>
                                          </p:stCondLst>
                                        </p:cTn>
                                        <p:tgtEl>
                                          <p:spTgt spid="10"/>
                                        </p:tgtEl>
                                        <p:attrNameLst>
                                          <p:attrName>style.visibility</p:attrName>
                                        </p:attrNameLst>
                                      </p:cBhvr>
                                      <p:to>
                                        <p:strVal val="visible"/>
                                      </p:to>
                                    </p:set>
                                    <p:anim calcmode="lin" valueType="num">
                                      <p:cBhvr>
                                        <p:cTn id="74" dur="300" fill="hold"/>
                                        <p:tgtEl>
                                          <p:spTgt spid="10"/>
                                        </p:tgtEl>
                                        <p:attrNameLst>
                                          <p:attrName>ppt_w</p:attrName>
                                        </p:attrNameLst>
                                      </p:cBhvr>
                                      <p:tavLst>
                                        <p:tav tm="0">
                                          <p:val>
                                            <p:fltVal val="0"/>
                                          </p:val>
                                        </p:tav>
                                        <p:tav tm="100000">
                                          <p:val>
                                            <p:strVal val="#ppt_w"/>
                                          </p:val>
                                        </p:tav>
                                      </p:tavLst>
                                    </p:anim>
                                    <p:anim calcmode="lin" valueType="num">
                                      <p:cBhvr>
                                        <p:cTn id="75" dur="300" fill="hold"/>
                                        <p:tgtEl>
                                          <p:spTgt spid="10"/>
                                        </p:tgtEl>
                                        <p:attrNameLst>
                                          <p:attrName>ppt_h</p:attrName>
                                        </p:attrNameLst>
                                      </p:cBhvr>
                                      <p:tavLst>
                                        <p:tav tm="0">
                                          <p:val>
                                            <p:fltVal val="0"/>
                                          </p:val>
                                        </p:tav>
                                        <p:tav tm="100000">
                                          <p:val>
                                            <p:strVal val="#ppt_h"/>
                                          </p:val>
                                        </p:tav>
                                      </p:tavLst>
                                    </p:anim>
                                    <p:anim calcmode="lin" valueType="num">
                                      <p:cBhvr>
                                        <p:cTn id="76" dur="300" fill="hold"/>
                                        <p:tgtEl>
                                          <p:spTgt spid="10"/>
                                        </p:tgtEl>
                                        <p:attrNameLst>
                                          <p:attrName>ppt_x</p:attrName>
                                        </p:attrNameLst>
                                      </p:cBhvr>
                                      <p:tavLst>
                                        <p:tav tm="0">
                                          <p:val>
                                            <p:fltVal val="0.5"/>
                                          </p:val>
                                        </p:tav>
                                        <p:tav tm="100000">
                                          <p:val>
                                            <p:strVal val="#ppt_x"/>
                                          </p:val>
                                        </p:tav>
                                      </p:tavLst>
                                    </p:anim>
                                    <p:anim calcmode="lin" valueType="num">
                                      <p:cBhvr>
                                        <p:cTn id="77" dur="300" fill="hold"/>
                                        <p:tgtEl>
                                          <p:spTgt spid="10"/>
                                        </p:tgtEl>
                                        <p:attrNameLst>
                                          <p:attrName>ppt_y</p:attrName>
                                        </p:attrNameLst>
                                      </p:cBhvr>
                                      <p:tavLst>
                                        <p:tav tm="0">
                                          <p:val>
                                            <p:fltVal val="0.5"/>
                                          </p:val>
                                        </p:tav>
                                        <p:tav tm="100000">
                                          <p:val>
                                            <p:strVal val="#ppt_y"/>
                                          </p:val>
                                        </p:tav>
                                      </p:tavLst>
                                    </p:anim>
                                  </p:childTnLst>
                                </p:cTn>
                              </p:par>
                              <p:par>
                                <p:cTn id="78" presetID="26" presetClass="emph" presetSubtype="0" fill="hold" grpId="1" nodeType="withEffect">
                                  <p:stCondLst>
                                    <p:cond delay="1100"/>
                                  </p:stCondLst>
                                  <p:childTnLst>
                                    <p:animEffect transition="out" filter="fade">
                                      <p:cBhvr>
                                        <p:cTn id="79" dur="300" tmFilter="0, 0; .2, .5; .8, .5; 1, 0"/>
                                        <p:tgtEl>
                                          <p:spTgt spid="10"/>
                                        </p:tgtEl>
                                      </p:cBhvr>
                                    </p:animEffect>
                                    <p:animScale>
                                      <p:cBhvr>
                                        <p:cTn id="80" dur="150" autoRev="1" fill="hold"/>
                                        <p:tgtEl>
                                          <p:spTgt spid="10"/>
                                        </p:tgtEl>
                                      </p:cBhvr>
                                      <p:by x="105000" y="105000"/>
                                    </p:animScale>
                                  </p:childTnLst>
                                </p:cTn>
                              </p:par>
                              <p:par>
                                <p:cTn id="81" presetID="23" presetClass="entr" presetSubtype="528" fill="hold" grpId="0" nodeType="withEffect">
                                  <p:stCondLst>
                                    <p:cond delay="900"/>
                                  </p:stCondLst>
                                  <p:childTnLst>
                                    <p:set>
                                      <p:cBhvr>
                                        <p:cTn id="82" dur="1" fill="hold">
                                          <p:stCondLst>
                                            <p:cond delay="0"/>
                                          </p:stCondLst>
                                        </p:cTn>
                                        <p:tgtEl>
                                          <p:spTgt spid="11"/>
                                        </p:tgtEl>
                                        <p:attrNameLst>
                                          <p:attrName>style.visibility</p:attrName>
                                        </p:attrNameLst>
                                      </p:cBhvr>
                                      <p:to>
                                        <p:strVal val="visible"/>
                                      </p:to>
                                    </p:set>
                                    <p:anim calcmode="lin" valueType="num">
                                      <p:cBhvr>
                                        <p:cTn id="83" dur="300" fill="hold"/>
                                        <p:tgtEl>
                                          <p:spTgt spid="11"/>
                                        </p:tgtEl>
                                        <p:attrNameLst>
                                          <p:attrName>ppt_w</p:attrName>
                                        </p:attrNameLst>
                                      </p:cBhvr>
                                      <p:tavLst>
                                        <p:tav tm="0">
                                          <p:val>
                                            <p:fltVal val="0"/>
                                          </p:val>
                                        </p:tav>
                                        <p:tav tm="100000">
                                          <p:val>
                                            <p:strVal val="#ppt_w"/>
                                          </p:val>
                                        </p:tav>
                                      </p:tavLst>
                                    </p:anim>
                                    <p:anim calcmode="lin" valueType="num">
                                      <p:cBhvr>
                                        <p:cTn id="84" dur="300" fill="hold"/>
                                        <p:tgtEl>
                                          <p:spTgt spid="11"/>
                                        </p:tgtEl>
                                        <p:attrNameLst>
                                          <p:attrName>ppt_h</p:attrName>
                                        </p:attrNameLst>
                                      </p:cBhvr>
                                      <p:tavLst>
                                        <p:tav tm="0">
                                          <p:val>
                                            <p:fltVal val="0"/>
                                          </p:val>
                                        </p:tav>
                                        <p:tav tm="100000">
                                          <p:val>
                                            <p:strVal val="#ppt_h"/>
                                          </p:val>
                                        </p:tav>
                                      </p:tavLst>
                                    </p:anim>
                                    <p:anim calcmode="lin" valueType="num">
                                      <p:cBhvr>
                                        <p:cTn id="85" dur="300" fill="hold"/>
                                        <p:tgtEl>
                                          <p:spTgt spid="11"/>
                                        </p:tgtEl>
                                        <p:attrNameLst>
                                          <p:attrName>ppt_x</p:attrName>
                                        </p:attrNameLst>
                                      </p:cBhvr>
                                      <p:tavLst>
                                        <p:tav tm="0">
                                          <p:val>
                                            <p:fltVal val="0.5"/>
                                          </p:val>
                                        </p:tav>
                                        <p:tav tm="100000">
                                          <p:val>
                                            <p:strVal val="#ppt_x"/>
                                          </p:val>
                                        </p:tav>
                                      </p:tavLst>
                                    </p:anim>
                                    <p:anim calcmode="lin" valueType="num">
                                      <p:cBhvr>
                                        <p:cTn id="86" dur="300" fill="hold"/>
                                        <p:tgtEl>
                                          <p:spTgt spid="11"/>
                                        </p:tgtEl>
                                        <p:attrNameLst>
                                          <p:attrName>ppt_y</p:attrName>
                                        </p:attrNameLst>
                                      </p:cBhvr>
                                      <p:tavLst>
                                        <p:tav tm="0">
                                          <p:val>
                                            <p:fltVal val="0.5"/>
                                          </p:val>
                                        </p:tav>
                                        <p:tav tm="100000">
                                          <p:val>
                                            <p:strVal val="#ppt_y"/>
                                          </p:val>
                                        </p:tav>
                                      </p:tavLst>
                                    </p:anim>
                                  </p:childTnLst>
                                </p:cTn>
                              </p:par>
                              <p:par>
                                <p:cTn id="87" presetID="26" presetClass="emph" presetSubtype="0" fill="hold" grpId="1" nodeType="withEffect">
                                  <p:stCondLst>
                                    <p:cond delay="1200"/>
                                  </p:stCondLst>
                                  <p:childTnLst>
                                    <p:animEffect transition="out" filter="fade">
                                      <p:cBhvr>
                                        <p:cTn id="88" dur="300" tmFilter="0, 0; .2, .5; .8, .5; 1, 0"/>
                                        <p:tgtEl>
                                          <p:spTgt spid="11"/>
                                        </p:tgtEl>
                                      </p:cBhvr>
                                    </p:animEffect>
                                    <p:animScale>
                                      <p:cBhvr>
                                        <p:cTn id="89" dur="150" autoRev="1" fill="hold"/>
                                        <p:tgtEl>
                                          <p:spTgt spid="11"/>
                                        </p:tgtEl>
                                      </p:cBhvr>
                                      <p:by x="105000" y="105000"/>
                                    </p:animScale>
                                  </p:childTnLst>
                                </p:cTn>
                              </p:par>
                            </p:childTnLst>
                          </p:cTn>
                        </p:par>
                        <p:par>
                          <p:cTn id="90" fill="hold">
                            <p:stCondLst>
                              <p:cond delay="1100"/>
                            </p:stCondLst>
                            <p:childTnLst>
                              <p:par>
                                <p:cTn id="91" presetID="14" presetClass="entr" presetSubtype="10" fill="hold" grpId="0" nodeType="afterEffect">
                                  <p:stCondLst>
                                    <p:cond delay="0"/>
                                  </p:stCondLst>
                                  <p:childTnLst>
                                    <p:set>
                                      <p:cBhvr>
                                        <p:cTn id="92" dur="1" fill="hold">
                                          <p:stCondLst>
                                            <p:cond delay="0"/>
                                          </p:stCondLst>
                                        </p:cTn>
                                        <p:tgtEl>
                                          <p:spTgt spid="12"/>
                                        </p:tgtEl>
                                        <p:attrNameLst>
                                          <p:attrName>style.visibility</p:attrName>
                                        </p:attrNameLst>
                                      </p:cBhvr>
                                      <p:to>
                                        <p:strVal val="visible"/>
                                      </p:to>
                                    </p:set>
                                    <p:animEffect transition="in" filter="randombar(horizontal)">
                                      <p:cBhvr>
                                        <p:cTn id="93" dur="500"/>
                                        <p:tgtEl>
                                          <p:spTgt spid="12"/>
                                        </p:tgtEl>
                                      </p:cBhvr>
                                    </p:animEffect>
                                  </p:childTnLst>
                                </p:cTn>
                              </p:par>
                              <p:par>
                                <p:cTn id="94" presetID="14" presetClass="entr" presetSubtype="10" fill="hold" grpId="0" nodeType="withEffect">
                                  <p:stCondLst>
                                    <p:cond delay="200"/>
                                  </p:stCondLst>
                                  <p:childTnLst>
                                    <p:set>
                                      <p:cBhvr>
                                        <p:cTn id="95" dur="1" fill="hold">
                                          <p:stCondLst>
                                            <p:cond delay="0"/>
                                          </p:stCondLst>
                                        </p:cTn>
                                        <p:tgtEl>
                                          <p:spTgt spid="15"/>
                                        </p:tgtEl>
                                        <p:attrNameLst>
                                          <p:attrName>style.visibility</p:attrName>
                                        </p:attrNameLst>
                                      </p:cBhvr>
                                      <p:to>
                                        <p:strVal val="visible"/>
                                      </p:to>
                                    </p:set>
                                    <p:animEffect transition="in" filter="randombar(horizontal)">
                                      <p:cBhvr>
                                        <p:cTn id="96" dur="500"/>
                                        <p:tgtEl>
                                          <p:spTgt spid="15"/>
                                        </p:tgtEl>
                                      </p:cBhvr>
                                    </p:animEffect>
                                  </p:childTnLst>
                                </p:cTn>
                              </p:par>
                              <p:par>
                                <p:cTn id="97" presetID="14" presetClass="entr" presetSubtype="10" fill="hold" grpId="0" nodeType="withEffect">
                                  <p:stCondLst>
                                    <p:cond delay="400"/>
                                  </p:stCondLst>
                                  <p:childTnLst>
                                    <p:set>
                                      <p:cBhvr>
                                        <p:cTn id="98" dur="1" fill="hold">
                                          <p:stCondLst>
                                            <p:cond delay="0"/>
                                          </p:stCondLst>
                                        </p:cTn>
                                        <p:tgtEl>
                                          <p:spTgt spid="13"/>
                                        </p:tgtEl>
                                        <p:attrNameLst>
                                          <p:attrName>style.visibility</p:attrName>
                                        </p:attrNameLst>
                                      </p:cBhvr>
                                      <p:to>
                                        <p:strVal val="visible"/>
                                      </p:to>
                                    </p:set>
                                    <p:animEffect transition="in" filter="randombar(horizontal)">
                                      <p:cBhvr>
                                        <p:cTn id="99" dur="500"/>
                                        <p:tgtEl>
                                          <p:spTgt spid="13"/>
                                        </p:tgtEl>
                                      </p:cBhvr>
                                    </p:animEffect>
                                  </p:childTnLst>
                                </p:cTn>
                              </p:par>
                              <p:par>
                                <p:cTn id="100" presetID="14" presetClass="entr" presetSubtype="10" fill="hold" grpId="0" nodeType="withEffect">
                                  <p:stCondLst>
                                    <p:cond delay="300"/>
                                  </p:stCondLst>
                                  <p:childTnLst>
                                    <p:set>
                                      <p:cBhvr>
                                        <p:cTn id="101" dur="1" fill="hold">
                                          <p:stCondLst>
                                            <p:cond delay="0"/>
                                          </p:stCondLst>
                                        </p:cTn>
                                        <p:tgtEl>
                                          <p:spTgt spid="14"/>
                                        </p:tgtEl>
                                        <p:attrNameLst>
                                          <p:attrName>style.visibility</p:attrName>
                                        </p:attrNameLst>
                                      </p:cBhvr>
                                      <p:to>
                                        <p:strVal val="visible"/>
                                      </p:to>
                                    </p:set>
                                    <p:animEffect transition="in" filter="randombar(horizontal)">
                                      <p:cBhvr>
                                        <p:cTn id="102" dur="500"/>
                                        <p:tgtEl>
                                          <p:spTgt spid="14"/>
                                        </p:tgtEl>
                                      </p:cBhvr>
                                    </p:animEffect>
                                  </p:childTnLst>
                                </p:cTn>
                              </p:par>
                              <p:par>
                                <p:cTn id="103" presetID="14" presetClass="entr" presetSubtype="10" fill="hold" grpId="0" nodeType="withEffect">
                                  <p:stCondLst>
                                    <p:cond delay="500"/>
                                  </p:stCondLst>
                                  <p:childTnLst>
                                    <p:set>
                                      <p:cBhvr>
                                        <p:cTn id="104" dur="1" fill="hold">
                                          <p:stCondLst>
                                            <p:cond delay="0"/>
                                          </p:stCondLst>
                                        </p:cTn>
                                        <p:tgtEl>
                                          <p:spTgt spid="16"/>
                                        </p:tgtEl>
                                        <p:attrNameLst>
                                          <p:attrName>style.visibility</p:attrName>
                                        </p:attrNameLst>
                                      </p:cBhvr>
                                      <p:to>
                                        <p:strVal val="visible"/>
                                      </p:to>
                                    </p:set>
                                    <p:animEffect transition="in" filter="randombar(horizontal)">
                                      <p:cBhvr>
                                        <p:cTn id="105" dur="500"/>
                                        <p:tgtEl>
                                          <p:spTgt spid="16"/>
                                        </p:tgtEl>
                                      </p:cBhvr>
                                    </p:animEffect>
                                  </p:childTnLst>
                                </p:cTn>
                              </p:par>
                            </p:childTnLst>
                          </p:cTn>
                        </p:par>
                        <p:par>
                          <p:cTn id="106" fill="hold">
                            <p:stCondLst>
                              <p:cond delay="1600"/>
                            </p:stCondLst>
                            <p:childTnLst>
                              <p:par>
                                <p:cTn id="107" presetID="22" presetClass="entr" presetSubtype="8" fill="hold" grpId="0" nodeType="afterEffect">
                                  <p:stCondLst>
                                    <p:cond delay="0"/>
                                  </p:stCondLst>
                                  <p:childTnLst>
                                    <p:set>
                                      <p:cBhvr>
                                        <p:cTn id="108" dur="1" fill="hold">
                                          <p:stCondLst>
                                            <p:cond delay="0"/>
                                          </p:stCondLst>
                                        </p:cTn>
                                        <p:tgtEl>
                                          <p:spTgt spid="17"/>
                                        </p:tgtEl>
                                        <p:attrNameLst>
                                          <p:attrName>style.visibility</p:attrName>
                                        </p:attrNameLst>
                                      </p:cBhvr>
                                      <p:to>
                                        <p:strVal val="visible"/>
                                      </p:to>
                                    </p:set>
                                    <p:animEffect transition="in" filter="wipe(left)">
                                      <p:cBhvr>
                                        <p:cTn id="109" dur="1000"/>
                                        <p:tgtEl>
                                          <p:spTgt spid="17"/>
                                        </p:tgtEl>
                                      </p:cBhvr>
                                    </p:animEffect>
                                  </p:childTnLst>
                                </p:cTn>
                              </p:par>
                            </p:childTnLst>
                          </p:cTn>
                        </p:par>
                        <p:par>
                          <p:cTn id="110" fill="hold">
                            <p:stCondLst>
                              <p:cond delay="2600"/>
                            </p:stCondLst>
                            <p:childTnLst>
                              <p:par>
                                <p:cTn id="111" presetID="22" presetClass="entr" presetSubtype="8" fill="hold" grpId="0" nodeType="afterEffect">
                                  <p:stCondLst>
                                    <p:cond delay="0"/>
                                  </p:stCondLst>
                                  <p:childTnLst>
                                    <p:set>
                                      <p:cBhvr>
                                        <p:cTn id="112" dur="1" fill="hold">
                                          <p:stCondLst>
                                            <p:cond delay="0"/>
                                          </p:stCondLst>
                                        </p:cTn>
                                        <p:tgtEl>
                                          <p:spTgt spid="18"/>
                                        </p:tgtEl>
                                        <p:attrNameLst>
                                          <p:attrName>style.visibility</p:attrName>
                                        </p:attrNameLst>
                                      </p:cBhvr>
                                      <p:to>
                                        <p:strVal val="visible"/>
                                      </p:to>
                                    </p:set>
                                    <p:animEffect transition="in" filter="wipe(left)">
                                      <p:cBhvr>
                                        <p:cTn id="113" dur="1000"/>
                                        <p:tgtEl>
                                          <p:spTgt spid="18"/>
                                        </p:tgtEl>
                                      </p:cBhvr>
                                    </p:animEffect>
                                  </p:childTnLst>
                                </p:cTn>
                              </p:par>
                            </p:childTnLst>
                          </p:cTn>
                        </p:par>
                        <p:par>
                          <p:cTn id="114" fill="hold">
                            <p:stCondLst>
                              <p:cond delay="3600"/>
                            </p:stCondLst>
                            <p:childTnLst>
                              <p:par>
                                <p:cTn id="115" presetID="22" presetClass="entr" presetSubtype="8" fill="hold" grpId="0" nodeType="afterEffect">
                                  <p:stCondLst>
                                    <p:cond delay="0"/>
                                  </p:stCondLst>
                                  <p:childTnLst>
                                    <p:set>
                                      <p:cBhvr>
                                        <p:cTn id="116" dur="1" fill="hold">
                                          <p:stCondLst>
                                            <p:cond delay="0"/>
                                          </p:stCondLst>
                                        </p:cTn>
                                        <p:tgtEl>
                                          <p:spTgt spid="19"/>
                                        </p:tgtEl>
                                        <p:attrNameLst>
                                          <p:attrName>style.visibility</p:attrName>
                                        </p:attrNameLst>
                                      </p:cBhvr>
                                      <p:to>
                                        <p:strVal val="visible"/>
                                      </p:to>
                                    </p:set>
                                    <p:animEffect transition="in" filter="wipe(left)">
                                      <p:cBhvr>
                                        <p:cTn id="117" dur="1000"/>
                                        <p:tgtEl>
                                          <p:spTgt spid="19"/>
                                        </p:tgtEl>
                                      </p:cBhvr>
                                    </p:animEffect>
                                  </p:childTnLst>
                                </p:cTn>
                              </p:par>
                            </p:childTnLst>
                          </p:cTn>
                        </p:par>
                        <p:par>
                          <p:cTn id="118" fill="hold">
                            <p:stCondLst>
                              <p:cond delay="4600"/>
                            </p:stCondLst>
                            <p:childTnLst>
                              <p:par>
                                <p:cTn id="119" presetID="22" presetClass="entr" presetSubtype="8" fill="hold" grpId="0" nodeType="afterEffect">
                                  <p:stCondLst>
                                    <p:cond delay="0"/>
                                  </p:stCondLst>
                                  <p:childTnLst>
                                    <p:set>
                                      <p:cBhvr>
                                        <p:cTn id="120" dur="1" fill="hold">
                                          <p:stCondLst>
                                            <p:cond delay="0"/>
                                          </p:stCondLst>
                                        </p:cTn>
                                        <p:tgtEl>
                                          <p:spTgt spid="20"/>
                                        </p:tgtEl>
                                        <p:attrNameLst>
                                          <p:attrName>style.visibility</p:attrName>
                                        </p:attrNameLst>
                                      </p:cBhvr>
                                      <p:to>
                                        <p:strVal val="visible"/>
                                      </p:to>
                                    </p:set>
                                    <p:animEffect transition="in" filter="wipe(left)">
                                      <p:cBhvr>
                                        <p:cTn id="121" dur="1000"/>
                                        <p:tgtEl>
                                          <p:spTgt spid="20"/>
                                        </p:tgtEl>
                                      </p:cBhvr>
                                    </p:animEffect>
                                  </p:childTnLst>
                                </p:cTn>
                              </p:par>
                            </p:childTnLst>
                          </p:cTn>
                        </p:par>
                        <p:par>
                          <p:cTn id="122" fill="hold">
                            <p:stCondLst>
                              <p:cond delay="5600"/>
                            </p:stCondLst>
                            <p:childTnLst>
                              <p:par>
                                <p:cTn id="123" presetID="22" presetClass="entr" presetSubtype="8" fill="hold" grpId="0" nodeType="afterEffect">
                                  <p:stCondLst>
                                    <p:cond delay="0"/>
                                  </p:stCondLst>
                                  <p:childTnLst>
                                    <p:set>
                                      <p:cBhvr>
                                        <p:cTn id="124" dur="1" fill="hold">
                                          <p:stCondLst>
                                            <p:cond delay="0"/>
                                          </p:stCondLst>
                                        </p:cTn>
                                        <p:tgtEl>
                                          <p:spTgt spid="21"/>
                                        </p:tgtEl>
                                        <p:attrNameLst>
                                          <p:attrName>style.visibility</p:attrName>
                                        </p:attrNameLst>
                                      </p:cBhvr>
                                      <p:to>
                                        <p:strVal val="visible"/>
                                      </p:to>
                                    </p:set>
                                    <p:animEffect transition="in" filter="wipe(left)">
                                      <p:cBhvr>
                                        <p:cTn id="125"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1887676"/>
            <a:ext cx="9144000" cy="1368152"/>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1331640" y="1363873"/>
            <a:ext cx="2160240" cy="2287879"/>
            <a:chOff x="1331640" y="1363871"/>
            <a:chExt cx="2160240" cy="2287879"/>
          </a:xfrm>
        </p:grpSpPr>
        <p:sp>
          <p:nvSpPr>
            <p:cNvPr id="48" name="椭圆 47"/>
            <p:cNvSpPr/>
            <p:nvPr/>
          </p:nvSpPr>
          <p:spPr>
            <a:xfrm>
              <a:off x="1331640" y="1491750"/>
              <a:ext cx="2160240" cy="2160000"/>
            </a:xfrm>
            <a:prstGeom prst="ellipse">
              <a:avLst/>
            </a:prstGeom>
            <a:gradFill>
              <a:gsLst>
                <a:gs pos="0">
                  <a:schemeClr val="bg1"/>
                </a:gs>
                <a:gs pos="50000">
                  <a:schemeClr val="bg1"/>
                </a:gs>
                <a:gs pos="100000">
                  <a:schemeClr val="bg1">
                    <a:lumMod val="75000"/>
                  </a:schemeClr>
                </a:gs>
              </a:gsLst>
              <a:lin ang="18900000" scaled="0"/>
            </a:gradFill>
            <a:ln>
              <a:noFill/>
            </a:ln>
            <a:effectLst>
              <a:outerShdw blurRad="444500" dist="63500" dir="8100000" algn="ctr">
                <a:srgbClr val="000000">
                  <a:alpha val="5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1511760" y="1671750"/>
              <a:ext cx="1800000" cy="1800000"/>
            </a:xfrm>
            <a:prstGeom prst="ellipse">
              <a:avLst/>
            </a:prstGeom>
            <a:solidFill>
              <a:schemeClr val="accent6"/>
            </a:solidFill>
            <a:ln>
              <a:noFill/>
            </a:ln>
            <a:effectLst>
              <a:innerShdw blurRad="254000" dir="27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TextBox 49"/>
            <p:cNvSpPr txBox="1"/>
            <p:nvPr/>
          </p:nvSpPr>
          <p:spPr>
            <a:xfrm>
              <a:off x="1943708" y="1363871"/>
              <a:ext cx="936104" cy="2215991"/>
            </a:xfrm>
            <a:prstGeom prst="rect">
              <a:avLst/>
            </a:prstGeom>
            <a:noFill/>
          </p:spPr>
          <p:txBody>
            <a:bodyPr wrap="square" rtlCol="0">
              <a:spAutoFit/>
            </a:bodyPr>
            <a:lstStyle/>
            <a:p>
              <a:pPr algn="ctr"/>
              <a:r>
                <a:rPr lang="en-US" altLang="zh-CN" sz="13800" dirty="0" smtClean="0">
                  <a:solidFill>
                    <a:schemeClr val="bg1"/>
                  </a:solidFill>
                  <a:latin typeface="DFGothic-EB" pitchFamily="1" charset="-128"/>
                  <a:ea typeface="DFGothic-EB" pitchFamily="1" charset="-128"/>
                </a:rPr>
                <a:t>4</a:t>
              </a:r>
              <a:endParaRPr lang="zh-CN" altLang="en-US" sz="13800" dirty="0">
                <a:solidFill>
                  <a:schemeClr val="bg1"/>
                </a:solidFill>
                <a:latin typeface="DFGothic-EB" pitchFamily="1" charset="-128"/>
                <a:ea typeface="DFGothic-EB" pitchFamily="1" charset="-128"/>
              </a:endParaRPr>
            </a:p>
          </p:txBody>
        </p:sp>
      </p:grpSp>
      <p:sp>
        <p:nvSpPr>
          <p:cNvPr id="51" name="矩形 50"/>
          <p:cNvSpPr/>
          <p:nvPr/>
        </p:nvSpPr>
        <p:spPr>
          <a:xfrm>
            <a:off x="3707904" y="2279364"/>
            <a:ext cx="4673074" cy="584775"/>
          </a:xfrm>
          <a:prstGeom prst="rect">
            <a:avLst/>
          </a:prstGeom>
        </p:spPr>
        <p:txBody>
          <a:bodyPr wrap="none">
            <a:spAutoFit/>
          </a:bodyPr>
          <a:lstStyle/>
          <a:p>
            <a:pPr>
              <a:spcBef>
                <a:spcPct val="0"/>
              </a:spcBef>
            </a:pPr>
            <a:r>
              <a:rPr lang="zh-CN" altLang="en-US" sz="3200" b="1" dirty="0">
                <a:solidFill>
                  <a:schemeClr val="bg1"/>
                </a:solidFill>
                <a:latin typeface="微软雅黑" panose="020B0503020204020204" pitchFamily="34" charset="-122"/>
                <a:ea typeface="微软雅黑" panose="020B0503020204020204" pitchFamily="34" charset="-122"/>
              </a:rPr>
              <a:t>年度工作概述</a:t>
            </a:r>
            <a:r>
              <a:rPr lang="en-US" altLang="zh-CN" b="1" dirty="0">
                <a:solidFill>
                  <a:schemeClr val="bg1"/>
                </a:solidFill>
                <a:latin typeface="微软雅黑" panose="020B0503020204020204" pitchFamily="34" charset="-122"/>
                <a:ea typeface="微软雅黑" panose="020B0503020204020204" pitchFamily="34" charset="-122"/>
              </a:rPr>
              <a:t>(</a:t>
            </a:r>
            <a:r>
              <a:rPr lang="zh-CN" altLang="en-US" b="1" dirty="0">
                <a:solidFill>
                  <a:schemeClr val="bg1"/>
                </a:solidFill>
                <a:latin typeface="微软雅黑" panose="020B0503020204020204" pitchFamily="34" charset="-122"/>
                <a:ea typeface="微软雅黑" panose="020B0503020204020204" pitchFamily="34" charset="-122"/>
              </a:rPr>
              <a:t>此处添加文本内容</a:t>
            </a:r>
            <a:r>
              <a:rPr lang="en-US" altLang="zh-CN" b="1" dirty="0">
                <a:solidFill>
                  <a:schemeClr val="bg1"/>
                </a:solidFill>
                <a:latin typeface="微软雅黑" panose="020B0503020204020204" pitchFamily="34" charset="-122"/>
                <a:ea typeface="微软雅黑" panose="020B0503020204020204" pitchFamily="34" charset="-122"/>
              </a:rPr>
              <a:t>)</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nvGrpSpPr>
          <p:cNvPr id="52" name="组合 51"/>
          <p:cNvGrpSpPr/>
          <p:nvPr/>
        </p:nvGrpSpPr>
        <p:grpSpPr>
          <a:xfrm>
            <a:off x="3775475" y="1469204"/>
            <a:ext cx="343825" cy="309997"/>
            <a:chOff x="4634991" y="2138335"/>
            <a:chExt cx="428348" cy="386204"/>
          </a:xfrm>
        </p:grpSpPr>
        <p:sp>
          <p:nvSpPr>
            <p:cNvPr id="53" name="Freeform 5"/>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54" name="KSO_Shape"/>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grpSp>
      <p:grpSp>
        <p:nvGrpSpPr>
          <p:cNvPr id="55" name="组合 54"/>
          <p:cNvGrpSpPr/>
          <p:nvPr/>
        </p:nvGrpSpPr>
        <p:grpSpPr>
          <a:xfrm>
            <a:off x="5405071" y="1469204"/>
            <a:ext cx="343825" cy="309997"/>
            <a:chOff x="5076056" y="2138335"/>
            <a:chExt cx="428348" cy="386204"/>
          </a:xfrm>
        </p:grpSpPr>
        <p:sp>
          <p:nvSpPr>
            <p:cNvPr id="56" name="Freeform 5"/>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4"/>
            </a:solidFill>
            <a:ln w="9525" cap="flat">
              <a:noFill/>
              <a:prstDash val="solid"/>
              <a:miter lim="800000"/>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57" name="KSO_Shape"/>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grpSp>
      <p:grpSp>
        <p:nvGrpSpPr>
          <p:cNvPr id="58" name="组合 57"/>
          <p:cNvGrpSpPr/>
          <p:nvPr/>
        </p:nvGrpSpPr>
        <p:grpSpPr>
          <a:xfrm>
            <a:off x="4165484" y="1469178"/>
            <a:ext cx="343825" cy="309997"/>
            <a:chOff x="5557128" y="2138335"/>
            <a:chExt cx="428348" cy="386204"/>
          </a:xfrm>
        </p:grpSpPr>
        <p:sp>
          <p:nvSpPr>
            <p:cNvPr id="59" name="Freeform 5"/>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9525" cap="flat">
              <a:noFill/>
              <a:prstDash val="solid"/>
              <a:miter lim="800000"/>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60" name="KSO_Shape"/>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grpSp>
      <p:grpSp>
        <p:nvGrpSpPr>
          <p:cNvPr id="61" name="组合 60"/>
          <p:cNvGrpSpPr/>
          <p:nvPr/>
        </p:nvGrpSpPr>
        <p:grpSpPr>
          <a:xfrm>
            <a:off x="4969632" y="1469204"/>
            <a:ext cx="343825" cy="309997"/>
            <a:chOff x="6068610" y="2138335"/>
            <a:chExt cx="428348" cy="386204"/>
          </a:xfrm>
        </p:grpSpPr>
        <p:sp>
          <p:nvSpPr>
            <p:cNvPr id="62" name="Freeform 5"/>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6"/>
            </a:solidFill>
            <a:ln w="9525" cap="flat">
              <a:noFill/>
              <a:prstDash val="solid"/>
              <a:miter lim="800000"/>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63" name="KSO_Shape"/>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grpSp>
      <p:grpSp>
        <p:nvGrpSpPr>
          <p:cNvPr id="64" name="组合 63"/>
          <p:cNvGrpSpPr/>
          <p:nvPr/>
        </p:nvGrpSpPr>
        <p:grpSpPr>
          <a:xfrm>
            <a:off x="4572004" y="1465354"/>
            <a:ext cx="343825" cy="309997"/>
            <a:chOff x="6623914" y="2138335"/>
            <a:chExt cx="428348" cy="386204"/>
          </a:xfrm>
        </p:grpSpPr>
        <p:sp>
          <p:nvSpPr>
            <p:cNvPr id="65" name="Freeform 5"/>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cap="flat">
              <a:noFill/>
              <a:prstDash val="solid"/>
              <a:miter lim="800000"/>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66" name="KSO_Shape"/>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grpSp>
      <p:sp>
        <p:nvSpPr>
          <p:cNvPr id="67" name="TextBox 66"/>
          <p:cNvSpPr txBox="1"/>
          <p:nvPr/>
        </p:nvSpPr>
        <p:spPr>
          <a:xfrm>
            <a:off x="3707905" y="3363839"/>
            <a:ext cx="4104456" cy="738664"/>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单击此处添加文本内容    单击此处添加文本内容</a:t>
            </a:r>
            <a:endParaRPr lang="en-US" altLang="zh-CN" sz="1400" dirty="0" smtClean="0">
              <a:latin typeface="微软雅黑" panose="020B0503020204020204" pitchFamily="34" charset="-122"/>
              <a:ea typeface="微软雅黑" panose="020B0503020204020204" pitchFamily="34" charset="-122"/>
            </a:endParaRPr>
          </a:p>
          <a:p>
            <a:r>
              <a:rPr lang="zh-CN" altLang="en-US" sz="1400" dirty="0">
                <a:latin typeface="微软雅黑" panose="020B0503020204020204" pitchFamily="34" charset="-122"/>
                <a:ea typeface="微软雅黑" panose="020B0503020204020204" pitchFamily="34" charset="-122"/>
              </a:rPr>
              <a:t>单击此处添加文本</a:t>
            </a:r>
            <a:r>
              <a:rPr lang="zh-CN" altLang="en-US" sz="1400" dirty="0" smtClean="0">
                <a:latin typeface="微软雅黑" panose="020B0503020204020204" pitchFamily="34" charset="-122"/>
                <a:ea typeface="微软雅黑" panose="020B0503020204020204" pitchFamily="34" charset="-122"/>
              </a:rPr>
              <a:t>内容    单击此处添加文本内容</a:t>
            </a:r>
            <a:endParaRPr lang="en-US" altLang="zh-CN" sz="1400" dirty="0" smtClean="0">
              <a:latin typeface="微软雅黑" panose="020B0503020204020204" pitchFamily="34" charset="-122"/>
              <a:ea typeface="微软雅黑" panose="020B0503020204020204" pitchFamily="34" charset="-122"/>
            </a:endParaRPr>
          </a:p>
          <a:p>
            <a:r>
              <a:rPr lang="zh-CN" altLang="en-US" sz="1400" dirty="0" smtClean="0">
                <a:latin typeface="微软雅黑" panose="020B0503020204020204" pitchFamily="34" charset="-122"/>
                <a:ea typeface="微软雅黑" panose="020B0503020204020204" pitchFamily="34" charset="-122"/>
              </a:rPr>
              <a:t>单击此处添加文本内容    单击此处添加文本内容</a:t>
            </a:r>
            <a:endParaRPr lang="zh-CN" altLang="en-US" sz="1400" dirty="0" smtClean="0">
              <a:latin typeface="微软雅黑" panose="020B0503020204020204" pitchFamily="34" charset="-122"/>
              <a:ea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500" fill="hold"/>
                                        <p:tgtEl>
                                          <p:spTgt spid="47"/>
                                        </p:tgtEl>
                                        <p:attrNameLst>
                                          <p:attrName>ppt_w</p:attrName>
                                        </p:attrNameLst>
                                      </p:cBhvr>
                                      <p:tavLst>
                                        <p:tav tm="0">
                                          <p:val>
                                            <p:fltVal val="0"/>
                                          </p:val>
                                        </p:tav>
                                        <p:tav tm="100000">
                                          <p:val>
                                            <p:strVal val="#ppt_w"/>
                                          </p:val>
                                        </p:tav>
                                      </p:tavLst>
                                    </p:anim>
                                    <p:anim calcmode="lin" valueType="num">
                                      <p:cBhvr>
                                        <p:cTn id="12" dur="500" fill="hold"/>
                                        <p:tgtEl>
                                          <p:spTgt spid="47"/>
                                        </p:tgtEl>
                                        <p:attrNameLst>
                                          <p:attrName>ppt_h</p:attrName>
                                        </p:attrNameLst>
                                      </p:cBhvr>
                                      <p:tavLst>
                                        <p:tav tm="0">
                                          <p:val>
                                            <p:fltVal val="0"/>
                                          </p:val>
                                        </p:tav>
                                        <p:tav tm="100000">
                                          <p:val>
                                            <p:strVal val="#ppt_h"/>
                                          </p:val>
                                        </p:tav>
                                      </p:tavLst>
                                    </p:anim>
                                    <p:animEffect transition="in" filter="fade">
                                      <p:cBhvr>
                                        <p:cTn id="13" dur="500"/>
                                        <p:tgtEl>
                                          <p:spTgt spid="47"/>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wipe(left)">
                                      <p:cBhvr>
                                        <p:cTn id="17" dur="500"/>
                                        <p:tgtEl>
                                          <p:spTgt spid="51"/>
                                        </p:tgtEl>
                                      </p:cBhvr>
                                    </p:animEffect>
                                  </p:childTnLst>
                                </p:cTn>
                              </p:par>
                            </p:childTnLst>
                          </p:cTn>
                        </p:par>
                        <p:par>
                          <p:cTn id="18" fill="hold">
                            <p:stCondLst>
                              <p:cond delay="1500"/>
                            </p:stCondLst>
                            <p:childTnLst>
                              <p:par>
                                <p:cTn id="19" presetID="47" presetClass="entr" presetSubtype="0" fill="hold" nodeType="after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fade">
                                      <p:cBhvr>
                                        <p:cTn id="21" dur="1000"/>
                                        <p:tgtEl>
                                          <p:spTgt spid="52"/>
                                        </p:tgtEl>
                                      </p:cBhvr>
                                    </p:animEffect>
                                    <p:anim calcmode="lin" valueType="num">
                                      <p:cBhvr>
                                        <p:cTn id="22" dur="1000" fill="hold"/>
                                        <p:tgtEl>
                                          <p:spTgt spid="52"/>
                                        </p:tgtEl>
                                        <p:attrNameLst>
                                          <p:attrName>ppt_x</p:attrName>
                                        </p:attrNameLst>
                                      </p:cBhvr>
                                      <p:tavLst>
                                        <p:tav tm="0">
                                          <p:val>
                                            <p:strVal val="#ppt_x"/>
                                          </p:val>
                                        </p:tav>
                                        <p:tav tm="100000">
                                          <p:val>
                                            <p:strVal val="#ppt_x"/>
                                          </p:val>
                                        </p:tav>
                                      </p:tavLst>
                                    </p:anim>
                                    <p:anim calcmode="lin" valueType="num">
                                      <p:cBhvr>
                                        <p:cTn id="23" dur="1000" fill="hold"/>
                                        <p:tgtEl>
                                          <p:spTgt spid="52"/>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300"/>
                                  </p:stCondLst>
                                  <p:childTnLst>
                                    <p:set>
                                      <p:cBhvr>
                                        <p:cTn id="25" dur="1" fill="hold">
                                          <p:stCondLst>
                                            <p:cond delay="0"/>
                                          </p:stCondLst>
                                        </p:cTn>
                                        <p:tgtEl>
                                          <p:spTgt spid="58"/>
                                        </p:tgtEl>
                                        <p:attrNameLst>
                                          <p:attrName>style.visibility</p:attrName>
                                        </p:attrNameLst>
                                      </p:cBhvr>
                                      <p:to>
                                        <p:strVal val="visible"/>
                                      </p:to>
                                    </p:set>
                                    <p:animEffect transition="in" filter="fade">
                                      <p:cBhvr>
                                        <p:cTn id="26" dur="1000"/>
                                        <p:tgtEl>
                                          <p:spTgt spid="58"/>
                                        </p:tgtEl>
                                      </p:cBhvr>
                                    </p:animEffect>
                                    <p:anim calcmode="lin" valueType="num">
                                      <p:cBhvr>
                                        <p:cTn id="27" dur="1000" fill="hold"/>
                                        <p:tgtEl>
                                          <p:spTgt spid="58"/>
                                        </p:tgtEl>
                                        <p:attrNameLst>
                                          <p:attrName>ppt_x</p:attrName>
                                        </p:attrNameLst>
                                      </p:cBhvr>
                                      <p:tavLst>
                                        <p:tav tm="0">
                                          <p:val>
                                            <p:strVal val="#ppt_x"/>
                                          </p:val>
                                        </p:tav>
                                        <p:tav tm="100000">
                                          <p:val>
                                            <p:strVal val="#ppt_x"/>
                                          </p:val>
                                        </p:tav>
                                      </p:tavLst>
                                    </p:anim>
                                    <p:anim calcmode="lin" valueType="num">
                                      <p:cBhvr>
                                        <p:cTn id="28" dur="1000" fill="hold"/>
                                        <p:tgtEl>
                                          <p:spTgt spid="58"/>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600"/>
                                  </p:stCondLst>
                                  <p:childTnLst>
                                    <p:set>
                                      <p:cBhvr>
                                        <p:cTn id="30" dur="1" fill="hold">
                                          <p:stCondLst>
                                            <p:cond delay="0"/>
                                          </p:stCondLst>
                                        </p:cTn>
                                        <p:tgtEl>
                                          <p:spTgt spid="64"/>
                                        </p:tgtEl>
                                        <p:attrNameLst>
                                          <p:attrName>style.visibility</p:attrName>
                                        </p:attrNameLst>
                                      </p:cBhvr>
                                      <p:to>
                                        <p:strVal val="visible"/>
                                      </p:to>
                                    </p:set>
                                    <p:animEffect transition="in" filter="fade">
                                      <p:cBhvr>
                                        <p:cTn id="31" dur="1000"/>
                                        <p:tgtEl>
                                          <p:spTgt spid="64"/>
                                        </p:tgtEl>
                                      </p:cBhvr>
                                    </p:animEffect>
                                    <p:anim calcmode="lin" valueType="num">
                                      <p:cBhvr>
                                        <p:cTn id="32" dur="1000" fill="hold"/>
                                        <p:tgtEl>
                                          <p:spTgt spid="64"/>
                                        </p:tgtEl>
                                        <p:attrNameLst>
                                          <p:attrName>ppt_x</p:attrName>
                                        </p:attrNameLst>
                                      </p:cBhvr>
                                      <p:tavLst>
                                        <p:tav tm="0">
                                          <p:val>
                                            <p:strVal val="#ppt_x"/>
                                          </p:val>
                                        </p:tav>
                                        <p:tav tm="100000">
                                          <p:val>
                                            <p:strVal val="#ppt_x"/>
                                          </p:val>
                                        </p:tav>
                                      </p:tavLst>
                                    </p:anim>
                                    <p:anim calcmode="lin" valueType="num">
                                      <p:cBhvr>
                                        <p:cTn id="33" dur="1000" fill="hold"/>
                                        <p:tgtEl>
                                          <p:spTgt spid="64"/>
                                        </p:tgtEl>
                                        <p:attrNameLst>
                                          <p:attrName>ppt_y</p:attrName>
                                        </p:attrNameLst>
                                      </p:cBhvr>
                                      <p:tavLst>
                                        <p:tav tm="0">
                                          <p:val>
                                            <p:strVal val="#ppt_y-.1"/>
                                          </p:val>
                                        </p:tav>
                                        <p:tav tm="100000">
                                          <p:val>
                                            <p:strVal val="#ppt_y"/>
                                          </p:val>
                                        </p:tav>
                                      </p:tavLst>
                                    </p:anim>
                                  </p:childTnLst>
                                </p:cTn>
                              </p:par>
                              <p:par>
                                <p:cTn id="34" presetID="47" presetClass="entr" presetSubtype="0" fill="hold" nodeType="withEffect">
                                  <p:stCondLst>
                                    <p:cond delay="900"/>
                                  </p:stCondLst>
                                  <p:childTnLst>
                                    <p:set>
                                      <p:cBhvr>
                                        <p:cTn id="35" dur="1" fill="hold">
                                          <p:stCondLst>
                                            <p:cond delay="0"/>
                                          </p:stCondLst>
                                        </p:cTn>
                                        <p:tgtEl>
                                          <p:spTgt spid="61"/>
                                        </p:tgtEl>
                                        <p:attrNameLst>
                                          <p:attrName>style.visibility</p:attrName>
                                        </p:attrNameLst>
                                      </p:cBhvr>
                                      <p:to>
                                        <p:strVal val="visible"/>
                                      </p:to>
                                    </p:set>
                                    <p:animEffect transition="in" filter="fade">
                                      <p:cBhvr>
                                        <p:cTn id="36" dur="1000"/>
                                        <p:tgtEl>
                                          <p:spTgt spid="61"/>
                                        </p:tgtEl>
                                      </p:cBhvr>
                                    </p:animEffect>
                                    <p:anim calcmode="lin" valueType="num">
                                      <p:cBhvr>
                                        <p:cTn id="37" dur="1000" fill="hold"/>
                                        <p:tgtEl>
                                          <p:spTgt spid="61"/>
                                        </p:tgtEl>
                                        <p:attrNameLst>
                                          <p:attrName>ppt_x</p:attrName>
                                        </p:attrNameLst>
                                      </p:cBhvr>
                                      <p:tavLst>
                                        <p:tav tm="0">
                                          <p:val>
                                            <p:strVal val="#ppt_x"/>
                                          </p:val>
                                        </p:tav>
                                        <p:tav tm="100000">
                                          <p:val>
                                            <p:strVal val="#ppt_x"/>
                                          </p:val>
                                        </p:tav>
                                      </p:tavLst>
                                    </p:anim>
                                    <p:anim calcmode="lin" valueType="num">
                                      <p:cBhvr>
                                        <p:cTn id="38" dur="1000" fill="hold"/>
                                        <p:tgtEl>
                                          <p:spTgt spid="61"/>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1400"/>
                                  </p:stCondLst>
                                  <p:childTnLst>
                                    <p:set>
                                      <p:cBhvr>
                                        <p:cTn id="40" dur="1" fill="hold">
                                          <p:stCondLst>
                                            <p:cond delay="0"/>
                                          </p:stCondLst>
                                        </p:cTn>
                                        <p:tgtEl>
                                          <p:spTgt spid="55"/>
                                        </p:tgtEl>
                                        <p:attrNameLst>
                                          <p:attrName>style.visibility</p:attrName>
                                        </p:attrNameLst>
                                      </p:cBhvr>
                                      <p:to>
                                        <p:strVal val="visible"/>
                                      </p:to>
                                    </p:set>
                                    <p:animEffect transition="in" filter="fade">
                                      <p:cBhvr>
                                        <p:cTn id="41" dur="1000"/>
                                        <p:tgtEl>
                                          <p:spTgt spid="55"/>
                                        </p:tgtEl>
                                      </p:cBhvr>
                                    </p:animEffect>
                                    <p:anim calcmode="lin" valueType="num">
                                      <p:cBhvr>
                                        <p:cTn id="42" dur="1000" fill="hold"/>
                                        <p:tgtEl>
                                          <p:spTgt spid="55"/>
                                        </p:tgtEl>
                                        <p:attrNameLst>
                                          <p:attrName>ppt_x</p:attrName>
                                        </p:attrNameLst>
                                      </p:cBhvr>
                                      <p:tavLst>
                                        <p:tav tm="0">
                                          <p:val>
                                            <p:strVal val="#ppt_x"/>
                                          </p:val>
                                        </p:tav>
                                        <p:tav tm="100000">
                                          <p:val>
                                            <p:strVal val="#ppt_x"/>
                                          </p:val>
                                        </p:tav>
                                      </p:tavLst>
                                    </p:anim>
                                    <p:anim calcmode="lin" valueType="num">
                                      <p:cBhvr>
                                        <p:cTn id="43" dur="1000" fill="hold"/>
                                        <p:tgtEl>
                                          <p:spTgt spid="55"/>
                                        </p:tgtEl>
                                        <p:attrNameLst>
                                          <p:attrName>ppt_y</p:attrName>
                                        </p:attrNameLst>
                                      </p:cBhvr>
                                      <p:tavLst>
                                        <p:tav tm="0">
                                          <p:val>
                                            <p:strVal val="#ppt_y-.1"/>
                                          </p:val>
                                        </p:tav>
                                        <p:tav tm="100000">
                                          <p:val>
                                            <p:strVal val="#ppt_y"/>
                                          </p:val>
                                        </p:tav>
                                      </p:tavLst>
                                    </p:anim>
                                  </p:childTnLst>
                                </p:cTn>
                              </p:par>
                            </p:childTnLst>
                          </p:cTn>
                        </p:par>
                        <p:par>
                          <p:cTn id="44" fill="hold">
                            <p:stCondLst>
                              <p:cond delay="2500"/>
                            </p:stCondLst>
                            <p:childTnLst>
                              <p:par>
                                <p:cTn id="45" presetID="42" presetClass="entr" presetSubtype="0" fill="hold" grpId="0" nodeType="afterEffect">
                                  <p:stCondLst>
                                    <p:cond delay="0"/>
                                  </p:stCondLst>
                                  <p:childTnLst>
                                    <p:set>
                                      <p:cBhvr>
                                        <p:cTn id="46" dur="1" fill="hold">
                                          <p:stCondLst>
                                            <p:cond delay="0"/>
                                          </p:stCondLst>
                                        </p:cTn>
                                        <p:tgtEl>
                                          <p:spTgt spid="67"/>
                                        </p:tgtEl>
                                        <p:attrNameLst>
                                          <p:attrName>style.visibility</p:attrName>
                                        </p:attrNameLst>
                                      </p:cBhvr>
                                      <p:to>
                                        <p:strVal val="visible"/>
                                      </p:to>
                                    </p:set>
                                    <p:animEffect transition="in" filter="fade">
                                      <p:cBhvr>
                                        <p:cTn id="47" dur="1000"/>
                                        <p:tgtEl>
                                          <p:spTgt spid="67"/>
                                        </p:tgtEl>
                                      </p:cBhvr>
                                    </p:animEffect>
                                    <p:anim calcmode="lin" valueType="num">
                                      <p:cBhvr>
                                        <p:cTn id="48" dur="1000" fill="hold"/>
                                        <p:tgtEl>
                                          <p:spTgt spid="67"/>
                                        </p:tgtEl>
                                        <p:attrNameLst>
                                          <p:attrName>ppt_x</p:attrName>
                                        </p:attrNameLst>
                                      </p:cBhvr>
                                      <p:tavLst>
                                        <p:tav tm="0">
                                          <p:val>
                                            <p:strVal val="#ppt_x"/>
                                          </p:val>
                                        </p:tav>
                                        <p:tav tm="100000">
                                          <p:val>
                                            <p:strVal val="#ppt_x"/>
                                          </p:val>
                                        </p:tav>
                                      </p:tavLst>
                                    </p:anim>
                                    <p:anim calcmode="lin" valueType="num">
                                      <p:cBhvr>
                                        <p:cTn id="49"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51" grpId="0"/>
      <p:bldP spid="6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sp>
        <p:nvSpPr>
          <p:cNvPr id="3" name="椭圆 3"/>
          <p:cNvSpPr>
            <a:spLocks noChangeArrowheads="1"/>
          </p:cNvSpPr>
          <p:nvPr/>
        </p:nvSpPr>
        <p:spPr bwMode="auto">
          <a:xfrm>
            <a:off x="2119424" y="2018989"/>
            <a:ext cx="1932568" cy="1933127"/>
          </a:xfrm>
          <a:prstGeom prst="ellipse">
            <a:avLst/>
          </a:prstGeom>
          <a:solidFill>
            <a:schemeClr val="accent4">
              <a:alpha val="74000"/>
            </a:schemeClr>
          </a:solidFill>
          <a:ln>
            <a:noFill/>
          </a:ln>
        </p:spPr>
        <p:txBody>
          <a:bodyPr lIns="68543" tIns="34272" rIns="68543" bIns="34272"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4" name="椭圆 3"/>
          <p:cNvSpPr>
            <a:spLocks noChangeArrowheads="1"/>
          </p:cNvSpPr>
          <p:nvPr/>
        </p:nvSpPr>
        <p:spPr bwMode="auto">
          <a:xfrm>
            <a:off x="1926643" y="1827343"/>
            <a:ext cx="2318130" cy="2318801"/>
          </a:xfrm>
          <a:prstGeom prst="ellipse">
            <a:avLst/>
          </a:prstGeom>
          <a:noFill/>
          <a:ln w="25400" cap="flat" cmpd="sng">
            <a:solidFill>
              <a:schemeClr val="accent4"/>
            </a:solidFill>
            <a:bevel/>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5" name="椭圆 4"/>
          <p:cNvSpPr>
            <a:spLocks noChangeArrowheads="1"/>
          </p:cNvSpPr>
          <p:nvPr/>
        </p:nvSpPr>
        <p:spPr bwMode="auto">
          <a:xfrm>
            <a:off x="1764802" y="1664263"/>
            <a:ext cx="2641812" cy="2642576"/>
          </a:xfrm>
          <a:prstGeom prst="ellipse">
            <a:avLst/>
          </a:prstGeom>
          <a:noFill/>
          <a:ln w="25400" cap="flat" cmpd="sng">
            <a:solidFill>
              <a:schemeClr val="accent4"/>
            </a:solidFill>
            <a:bevel/>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6" name="椭圆 10"/>
          <p:cNvSpPr>
            <a:spLocks noChangeArrowheads="1"/>
          </p:cNvSpPr>
          <p:nvPr/>
        </p:nvSpPr>
        <p:spPr bwMode="auto">
          <a:xfrm>
            <a:off x="7268085" y="1348757"/>
            <a:ext cx="587863" cy="588033"/>
          </a:xfrm>
          <a:prstGeom prst="ellipse">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43" tIns="34272" rIns="68543" bIns="34272"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7" name="椭圆 11"/>
          <p:cNvSpPr>
            <a:spLocks noChangeArrowheads="1"/>
          </p:cNvSpPr>
          <p:nvPr/>
        </p:nvSpPr>
        <p:spPr bwMode="auto">
          <a:xfrm>
            <a:off x="7268085" y="2272541"/>
            <a:ext cx="587863" cy="588033"/>
          </a:xfrm>
          <a:prstGeom prst="ellips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43" tIns="34272" rIns="68543" bIns="34272"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8" name="椭圆 12"/>
          <p:cNvSpPr>
            <a:spLocks noChangeArrowheads="1"/>
          </p:cNvSpPr>
          <p:nvPr/>
        </p:nvSpPr>
        <p:spPr bwMode="auto">
          <a:xfrm>
            <a:off x="7268085" y="3136438"/>
            <a:ext cx="587863" cy="588033"/>
          </a:xfrm>
          <a:prstGeom prst="ellips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43" tIns="34272" rIns="68543" bIns="34272"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9" name="椭圆 13"/>
          <p:cNvSpPr>
            <a:spLocks noChangeArrowheads="1"/>
          </p:cNvSpPr>
          <p:nvPr/>
        </p:nvSpPr>
        <p:spPr bwMode="auto">
          <a:xfrm>
            <a:off x="7268085" y="4000334"/>
            <a:ext cx="587863" cy="588033"/>
          </a:xfrm>
          <a:prstGeom prst="ellipse">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43" tIns="34272" rIns="68543" bIns="34272"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10" name="Freeform 145"/>
          <p:cNvSpPr>
            <a:spLocks noEditPoints="1" noChangeArrowheads="1"/>
          </p:cNvSpPr>
          <p:nvPr/>
        </p:nvSpPr>
        <p:spPr bwMode="auto">
          <a:xfrm>
            <a:off x="7394221" y="3291184"/>
            <a:ext cx="357002" cy="330917"/>
          </a:xfrm>
          <a:custGeom>
            <a:avLst/>
            <a:gdLst>
              <a:gd name="T0" fmla="*/ 197 w 197"/>
              <a:gd name="T1" fmla="*/ 29 h 183"/>
              <a:gd name="T2" fmla="*/ 99 w 197"/>
              <a:gd name="T3" fmla="*/ 0 h 183"/>
              <a:gd name="T4" fmla="*/ 0 w 197"/>
              <a:gd name="T5" fmla="*/ 29 h 183"/>
              <a:gd name="T6" fmla="*/ 1 w 197"/>
              <a:gd name="T7" fmla="*/ 30 h 183"/>
              <a:gd name="T8" fmla="*/ 0 w 197"/>
              <a:gd name="T9" fmla="*/ 30 h 183"/>
              <a:gd name="T10" fmla="*/ 75 w 197"/>
              <a:gd name="T11" fmla="*/ 130 h 183"/>
              <a:gd name="T12" fmla="*/ 75 w 197"/>
              <a:gd name="T13" fmla="*/ 171 h 183"/>
              <a:gd name="T14" fmla="*/ 99 w 197"/>
              <a:gd name="T15" fmla="*/ 183 h 183"/>
              <a:gd name="T16" fmla="*/ 122 w 197"/>
              <a:gd name="T17" fmla="*/ 171 h 183"/>
              <a:gd name="T18" fmla="*/ 122 w 197"/>
              <a:gd name="T19" fmla="*/ 130 h 183"/>
              <a:gd name="T20" fmla="*/ 197 w 197"/>
              <a:gd name="T21" fmla="*/ 30 h 183"/>
              <a:gd name="T22" fmla="*/ 196 w 197"/>
              <a:gd name="T23" fmla="*/ 30 h 183"/>
              <a:gd name="T24" fmla="*/ 197 w 197"/>
              <a:gd name="T25" fmla="*/ 29 h 183"/>
              <a:gd name="T26" fmla="*/ 99 w 197"/>
              <a:gd name="T27" fmla="*/ 53 h 183"/>
              <a:gd name="T28" fmla="*/ 13 w 197"/>
              <a:gd name="T29" fmla="*/ 31 h 183"/>
              <a:gd name="T30" fmla="*/ 99 w 197"/>
              <a:gd name="T31" fmla="*/ 6 h 183"/>
              <a:gd name="T32" fmla="*/ 186 w 197"/>
              <a:gd name="T33" fmla="*/ 31 h 183"/>
              <a:gd name="T34" fmla="*/ 99 w 197"/>
              <a:gd name="T35" fmla="*/ 53 h 18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7"/>
              <a:gd name="T55" fmla="*/ 0 h 183"/>
              <a:gd name="T56" fmla="*/ 197 w 197"/>
              <a:gd name="T57" fmla="*/ 183 h 18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7" h="183">
                <a:moveTo>
                  <a:pt x="197" y="29"/>
                </a:moveTo>
                <a:cubicBezTo>
                  <a:pt x="197" y="16"/>
                  <a:pt x="153" y="0"/>
                  <a:pt x="99" y="0"/>
                </a:cubicBezTo>
                <a:cubicBezTo>
                  <a:pt x="44" y="0"/>
                  <a:pt x="0" y="16"/>
                  <a:pt x="0" y="29"/>
                </a:cubicBezTo>
                <a:cubicBezTo>
                  <a:pt x="0" y="30"/>
                  <a:pt x="1" y="30"/>
                  <a:pt x="1" y="30"/>
                </a:cubicBezTo>
                <a:cubicBezTo>
                  <a:pt x="0" y="30"/>
                  <a:pt x="0" y="30"/>
                  <a:pt x="0" y="30"/>
                </a:cubicBezTo>
                <a:cubicBezTo>
                  <a:pt x="0" y="53"/>
                  <a:pt x="64" y="107"/>
                  <a:pt x="75" y="130"/>
                </a:cubicBezTo>
                <a:cubicBezTo>
                  <a:pt x="75" y="171"/>
                  <a:pt x="75" y="171"/>
                  <a:pt x="75" y="171"/>
                </a:cubicBezTo>
                <a:cubicBezTo>
                  <a:pt x="75" y="178"/>
                  <a:pt x="86" y="183"/>
                  <a:pt x="99" y="183"/>
                </a:cubicBezTo>
                <a:cubicBezTo>
                  <a:pt x="111" y="183"/>
                  <a:pt x="122" y="178"/>
                  <a:pt x="122" y="171"/>
                </a:cubicBezTo>
                <a:cubicBezTo>
                  <a:pt x="122" y="130"/>
                  <a:pt x="122" y="130"/>
                  <a:pt x="122" y="130"/>
                </a:cubicBezTo>
                <a:cubicBezTo>
                  <a:pt x="133" y="107"/>
                  <a:pt x="197" y="53"/>
                  <a:pt x="197" y="30"/>
                </a:cubicBezTo>
                <a:cubicBezTo>
                  <a:pt x="196" y="30"/>
                  <a:pt x="196" y="30"/>
                  <a:pt x="196" y="30"/>
                </a:cubicBezTo>
                <a:cubicBezTo>
                  <a:pt x="197" y="30"/>
                  <a:pt x="197" y="30"/>
                  <a:pt x="197" y="29"/>
                </a:cubicBezTo>
                <a:close/>
                <a:moveTo>
                  <a:pt x="99" y="53"/>
                </a:moveTo>
                <a:cubicBezTo>
                  <a:pt x="52" y="53"/>
                  <a:pt x="13" y="43"/>
                  <a:pt x="13" y="31"/>
                </a:cubicBezTo>
                <a:cubicBezTo>
                  <a:pt x="13" y="19"/>
                  <a:pt x="52" y="6"/>
                  <a:pt x="99" y="6"/>
                </a:cubicBezTo>
                <a:cubicBezTo>
                  <a:pt x="147" y="6"/>
                  <a:pt x="186" y="19"/>
                  <a:pt x="186" y="31"/>
                </a:cubicBezTo>
                <a:cubicBezTo>
                  <a:pt x="186" y="43"/>
                  <a:pt x="147" y="53"/>
                  <a:pt x="99" y="5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68543" tIns="34272" rIns="68543" bIns="34272"/>
          <a:lstStyle/>
          <a:p>
            <a:endParaRPr lang="zh-CN" altLang="zh-CN">
              <a:latin typeface="Calibri" panose="020F0502020204030204" pitchFamily="34" charset="0"/>
              <a:sym typeface="宋体" panose="02010600030101010101" pitchFamily="2" charset="-122"/>
            </a:endParaRPr>
          </a:p>
        </p:txBody>
      </p:sp>
      <p:grpSp>
        <p:nvGrpSpPr>
          <p:cNvPr id="11" name="Group 32"/>
          <p:cNvGrpSpPr/>
          <p:nvPr/>
        </p:nvGrpSpPr>
        <p:grpSpPr bwMode="auto">
          <a:xfrm>
            <a:off x="7463246" y="1478506"/>
            <a:ext cx="197541" cy="358295"/>
            <a:chOff x="0" y="0"/>
            <a:chExt cx="409575" cy="742950"/>
          </a:xfrm>
        </p:grpSpPr>
        <p:sp>
          <p:nvSpPr>
            <p:cNvPr id="12" name="Freeform 189"/>
            <p:cNvSpPr>
              <a:spLocks noChangeArrowheads="1"/>
            </p:cNvSpPr>
            <p:nvPr/>
          </p:nvSpPr>
          <p:spPr bwMode="auto">
            <a:xfrm>
              <a:off x="60325" y="390525"/>
              <a:ext cx="293688" cy="352425"/>
            </a:xfrm>
            <a:custGeom>
              <a:avLst/>
              <a:gdLst>
                <a:gd name="T0" fmla="*/ 72 w 78"/>
                <a:gd name="T1" fmla="*/ 8 h 94"/>
                <a:gd name="T2" fmla="*/ 65 w 78"/>
                <a:gd name="T3" fmla="*/ 12 h 94"/>
                <a:gd name="T4" fmla="*/ 63 w 78"/>
                <a:gd name="T5" fmla="*/ 12 h 94"/>
                <a:gd name="T6" fmla="*/ 52 w 78"/>
                <a:gd name="T7" fmla="*/ 15 h 94"/>
                <a:gd name="T8" fmla="*/ 37 w 78"/>
                <a:gd name="T9" fmla="*/ 11 h 94"/>
                <a:gd name="T10" fmla="*/ 24 w 78"/>
                <a:gd name="T11" fmla="*/ 14 h 94"/>
                <a:gd name="T12" fmla="*/ 13 w 78"/>
                <a:gd name="T13" fmla="*/ 12 h 94"/>
                <a:gd name="T14" fmla="*/ 11 w 78"/>
                <a:gd name="T15" fmla="*/ 11 h 94"/>
                <a:gd name="T16" fmla="*/ 7 w 78"/>
                <a:gd name="T17" fmla="*/ 9 h 94"/>
                <a:gd name="T18" fmla="*/ 0 w 78"/>
                <a:gd name="T19" fmla="*/ 3 h 94"/>
                <a:gd name="T20" fmla="*/ 0 w 78"/>
                <a:gd name="T21" fmla="*/ 87 h 94"/>
                <a:gd name="T22" fmla="*/ 4 w 78"/>
                <a:gd name="T23" fmla="*/ 93 h 94"/>
                <a:gd name="T24" fmla="*/ 7 w 78"/>
                <a:gd name="T25" fmla="*/ 94 h 94"/>
                <a:gd name="T26" fmla="*/ 11 w 78"/>
                <a:gd name="T27" fmla="*/ 92 h 94"/>
                <a:gd name="T28" fmla="*/ 39 w 78"/>
                <a:gd name="T29" fmla="*/ 64 h 94"/>
                <a:gd name="T30" fmla="*/ 67 w 78"/>
                <a:gd name="T31" fmla="*/ 92 h 94"/>
                <a:gd name="T32" fmla="*/ 74 w 78"/>
                <a:gd name="T33" fmla="*/ 93 h 94"/>
                <a:gd name="T34" fmla="*/ 78 w 78"/>
                <a:gd name="T35" fmla="*/ 87 h 94"/>
                <a:gd name="T36" fmla="*/ 78 w 78"/>
                <a:gd name="T37" fmla="*/ 0 h 94"/>
                <a:gd name="T38" fmla="*/ 72 w 78"/>
                <a:gd name="T39" fmla="*/ 8 h 9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8"/>
                <a:gd name="T61" fmla="*/ 0 h 94"/>
                <a:gd name="T62" fmla="*/ 78 w 78"/>
                <a:gd name="T63" fmla="*/ 94 h 9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8" h="94">
                  <a:moveTo>
                    <a:pt x="72" y="8"/>
                  </a:moveTo>
                  <a:cubicBezTo>
                    <a:pt x="70" y="9"/>
                    <a:pt x="68" y="10"/>
                    <a:pt x="65" y="12"/>
                  </a:cubicBezTo>
                  <a:cubicBezTo>
                    <a:pt x="65" y="12"/>
                    <a:pt x="64" y="12"/>
                    <a:pt x="63" y="12"/>
                  </a:cubicBezTo>
                  <a:cubicBezTo>
                    <a:pt x="60" y="14"/>
                    <a:pt x="56" y="15"/>
                    <a:pt x="52" y="15"/>
                  </a:cubicBezTo>
                  <a:cubicBezTo>
                    <a:pt x="47" y="15"/>
                    <a:pt x="42" y="13"/>
                    <a:pt x="37" y="11"/>
                  </a:cubicBezTo>
                  <a:cubicBezTo>
                    <a:pt x="33" y="13"/>
                    <a:pt x="29" y="14"/>
                    <a:pt x="24" y="14"/>
                  </a:cubicBezTo>
                  <a:cubicBezTo>
                    <a:pt x="20" y="14"/>
                    <a:pt x="17" y="13"/>
                    <a:pt x="13" y="12"/>
                  </a:cubicBezTo>
                  <a:cubicBezTo>
                    <a:pt x="13" y="12"/>
                    <a:pt x="12" y="11"/>
                    <a:pt x="11" y="11"/>
                  </a:cubicBezTo>
                  <a:cubicBezTo>
                    <a:pt x="10" y="10"/>
                    <a:pt x="8" y="10"/>
                    <a:pt x="7" y="9"/>
                  </a:cubicBezTo>
                  <a:cubicBezTo>
                    <a:pt x="4" y="7"/>
                    <a:pt x="2" y="5"/>
                    <a:pt x="0" y="3"/>
                  </a:cubicBezTo>
                  <a:cubicBezTo>
                    <a:pt x="0" y="87"/>
                    <a:pt x="0" y="87"/>
                    <a:pt x="0" y="87"/>
                  </a:cubicBezTo>
                  <a:cubicBezTo>
                    <a:pt x="0" y="90"/>
                    <a:pt x="2" y="92"/>
                    <a:pt x="4" y="93"/>
                  </a:cubicBezTo>
                  <a:cubicBezTo>
                    <a:pt x="5" y="94"/>
                    <a:pt x="6" y="94"/>
                    <a:pt x="7" y="94"/>
                  </a:cubicBezTo>
                  <a:cubicBezTo>
                    <a:pt x="8" y="94"/>
                    <a:pt x="10" y="93"/>
                    <a:pt x="11" y="92"/>
                  </a:cubicBezTo>
                  <a:cubicBezTo>
                    <a:pt x="39" y="64"/>
                    <a:pt x="39" y="64"/>
                    <a:pt x="39" y="64"/>
                  </a:cubicBezTo>
                  <a:cubicBezTo>
                    <a:pt x="67" y="92"/>
                    <a:pt x="67" y="92"/>
                    <a:pt x="67" y="92"/>
                  </a:cubicBezTo>
                  <a:cubicBezTo>
                    <a:pt x="69" y="94"/>
                    <a:pt x="72" y="94"/>
                    <a:pt x="74" y="93"/>
                  </a:cubicBezTo>
                  <a:cubicBezTo>
                    <a:pt x="77" y="92"/>
                    <a:pt x="78" y="90"/>
                    <a:pt x="78" y="87"/>
                  </a:cubicBezTo>
                  <a:cubicBezTo>
                    <a:pt x="78" y="0"/>
                    <a:pt x="78" y="0"/>
                    <a:pt x="78" y="0"/>
                  </a:cubicBezTo>
                  <a:cubicBezTo>
                    <a:pt x="77" y="3"/>
                    <a:pt x="75" y="5"/>
                    <a:pt x="72" y="8"/>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Calibri" panose="020F0502020204030204" pitchFamily="34" charset="0"/>
                <a:sym typeface="宋体" panose="02010600030101010101" pitchFamily="2" charset="-122"/>
              </a:endParaRPr>
            </a:p>
          </p:txBody>
        </p:sp>
        <p:sp>
          <p:nvSpPr>
            <p:cNvPr id="13" name="Freeform 190"/>
            <p:cNvSpPr>
              <a:spLocks noEditPoints="1" noChangeArrowheads="1"/>
            </p:cNvSpPr>
            <p:nvPr/>
          </p:nvSpPr>
          <p:spPr bwMode="auto">
            <a:xfrm>
              <a:off x="0" y="0"/>
              <a:ext cx="409575" cy="396875"/>
            </a:xfrm>
            <a:custGeom>
              <a:avLst/>
              <a:gdLst>
                <a:gd name="T0" fmla="*/ 104 w 109"/>
                <a:gd name="T1" fmla="*/ 29 h 106"/>
                <a:gd name="T2" fmla="*/ 101 w 109"/>
                <a:gd name="T3" fmla="*/ 26 h 106"/>
                <a:gd name="T4" fmla="*/ 98 w 109"/>
                <a:gd name="T5" fmla="*/ 24 h 106"/>
                <a:gd name="T6" fmla="*/ 94 w 109"/>
                <a:gd name="T7" fmla="*/ 22 h 106"/>
                <a:gd name="T8" fmla="*/ 90 w 109"/>
                <a:gd name="T9" fmla="*/ 21 h 106"/>
                <a:gd name="T10" fmla="*/ 75 w 109"/>
                <a:gd name="T11" fmla="*/ 2 h 106"/>
                <a:gd name="T12" fmla="*/ 71 w 109"/>
                <a:gd name="T13" fmla="*/ 1 h 106"/>
                <a:gd name="T14" fmla="*/ 66 w 109"/>
                <a:gd name="T15" fmla="*/ 1 h 106"/>
                <a:gd name="T16" fmla="*/ 63 w 109"/>
                <a:gd name="T17" fmla="*/ 2 h 106"/>
                <a:gd name="T18" fmla="*/ 58 w 109"/>
                <a:gd name="T19" fmla="*/ 5 h 106"/>
                <a:gd name="T20" fmla="*/ 54 w 109"/>
                <a:gd name="T21" fmla="*/ 5 h 106"/>
                <a:gd name="T22" fmla="*/ 52 w 109"/>
                <a:gd name="T23" fmla="*/ 3 h 106"/>
                <a:gd name="T24" fmla="*/ 47 w 109"/>
                <a:gd name="T25" fmla="*/ 1 h 106"/>
                <a:gd name="T26" fmla="*/ 44 w 109"/>
                <a:gd name="T27" fmla="*/ 0 h 106"/>
                <a:gd name="T28" fmla="*/ 38 w 109"/>
                <a:gd name="T29" fmla="*/ 1 h 106"/>
                <a:gd name="T30" fmla="*/ 23 w 109"/>
                <a:gd name="T31" fmla="*/ 20 h 106"/>
                <a:gd name="T32" fmla="*/ 18 w 109"/>
                <a:gd name="T33" fmla="*/ 20 h 106"/>
                <a:gd name="T34" fmla="*/ 14 w 109"/>
                <a:gd name="T35" fmla="*/ 21 h 106"/>
                <a:gd name="T36" fmla="*/ 11 w 109"/>
                <a:gd name="T37" fmla="*/ 23 h 106"/>
                <a:gd name="T38" fmla="*/ 8 w 109"/>
                <a:gd name="T39" fmla="*/ 26 h 106"/>
                <a:gd name="T40" fmla="*/ 4 w 109"/>
                <a:gd name="T41" fmla="*/ 31 h 106"/>
                <a:gd name="T42" fmla="*/ 5 w 109"/>
                <a:gd name="T43" fmla="*/ 75 h 106"/>
                <a:gd name="T44" fmla="*/ 7 w 109"/>
                <a:gd name="T45" fmla="*/ 79 h 106"/>
                <a:gd name="T46" fmla="*/ 11 w 109"/>
                <a:gd name="T47" fmla="*/ 81 h 106"/>
                <a:gd name="T48" fmla="*/ 14 w 109"/>
                <a:gd name="T49" fmla="*/ 83 h 106"/>
                <a:gd name="T50" fmla="*/ 17 w 109"/>
                <a:gd name="T51" fmla="*/ 84 h 106"/>
                <a:gd name="T52" fmla="*/ 21 w 109"/>
                <a:gd name="T53" fmla="*/ 84 h 106"/>
                <a:gd name="T54" fmla="*/ 29 w 109"/>
                <a:gd name="T55" fmla="*/ 101 h 106"/>
                <a:gd name="T56" fmla="*/ 36 w 109"/>
                <a:gd name="T57" fmla="*/ 104 h 106"/>
                <a:gd name="T58" fmla="*/ 41 w 109"/>
                <a:gd name="T59" fmla="*/ 105 h 106"/>
                <a:gd name="T60" fmla="*/ 44 w 109"/>
                <a:gd name="T61" fmla="*/ 104 h 106"/>
                <a:gd name="T62" fmla="*/ 49 w 109"/>
                <a:gd name="T63" fmla="*/ 102 h 106"/>
                <a:gd name="T64" fmla="*/ 52 w 109"/>
                <a:gd name="T65" fmla="*/ 100 h 106"/>
                <a:gd name="T66" fmla="*/ 56 w 109"/>
                <a:gd name="T67" fmla="*/ 101 h 106"/>
                <a:gd name="T68" fmla="*/ 60 w 109"/>
                <a:gd name="T69" fmla="*/ 104 h 106"/>
                <a:gd name="T70" fmla="*/ 64 w 109"/>
                <a:gd name="T71" fmla="*/ 105 h 106"/>
                <a:gd name="T72" fmla="*/ 69 w 109"/>
                <a:gd name="T73" fmla="*/ 105 h 106"/>
                <a:gd name="T74" fmla="*/ 72 w 109"/>
                <a:gd name="T75" fmla="*/ 105 h 106"/>
                <a:gd name="T76" fmla="*/ 86 w 109"/>
                <a:gd name="T77" fmla="*/ 86 h 106"/>
                <a:gd name="T78" fmla="*/ 90 w 109"/>
                <a:gd name="T79" fmla="*/ 86 h 106"/>
                <a:gd name="T80" fmla="*/ 94 w 109"/>
                <a:gd name="T81" fmla="*/ 85 h 106"/>
                <a:gd name="T82" fmla="*/ 97 w 109"/>
                <a:gd name="T83" fmla="*/ 84 h 106"/>
                <a:gd name="T84" fmla="*/ 100 w 109"/>
                <a:gd name="T85" fmla="*/ 82 h 106"/>
                <a:gd name="T86" fmla="*/ 103 w 109"/>
                <a:gd name="T87" fmla="*/ 78 h 106"/>
                <a:gd name="T88" fmla="*/ 100 w 109"/>
                <a:gd name="T89" fmla="*/ 54 h 106"/>
                <a:gd name="T90" fmla="*/ 70 w 109"/>
                <a:gd name="T91" fmla="*/ 62 h 106"/>
                <a:gd name="T92" fmla="*/ 68 w 109"/>
                <a:gd name="T93" fmla="*/ 64 h 106"/>
                <a:gd name="T94" fmla="*/ 66 w 109"/>
                <a:gd name="T95" fmla="*/ 66 h 106"/>
                <a:gd name="T96" fmla="*/ 62 w 109"/>
                <a:gd name="T97" fmla="*/ 69 h 106"/>
                <a:gd name="T98" fmla="*/ 60 w 109"/>
                <a:gd name="T99" fmla="*/ 70 h 106"/>
                <a:gd name="T100" fmla="*/ 55 w 109"/>
                <a:gd name="T101" fmla="*/ 71 h 106"/>
                <a:gd name="T102" fmla="*/ 54 w 109"/>
                <a:gd name="T103" fmla="*/ 71 h 106"/>
                <a:gd name="T104" fmla="*/ 51 w 109"/>
                <a:gd name="T105" fmla="*/ 70 h 106"/>
                <a:gd name="T106" fmla="*/ 48 w 109"/>
                <a:gd name="T107" fmla="*/ 69 h 106"/>
                <a:gd name="T108" fmla="*/ 40 w 109"/>
                <a:gd name="T109" fmla="*/ 44 h 106"/>
                <a:gd name="T110" fmla="*/ 41 w 109"/>
                <a:gd name="T111" fmla="*/ 41 h 106"/>
                <a:gd name="T112" fmla="*/ 45 w 109"/>
                <a:gd name="T113" fmla="*/ 38 h 106"/>
                <a:gd name="T114" fmla="*/ 48 w 109"/>
                <a:gd name="T115" fmla="*/ 37 h 106"/>
                <a:gd name="T116" fmla="*/ 52 w 109"/>
                <a:gd name="T117" fmla="*/ 35 h 106"/>
                <a:gd name="T118" fmla="*/ 55 w 109"/>
                <a:gd name="T119" fmla="*/ 35 h 106"/>
                <a:gd name="T120" fmla="*/ 57 w 109"/>
                <a:gd name="T121" fmla="*/ 35 h 106"/>
                <a:gd name="T122" fmla="*/ 60 w 109"/>
                <a:gd name="T123" fmla="*/ 36 h 106"/>
                <a:gd name="T124" fmla="*/ 71 w 109"/>
                <a:gd name="T125" fmla="*/ 60 h 10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9"/>
                <a:gd name="T190" fmla="*/ 0 h 106"/>
                <a:gd name="T191" fmla="*/ 109 w 109"/>
                <a:gd name="T192" fmla="*/ 106 h 10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9" h="106">
                  <a:moveTo>
                    <a:pt x="106" y="33"/>
                  </a:moveTo>
                  <a:cubicBezTo>
                    <a:pt x="106" y="32"/>
                    <a:pt x="105" y="31"/>
                    <a:pt x="105" y="30"/>
                  </a:cubicBezTo>
                  <a:cubicBezTo>
                    <a:pt x="105" y="30"/>
                    <a:pt x="105" y="30"/>
                    <a:pt x="104" y="29"/>
                  </a:cubicBezTo>
                  <a:cubicBezTo>
                    <a:pt x="104" y="29"/>
                    <a:pt x="104" y="28"/>
                    <a:pt x="103" y="28"/>
                  </a:cubicBezTo>
                  <a:cubicBezTo>
                    <a:pt x="103" y="28"/>
                    <a:pt x="103" y="27"/>
                    <a:pt x="103" y="27"/>
                  </a:cubicBezTo>
                  <a:cubicBezTo>
                    <a:pt x="102" y="27"/>
                    <a:pt x="102" y="26"/>
                    <a:pt x="101" y="26"/>
                  </a:cubicBezTo>
                  <a:cubicBezTo>
                    <a:pt x="101" y="26"/>
                    <a:pt x="101" y="25"/>
                    <a:pt x="100" y="25"/>
                  </a:cubicBezTo>
                  <a:cubicBezTo>
                    <a:pt x="100" y="25"/>
                    <a:pt x="100" y="25"/>
                    <a:pt x="99" y="24"/>
                  </a:cubicBezTo>
                  <a:cubicBezTo>
                    <a:pt x="99" y="24"/>
                    <a:pt x="98" y="24"/>
                    <a:pt x="98" y="24"/>
                  </a:cubicBezTo>
                  <a:cubicBezTo>
                    <a:pt x="98" y="23"/>
                    <a:pt x="97" y="23"/>
                    <a:pt x="97" y="23"/>
                  </a:cubicBezTo>
                  <a:cubicBezTo>
                    <a:pt x="96" y="23"/>
                    <a:pt x="96" y="23"/>
                    <a:pt x="95" y="23"/>
                  </a:cubicBezTo>
                  <a:cubicBezTo>
                    <a:pt x="95" y="22"/>
                    <a:pt x="95" y="22"/>
                    <a:pt x="94" y="22"/>
                  </a:cubicBezTo>
                  <a:cubicBezTo>
                    <a:pt x="94" y="22"/>
                    <a:pt x="93" y="22"/>
                    <a:pt x="93" y="22"/>
                  </a:cubicBezTo>
                  <a:cubicBezTo>
                    <a:pt x="92" y="22"/>
                    <a:pt x="92" y="22"/>
                    <a:pt x="91" y="22"/>
                  </a:cubicBezTo>
                  <a:cubicBezTo>
                    <a:pt x="91" y="21"/>
                    <a:pt x="90" y="21"/>
                    <a:pt x="90" y="21"/>
                  </a:cubicBezTo>
                  <a:cubicBezTo>
                    <a:pt x="89" y="21"/>
                    <a:pt x="89" y="21"/>
                    <a:pt x="88" y="21"/>
                  </a:cubicBezTo>
                  <a:cubicBezTo>
                    <a:pt x="89" y="14"/>
                    <a:pt x="85" y="6"/>
                    <a:pt x="77" y="2"/>
                  </a:cubicBezTo>
                  <a:cubicBezTo>
                    <a:pt x="76" y="2"/>
                    <a:pt x="75" y="2"/>
                    <a:pt x="75" y="2"/>
                  </a:cubicBezTo>
                  <a:cubicBezTo>
                    <a:pt x="74" y="2"/>
                    <a:pt x="74" y="2"/>
                    <a:pt x="74" y="1"/>
                  </a:cubicBezTo>
                  <a:cubicBezTo>
                    <a:pt x="73" y="1"/>
                    <a:pt x="72" y="1"/>
                    <a:pt x="71" y="1"/>
                  </a:cubicBezTo>
                  <a:cubicBezTo>
                    <a:pt x="71" y="1"/>
                    <a:pt x="71" y="1"/>
                    <a:pt x="71" y="1"/>
                  </a:cubicBezTo>
                  <a:cubicBezTo>
                    <a:pt x="70" y="1"/>
                    <a:pt x="70" y="1"/>
                    <a:pt x="69" y="1"/>
                  </a:cubicBezTo>
                  <a:cubicBezTo>
                    <a:pt x="69" y="1"/>
                    <a:pt x="68" y="1"/>
                    <a:pt x="68" y="1"/>
                  </a:cubicBezTo>
                  <a:cubicBezTo>
                    <a:pt x="67" y="1"/>
                    <a:pt x="67" y="1"/>
                    <a:pt x="66" y="1"/>
                  </a:cubicBezTo>
                  <a:cubicBezTo>
                    <a:pt x="66" y="1"/>
                    <a:pt x="65" y="2"/>
                    <a:pt x="65" y="2"/>
                  </a:cubicBezTo>
                  <a:cubicBezTo>
                    <a:pt x="65" y="2"/>
                    <a:pt x="64" y="2"/>
                    <a:pt x="63" y="2"/>
                  </a:cubicBezTo>
                  <a:cubicBezTo>
                    <a:pt x="63" y="2"/>
                    <a:pt x="63" y="2"/>
                    <a:pt x="63" y="2"/>
                  </a:cubicBezTo>
                  <a:cubicBezTo>
                    <a:pt x="62" y="3"/>
                    <a:pt x="61" y="3"/>
                    <a:pt x="60" y="4"/>
                  </a:cubicBezTo>
                  <a:cubicBezTo>
                    <a:pt x="60" y="4"/>
                    <a:pt x="60" y="4"/>
                    <a:pt x="60" y="4"/>
                  </a:cubicBezTo>
                  <a:cubicBezTo>
                    <a:pt x="60" y="4"/>
                    <a:pt x="59" y="5"/>
                    <a:pt x="58" y="5"/>
                  </a:cubicBezTo>
                  <a:cubicBezTo>
                    <a:pt x="58" y="5"/>
                    <a:pt x="58" y="5"/>
                    <a:pt x="58" y="6"/>
                  </a:cubicBezTo>
                  <a:cubicBezTo>
                    <a:pt x="57" y="6"/>
                    <a:pt x="56" y="7"/>
                    <a:pt x="56" y="7"/>
                  </a:cubicBezTo>
                  <a:cubicBezTo>
                    <a:pt x="55" y="7"/>
                    <a:pt x="55" y="6"/>
                    <a:pt x="54" y="5"/>
                  </a:cubicBezTo>
                  <a:cubicBezTo>
                    <a:pt x="54" y="5"/>
                    <a:pt x="54" y="5"/>
                    <a:pt x="54" y="5"/>
                  </a:cubicBezTo>
                  <a:cubicBezTo>
                    <a:pt x="53" y="4"/>
                    <a:pt x="53" y="4"/>
                    <a:pt x="52" y="4"/>
                  </a:cubicBezTo>
                  <a:cubicBezTo>
                    <a:pt x="52" y="4"/>
                    <a:pt x="52" y="3"/>
                    <a:pt x="52" y="3"/>
                  </a:cubicBezTo>
                  <a:cubicBezTo>
                    <a:pt x="51" y="3"/>
                    <a:pt x="50" y="2"/>
                    <a:pt x="49" y="2"/>
                  </a:cubicBezTo>
                  <a:cubicBezTo>
                    <a:pt x="49" y="2"/>
                    <a:pt x="49" y="2"/>
                    <a:pt x="49" y="2"/>
                  </a:cubicBezTo>
                  <a:cubicBezTo>
                    <a:pt x="48" y="2"/>
                    <a:pt x="48" y="1"/>
                    <a:pt x="47" y="1"/>
                  </a:cubicBezTo>
                  <a:cubicBezTo>
                    <a:pt x="47" y="1"/>
                    <a:pt x="46" y="1"/>
                    <a:pt x="46" y="1"/>
                  </a:cubicBezTo>
                  <a:cubicBezTo>
                    <a:pt x="45" y="1"/>
                    <a:pt x="45" y="1"/>
                    <a:pt x="44" y="0"/>
                  </a:cubicBezTo>
                  <a:cubicBezTo>
                    <a:pt x="44" y="0"/>
                    <a:pt x="44" y="0"/>
                    <a:pt x="44" y="0"/>
                  </a:cubicBezTo>
                  <a:cubicBezTo>
                    <a:pt x="43" y="0"/>
                    <a:pt x="42" y="0"/>
                    <a:pt x="41" y="0"/>
                  </a:cubicBezTo>
                  <a:cubicBezTo>
                    <a:pt x="41" y="0"/>
                    <a:pt x="41" y="0"/>
                    <a:pt x="41" y="0"/>
                  </a:cubicBezTo>
                  <a:cubicBezTo>
                    <a:pt x="40" y="0"/>
                    <a:pt x="39" y="0"/>
                    <a:pt x="38" y="1"/>
                  </a:cubicBezTo>
                  <a:cubicBezTo>
                    <a:pt x="38" y="1"/>
                    <a:pt x="38" y="1"/>
                    <a:pt x="38" y="1"/>
                  </a:cubicBezTo>
                  <a:cubicBezTo>
                    <a:pt x="37" y="1"/>
                    <a:pt x="36" y="1"/>
                    <a:pt x="35" y="1"/>
                  </a:cubicBezTo>
                  <a:cubicBezTo>
                    <a:pt x="27" y="4"/>
                    <a:pt x="23" y="12"/>
                    <a:pt x="23" y="20"/>
                  </a:cubicBezTo>
                  <a:cubicBezTo>
                    <a:pt x="23" y="20"/>
                    <a:pt x="22" y="20"/>
                    <a:pt x="21" y="20"/>
                  </a:cubicBezTo>
                  <a:cubicBezTo>
                    <a:pt x="20" y="20"/>
                    <a:pt x="20" y="20"/>
                    <a:pt x="20" y="20"/>
                  </a:cubicBezTo>
                  <a:cubicBezTo>
                    <a:pt x="19" y="20"/>
                    <a:pt x="19" y="20"/>
                    <a:pt x="18" y="20"/>
                  </a:cubicBezTo>
                  <a:cubicBezTo>
                    <a:pt x="18" y="20"/>
                    <a:pt x="17" y="20"/>
                    <a:pt x="17" y="20"/>
                  </a:cubicBezTo>
                  <a:cubicBezTo>
                    <a:pt x="16" y="20"/>
                    <a:pt x="16" y="21"/>
                    <a:pt x="15" y="21"/>
                  </a:cubicBezTo>
                  <a:cubicBezTo>
                    <a:pt x="15" y="21"/>
                    <a:pt x="15" y="21"/>
                    <a:pt x="14" y="21"/>
                  </a:cubicBezTo>
                  <a:cubicBezTo>
                    <a:pt x="14" y="21"/>
                    <a:pt x="13" y="22"/>
                    <a:pt x="13" y="22"/>
                  </a:cubicBezTo>
                  <a:cubicBezTo>
                    <a:pt x="13" y="22"/>
                    <a:pt x="12" y="22"/>
                    <a:pt x="12" y="22"/>
                  </a:cubicBezTo>
                  <a:cubicBezTo>
                    <a:pt x="11" y="23"/>
                    <a:pt x="11" y="23"/>
                    <a:pt x="11" y="23"/>
                  </a:cubicBezTo>
                  <a:cubicBezTo>
                    <a:pt x="10" y="23"/>
                    <a:pt x="10" y="24"/>
                    <a:pt x="10" y="24"/>
                  </a:cubicBezTo>
                  <a:cubicBezTo>
                    <a:pt x="9" y="24"/>
                    <a:pt x="9" y="25"/>
                    <a:pt x="8" y="25"/>
                  </a:cubicBezTo>
                  <a:cubicBezTo>
                    <a:pt x="8" y="25"/>
                    <a:pt x="8" y="26"/>
                    <a:pt x="8" y="26"/>
                  </a:cubicBezTo>
                  <a:cubicBezTo>
                    <a:pt x="7" y="26"/>
                    <a:pt x="7" y="27"/>
                    <a:pt x="6" y="27"/>
                  </a:cubicBezTo>
                  <a:cubicBezTo>
                    <a:pt x="6" y="28"/>
                    <a:pt x="6" y="28"/>
                    <a:pt x="6" y="28"/>
                  </a:cubicBezTo>
                  <a:cubicBezTo>
                    <a:pt x="5" y="29"/>
                    <a:pt x="5" y="30"/>
                    <a:pt x="4" y="31"/>
                  </a:cubicBezTo>
                  <a:cubicBezTo>
                    <a:pt x="1" y="38"/>
                    <a:pt x="3" y="47"/>
                    <a:pt x="9" y="52"/>
                  </a:cubicBezTo>
                  <a:cubicBezTo>
                    <a:pt x="3" y="57"/>
                    <a:pt x="0" y="65"/>
                    <a:pt x="3" y="73"/>
                  </a:cubicBezTo>
                  <a:cubicBezTo>
                    <a:pt x="4" y="74"/>
                    <a:pt x="4" y="75"/>
                    <a:pt x="5" y="75"/>
                  </a:cubicBezTo>
                  <a:cubicBezTo>
                    <a:pt x="5" y="76"/>
                    <a:pt x="5" y="76"/>
                    <a:pt x="5" y="76"/>
                  </a:cubicBezTo>
                  <a:cubicBezTo>
                    <a:pt x="6" y="77"/>
                    <a:pt x="6" y="77"/>
                    <a:pt x="6" y="78"/>
                  </a:cubicBezTo>
                  <a:cubicBezTo>
                    <a:pt x="7" y="78"/>
                    <a:pt x="7" y="78"/>
                    <a:pt x="7" y="79"/>
                  </a:cubicBezTo>
                  <a:cubicBezTo>
                    <a:pt x="8" y="79"/>
                    <a:pt x="8" y="79"/>
                    <a:pt x="8" y="80"/>
                  </a:cubicBezTo>
                  <a:cubicBezTo>
                    <a:pt x="9" y="80"/>
                    <a:pt x="9" y="80"/>
                    <a:pt x="9" y="81"/>
                  </a:cubicBezTo>
                  <a:cubicBezTo>
                    <a:pt x="10" y="81"/>
                    <a:pt x="10" y="81"/>
                    <a:pt x="11" y="81"/>
                  </a:cubicBezTo>
                  <a:cubicBezTo>
                    <a:pt x="11" y="82"/>
                    <a:pt x="11" y="82"/>
                    <a:pt x="12" y="82"/>
                  </a:cubicBezTo>
                  <a:cubicBezTo>
                    <a:pt x="12" y="82"/>
                    <a:pt x="13" y="83"/>
                    <a:pt x="13" y="83"/>
                  </a:cubicBezTo>
                  <a:cubicBezTo>
                    <a:pt x="13" y="83"/>
                    <a:pt x="14" y="83"/>
                    <a:pt x="14" y="83"/>
                  </a:cubicBezTo>
                  <a:cubicBezTo>
                    <a:pt x="15" y="83"/>
                    <a:pt x="15" y="84"/>
                    <a:pt x="16" y="84"/>
                  </a:cubicBezTo>
                  <a:cubicBezTo>
                    <a:pt x="16" y="84"/>
                    <a:pt x="16" y="84"/>
                    <a:pt x="16" y="84"/>
                  </a:cubicBezTo>
                  <a:cubicBezTo>
                    <a:pt x="16" y="84"/>
                    <a:pt x="17" y="84"/>
                    <a:pt x="17" y="84"/>
                  </a:cubicBezTo>
                  <a:cubicBezTo>
                    <a:pt x="17" y="84"/>
                    <a:pt x="18" y="84"/>
                    <a:pt x="18" y="84"/>
                  </a:cubicBezTo>
                  <a:cubicBezTo>
                    <a:pt x="19" y="84"/>
                    <a:pt x="19" y="84"/>
                    <a:pt x="20" y="84"/>
                  </a:cubicBezTo>
                  <a:cubicBezTo>
                    <a:pt x="20" y="84"/>
                    <a:pt x="20" y="84"/>
                    <a:pt x="21" y="84"/>
                  </a:cubicBezTo>
                  <a:cubicBezTo>
                    <a:pt x="21" y="84"/>
                    <a:pt x="21" y="84"/>
                    <a:pt x="22" y="84"/>
                  </a:cubicBezTo>
                  <a:cubicBezTo>
                    <a:pt x="22" y="87"/>
                    <a:pt x="22" y="89"/>
                    <a:pt x="23" y="92"/>
                  </a:cubicBezTo>
                  <a:cubicBezTo>
                    <a:pt x="24" y="95"/>
                    <a:pt x="26" y="99"/>
                    <a:pt x="29" y="101"/>
                  </a:cubicBezTo>
                  <a:cubicBezTo>
                    <a:pt x="30" y="102"/>
                    <a:pt x="31" y="103"/>
                    <a:pt x="33" y="103"/>
                  </a:cubicBezTo>
                  <a:cubicBezTo>
                    <a:pt x="33" y="104"/>
                    <a:pt x="34" y="104"/>
                    <a:pt x="35" y="104"/>
                  </a:cubicBezTo>
                  <a:cubicBezTo>
                    <a:pt x="35" y="104"/>
                    <a:pt x="36" y="104"/>
                    <a:pt x="36" y="104"/>
                  </a:cubicBezTo>
                  <a:cubicBezTo>
                    <a:pt x="37" y="104"/>
                    <a:pt x="37" y="105"/>
                    <a:pt x="38" y="105"/>
                  </a:cubicBezTo>
                  <a:cubicBezTo>
                    <a:pt x="38" y="105"/>
                    <a:pt x="39" y="105"/>
                    <a:pt x="39" y="105"/>
                  </a:cubicBezTo>
                  <a:cubicBezTo>
                    <a:pt x="39" y="105"/>
                    <a:pt x="40" y="105"/>
                    <a:pt x="41" y="105"/>
                  </a:cubicBezTo>
                  <a:cubicBezTo>
                    <a:pt x="41" y="105"/>
                    <a:pt x="41" y="105"/>
                    <a:pt x="41" y="105"/>
                  </a:cubicBezTo>
                  <a:cubicBezTo>
                    <a:pt x="42" y="105"/>
                    <a:pt x="43" y="104"/>
                    <a:pt x="44" y="104"/>
                  </a:cubicBezTo>
                  <a:cubicBezTo>
                    <a:pt x="44" y="104"/>
                    <a:pt x="44" y="104"/>
                    <a:pt x="44" y="104"/>
                  </a:cubicBezTo>
                  <a:cubicBezTo>
                    <a:pt x="45" y="104"/>
                    <a:pt x="46" y="104"/>
                    <a:pt x="46" y="103"/>
                  </a:cubicBezTo>
                  <a:cubicBezTo>
                    <a:pt x="47" y="103"/>
                    <a:pt x="47" y="103"/>
                    <a:pt x="47" y="103"/>
                  </a:cubicBezTo>
                  <a:cubicBezTo>
                    <a:pt x="48" y="103"/>
                    <a:pt x="49" y="103"/>
                    <a:pt x="49" y="102"/>
                  </a:cubicBezTo>
                  <a:cubicBezTo>
                    <a:pt x="49" y="102"/>
                    <a:pt x="49" y="102"/>
                    <a:pt x="50" y="102"/>
                  </a:cubicBezTo>
                  <a:cubicBezTo>
                    <a:pt x="50" y="102"/>
                    <a:pt x="51" y="101"/>
                    <a:pt x="51" y="101"/>
                  </a:cubicBezTo>
                  <a:cubicBezTo>
                    <a:pt x="52" y="100"/>
                    <a:pt x="52" y="100"/>
                    <a:pt x="52" y="100"/>
                  </a:cubicBezTo>
                  <a:cubicBezTo>
                    <a:pt x="53" y="100"/>
                    <a:pt x="53" y="99"/>
                    <a:pt x="54" y="98"/>
                  </a:cubicBezTo>
                  <a:cubicBezTo>
                    <a:pt x="54" y="99"/>
                    <a:pt x="55" y="100"/>
                    <a:pt x="56" y="100"/>
                  </a:cubicBezTo>
                  <a:cubicBezTo>
                    <a:pt x="56" y="100"/>
                    <a:pt x="56" y="101"/>
                    <a:pt x="56" y="101"/>
                  </a:cubicBezTo>
                  <a:cubicBezTo>
                    <a:pt x="57" y="101"/>
                    <a:pt x="57" y="102"/>
                    <a:pt x="58" y="102"/>
                  </a:cubicBezTo>
                  <a:cubicBezTo>
                    <a:pt x="58" y="102"/>
                    <a:pt x="58" y="102"/>
                    <a:pt x="58" y="102"/>
                  </a:cubicBezTo>
                  <a:cubicBezTo>
                    <a:pt x="59" y="103"/>
                    <a:pt x="60" y="103"/>
                    <a:pt x="60" y="104"/>
                  </a:cubicBezTo>
                  <a:cubicBezTo>
                    <a:pt x="61" y="104"/>
                    <a:pt x="61" y="104"/>
                    <a:pt x="61" y="104"/>
                  </a:cubicBezTo>
                  <a:cubicBezTo>
                    <a:pt x="62" y="104"/>
                    <a:pt x="62" y="104"/>
                    <a:pt x="63" y="105"/>
                  </a:cubicBezTo>
                  <a:cubicBezTo>
                    <a:pt x="63" y="105"/>
                    <a:pt x="63" y="105"/>
                    <a:pt x="64" y="105"/>
                  </a:cubicBezTo>
                  <a:cubicBezTo>
                    <a:pt x="64" y="105"/>
                    <a:pt x="65" y="105"/>
                    <a:pt x="66" y="105"/>
                  </a:cubicBezTo>
                  <a:cubicBezTo>
                    <a:pt x="66" y="105"/>
                    <a:pt x="66" y="105"/>
                    <a:pt x="66" y="105"/>
                  </a:cubicBezTo>
                  <a:cubicBezTo>
                    <a:pt x="67" y="105"/>
                    <a:pt x="68" y="106"/>
                    <a:pt x="69" y="105"/>
                  </a:cubicBezTo>
                  <a:cubicBezTo>
                    <a:pt x="69" y="105"/>
                    <a:pt x="69" y="105"/>
                    <a:pt x="69" y="105"/>
                  </a:cubicBezTo>
                  <a:cubicBezTo>
                    <a:pt x="70" y="105"/>
                    <a:pt x="71" y="105"/>
                    <a:pt x="72" y="105"/>
                  </a:cubicBezTo>
                  <a:cubicBezTo>
                    <a:pt x="72" y="105"/>
                    <a:pt x="72" y="105"/>
                    <a:pt x="72" y="105"/>
                  </a:cubicBezTo>
                  <a:cubicBezTo>
                    <a:pt x="73" y="105"/>
                    <a:pt x="74" y="105"/>
                    <a:pt x="75" y="104"/>
                  </a:cubicBezTo>
                  <a:cubicBezTo>
                    <a:pt x="77" y="103"/>
                    <a:pt x="80" y="102"/>
                    <a:pt x="81" y="100"/>
                  </a:cubicBezTo>
                  <a:cubicBezTo>
                    <a:pt x="85" y="96"/>
                    <a:pt x="87" y="91"/>
                    <a:pt x="86" y="86"/>
                  </a:cubicBezTo>
                  <a:cubicBezTo>
                    <a:pt x="87" y="86"/>
                    <a:pt x="87" y="86"/>
                    <a:pt x="88" y="86"/>
                  </a:cubicBezTo>
                  <a:cubicBezTo>
                    <a:pt x="88" y="86"/>
                    <a:pt x="89" y="86"/>
                    <a:pt x="89" y="86"/>
                  </a:cubicBezTo>
                  <a:cubicBezTo>
                    <a:pt x="89" y="86"/>
                    <a:pt x="90" y="86"/>
                    <a:pt x="90" y="86"/>
                  </a:cubicBezTo>
                  <a:cubicBezTo>
                    <a:pt x="91" y="86"/>
                    <a:pt x="91" y="86"/>
                    <a:pt x="92" y="86"/>
                  </a:cubicBezTo>
                  <a:cubicBezTo>
                    <a:pt x="92" y="86"/>
                    <a:pt x="92" y="85"/>
                    <a:pt x="93" y="85"/>
                  </a:cubicBezTo>
                  <a:cubicBezTo>
                    <a:pt x="93" y="85"/>
                    <a:pt x="94" y="85"/>
                    <a:pt x="94" y="85"/>
                  </a:cubicBezTo>
                  <a:cubicBezTo>
                    <a:pt x="94" y="85"/>
                    <a:pt x="94" y="85"/>
                    <a:pt x="94" y="85"/>
                  </a:cubicBezTo>
                  <a:cubicBezTo>
                    <a:pt x="95" y="85"/>
                    <a:pt x="95" y="85"/>
                    <a:pt x="95" y="85"/>
                  </a:cubicBezTo>
                  <a:cubicBezTo>
                    <a:pt x="96" y="84"/>
                    <a:pt x="96" y="84"/>
                    <a:pt x="97" y="84"/>
                  </a:cubicBezTo>
                  <a:cubicBezTo>
                    <a:pt x="97" y="84"/>
                    <a:pt x="97" y="84"/>
                    <a:pt x="98" y="83"/>
                  </a:cubicBezTo>
                  <a:cubicBezTo>
                    <a:pt x="98" y="83"/>
                    <a:pt x="99" y="83"/>
                    <a:pt x="99" y="82"/>
                  </a:cubicBezTo>
                  <a:cubicBezTo>
                    <a:pt x="99" y="82"/>
                    <a:pt x="100" y="82"/>
                    <a:pt x="100" y="82"/>
                  </a:cubicBezTo>
                  <a:cubicBezTo>
                    <a:pt x="101" y="81"/>
                    <a:pt x="101" y="81"/>
                    <a:pt x="101" y="81"/>
                  </a:cubicBezTo>
                  <a:cubicBezTo>
                    <a:pt x="102" y="80"/>
                    <a:pt x="102" y="80"/>
                    <a:pt x="102" y="80"/>
                  </a:cubicBezTo>
                  <a:cubicBezTo>
                    <a:pt x="103" y="79"/>
                    <a:pt x="103" y="79"/>
                    <a:pt x="103" y="78"/>
                  </a:cubicBezTo>
                  <a:cubicBezTo>
                    <a:pt x="103" y="78"/>
                    <a:pt x="104" y="78"/>
                    <a:pt x="104" y="78"/>
                  </a:cubicBezTo>
                  <a:cubicBezTo>
                    <a:pt x="104" y="77"/>
                    <a:pt x="105" y="76"/>
                    <a:pt x="105" y="75"/>
                  </a:cubicBezTo>
                  <a:cubicBezTo>
                    <a:pt x="109" y="68"/>
                    <a:pt x="106" y="59"/>
                    <a:pt x="100" y="54"/>
                  </a:cubicBezTo>
                  <a:cubicBezTo>
                    <a:pt x="107" y="49"/>
                    <a:pt x="109" y="41"/>
                    <a:pt x="106" y="33"/>
                  </a:cubicBezTo>
                  <a:close/>
                  <a:moveTo>
                    <a:pt x="71" y="60"/>
                  </a:moveTo>
                  <a:cubicBezTo>
                    <a:pt x="71" y="61"/>
                    <a:pt x="70" y="61"/>
                    <a:pt x="70" y="62"/>
                  </a:cubicBezTo>
                  <a:cubicBezTo>
                    <a:pt x="70" y="62"/>
                    <a:pt x="70" y="62"/>
                    <a:pt x="70" y="63"/>
                  </a:cubicBezTo>
                  <a:cubicBezTo>
                    <a:pt x="69" y="63"/>
                    <a:pt x="69" y="64"/>
                    <a:pt x="68" y="64"/>
                  </a:cubicBezTo>
                  <a:cubicBezTo>
                    <a:pt x="68" y="64"/>
                    <a:pt x="68" y="64"/>
                    <a:pt x="68" y="64"/>
                  </a:cubicBezTo>
                  <a:cubicBezTo>
                    <a:pt x="68" y="64"/>
                    <a:pt x="68" y="64"/>
                    <a:pt x="68" y="65"/>
                  </a:cubicBezTo>
                  <a:cubicBezTo>
                    <a:pt x="68" y="65"/>
                    <a:pt x="67" y="66"/>
                    <a:pt x="67" y="66"/>
                  </a:cubicBezTo>
                  <a:cubicBezTo>
                    <a:pt x="66" y="66"/>
                    <a:pt x="66" y="66"/>
                    <a:pt x="66" y="66"/>
                  </a:cubicBezTo>
                  <a:cubicBezTo>
                    <a:pt x="66" y="67"/>
                    <a:pt x="65" y="67"/>
                    <a:pt x="65" y="68"/>
                  </a:cubicBezTo>
                  <a:cubicBezTo>
                    <a:pt x="65" y="68"/>
                    <a:pt x="64" y="68"/>
                    <a:pt x="64" y="68"/>
                  </a:cubicBezTo>
                  <a:cubicBezTo>
                    <a:pt x="64" y="68"/>
                    <a:pt x="63" y="69"/>
                    <a:pt x="62" y="69"/>
                  </a:cubicBezTo>
                  <a:cubicBezTo>
                    <a:pt x="62" y="69"/>
                    <a:pt x="62" y="69"/>
                    <a:pt x="62" y="69"/>
                  </a:cubicBezTo>
                  <a:cubicBezTo>
                    <a:pt x="61" y="69"/>
                    <a:pt x="61" y="70"/>
                    <a:pt x="60" y="70"/>
                  </a:cubicBezTo>
                  <a:cubicBezTo>
                    <a:pt x="60" y="70"/>
                    <a:pt x="60" y="70"/>
                    <a:pt x="60" y="70"/>
                  </a:cubicBezTo>
                  <a:cubicBezTo>
                    <a:pt x="59" y="70"/>
                    <a:pt x="58" y="70"/>
                    <a:pt x="58" y="70"/>
                  </a:cubicBezTo>
                  <a:cubicBezTo>
                    <a:pt x="57" y="70"/>
                    <a:pt x="57" y="70"/>
                    <a:pt x="57" y="70"/>
                  </a:cubicBezTo>
                  <a:cubicBezTo>
                    <a:pt x="56" y="71"/>
                    <a:pt x="56" y="71"/>
                    <a:pt x="55" y="71"/>
                  </a:cubicBezTo>
                  <a:cubicBezTo>
                    <a:pt x="55" y="71"/>
                    <a:pt x="55" y="71"/>
                    <a:pt x="55" y="71"/>
                  </a:cubicBezTo>
                  <a:cubicBezTo>
                    <a:pt x="55" y="71"/>
                    <a:pt x="55" y="71"/>
                    <a:pt x="55" y="71"/>
                  </a:cubicBezTo>
                  <a:cubicBezTo>
                    <a:pt x="54" y="71"/>
                    <a:pt x="54" y="71"/>
                    <a:pt x="54" y="71"/>
                  </a:cubicBezTo>
                  <a:cubicBezTo>
                    <a:pt x="53" y="71"/>
                    <a:pt x="53" y="71"/>
                    <a:pt x="53" y="71"/>
                  </a:cubicBezTo>
                  <a:cubicBezTo>
                    <a:pt x="53" y="70"/>
                    <a:pt x="52" y="70"/>
                    <a:pt x="52" y="70"/>
                  </a:cubicBezTo>
                  <a:cubicBezTo>
                    <a:pt x="52" y="70"/>
                    <a:pt x="51" y="70"/>
                    <a:pt x="51" y="70"/>
                  </a:cubicBezTo>
                  <a:cubicBezTo>
                    <a:pt x="51" y="70"/>
                    <a:pt x="50" y="70"/>
                    <a:pt x="50" y="70"/>
                  </a:cubicBezTo>
                  <a:cubicBezTo>
                    <a:pt x="50" y="70"/>
                    <a:pt x="50" y="70"/>
                    <a:pt x="49" y="70"/>
                  </a:cubicBezTo>
                  <a:cubicBezTo>
                    <a:pt x="49" y="70"/>
                    <a:pt x="48" y="69"/>
                    <a:pt x="48" y="69"/>
                  </a:cubicBezTo>
                  <a:cubicBezTo>
                    <a:pt x="45" y="68"/>
                    <a:pt x="43" y="66"/>
                    <a:pt x="41" y="64"/>
                  </a:cubicBezTo>
                  <a:cubicBezTo>
                    <a:pt x="37" y="59"/>
                    <a:pt x="36" y="52"/>
                    <a:pt x="39" y="46"/>
                  </a:cubicBezTo>
                  <a:cubicBezTo>
                    <a:pt x="39" y="45"/>
                    <a:pt x="39" y="44"/>
                    <a:pt x="40" y="44"/>
                  </a:cubicBezTo>
                  <a:cubicBezTo>
                    <a:pt x="40" y="43"/>
                    <a:pt x="40" y="43"/>
                    <a:pt x="40" y="43"/>
                  </a:cubicBezTo>
                  <a:cubicBezTo>
                    <a:pt x="40" y="42"/>
                    <a:pt x="41" y="42"/>
                    <a:pt x="41" y="41"/>
                  </a:cubicBezTo>
                  <a:cubicBezTo>
                    <a:pt x="41" y="41"/>
                    <a:pt x="41" y="41"/>
                    <a:pt x="41" y="41"/>
                  </a:cubicBezTo>
                  <a:cubicBezTo>
                    <a:pt x="42" y="41"/>
                    <a:pt x="42" y="40"/>
                    <a:pt x="43" y="40"/>
                  </a:cubicBezTo>
                  <a:cubicBezTo>
                    <a:pt x="43" y="39"/>
                    <a:pt x="43" y="39"/>
                    <a:pt x="43" y="39"/>
                  </a:cubicBezTo>
                  <a:cubicBezTo>
                    <a:pt x="44" y="39"/>
                    <a:pt x="45" y="38"/>
                    <a:pt x="45" y="38"/>
                  </a:cubicBezTo>
                  <a:cubicBezTo>
                    <a:pt x="45" y="38"/>
                    <a:pt x="45" y="38"/>
                    <a:pt x="45" y="38"/>
                  </a:cubicBezTo>
                  <a:cubicBezTo>
                    <a:pt x="46" y="37"/>
                    <a:pt x="47" y="37"/>
                    <a:pt x="47" y="37"/>
                  </a:cubicBezTo>
                  <a:cubicBezTo>
                    <a:pt x="47" y="37"/>
                    <a:pt x="48" y="37"/>
                    <a:pt x="48" y="37"/>
                  </a:cubicBezTo>
                  <a:cubicBezTo>
                    <a:pt x="48" y="36"/>
                    <a:pt x="49" y="36"/>
                    <a:pt x="50" y="36"/>
                  </a:cubicBezTo>
                  <a:cubicBezTo>
                    <a:pt x="50" y="36"/>
                    <a:pt x="50" y="36"/>
                    <a:pt x="50" y="36"/>
                  </a:cubicBezTo>
                  <a:cubicBezTo>
                    <a:pt x="51" y="36"/>
                    <a:pt x="51" y="35"/>
                    <a:pt x="52" y="35"/>
                  </a:cubicBezTo>
                  <a:cubicBezTo>
                    <a:pt x="52" y="35"/>
                    <a:pt x="52" y="35"/>
                    <a:pt x="53" y="35"/>
                  </a:cubicBezTo>
                  <a:cubicBezTo>
                    <a:pt x="53" y="35"/>
                    <a:pt x="54" y="35"/>
                    <a:pt x="55" y="35"/>
                  </a:cubicBezTo>
                  <a:cubicBezTo>
                    <a:pt x="55" y="35"/>
                    <a:pt x="55" y="35"/>
                    <a:pt x="55" y="35"/>
                  </a:cubicBezTo>
                  <a:cubicBezTo>
                    <a:pt x="55" y="35"/>
                    <a:pt x="55" y="35"/>
                    <a:pt x="55" y="35"/>
                  </a:cubicBezTo>
                  <a:cubicBezTo>
                    <a:pt x="55" y="35"/>
                    <a:pt x="56" y="35"/>
                    <a:pt x="56" y="35"/>
                  </a:cubicBezTo>
                  <a:cubicBezTo>
                    <a:pt x="56" y="35"/>
                    <a:pt x="56" y="35"/>
                    <a:pt x="57" y="35"/>
                  </a:cubicBezTo>
                  <a:cubicBezTo>
                    <a:pt x="57" y="35"/>
                    <a:pt x="57" y="35"/>
                    <a:pt x="58" y="35"/>
                  </a:cubicBezTo>
                  <a:cubicBezTo>
                    <a:pt x="58" y="35"/>
                    <a:pt x="58" y="35"/>
                    <a:pt x="59" y="35"/>
                  </a:cubicBezTo>
                  <a:cubicBezTo>
                    <a:pt x="59" y="36"/>
                    <a:pt x="59" y="36"/>
                    <a:pt x="60" y="36"/>
                  </a:cubicBezTo>
                  <a:cubicBezTo>
                    <a:pt x="60" y="36"/>
                    <a:pt x="60" y="36"/>
                    <a:pt x="60" y="36"/>
                  </a:cubicBezTo>
                  <a:cubicBezTo>
                    <a:pt x="61" y="36"/>
                    <a:pt x="61" y="36"/>
                    <a:pt x="62" y="37"/>
                  </a:cubicBezTo>
                  <a:cubicBezTo>
                    <a:pt x="71" y="41"/>
                    <a:pt x="75" y="51"/>
                    <a:pt x="71" y="6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Calibri" panose="020F0502020204030204" pitchFamily="34" charset="0"/>
                <a:sym typeface="宋体" panose="02010600030101010101" pitchFamily="2" charset="-122"/>
              </a:endParaRPr>
            </a:p>
          </p:txBody>
        </p:sp>
      </p:grpSp>
      <p:sp>
        <p:nvSpPr>
          <p:cNvPr id="14" name="Freeform 755"/>
          <p:cNvSpPr>
            <a:spLocks noChangeArrowheads="1"/>
          </p:cNvSpPr>
          <p:nvPr/>
        </p:nvSpPr>
        <p:spPr bwMode="auto">
          <a:xfrm>
            <a:off x="7477526" y="4106274"/>
            <a:ext cx="182071" cy="355914"/>
          </a:xfrm>
          <a:custGeom>
            <a:avLst/>
            <a:gdLst>
              <a:gd name="T0" fmla="*/ 101 w 101"/>
              <a:gd name="T1" fmla="*/ 50 h 197"/>
              <a:gd name="T2" fmla="*/ 50 w 101"/>
              <a:gd name="T3" fmla="*/ 0 h 197"/>
              <a:gd name="T4" fmla="*/ 0 w 101"/>
              <a:gd name="T5" fmla="*/ 50 h 197"/>
              <a:gd name="T6" fmla="*/ 14 w 101"/>
              <a:gd name="T7" fmla="*/ 63 h 197"/>
              <a:gd name="T8" fmla="*/ 28 w 101"/>
              <a:gd name="T9" fmla="*/ 50 h 197"/>
              <a:gd name="T10" fmla="*/ 50 w 101"/>
              <a:gd name="T11" fmla="*/ 27 h 197"/>
              <a:gd name="T12" fmla="*/ 73 w 101"/>
              <a:gd name="T13" fmla="*/ 50 h 197"/>
              <a:gd name="T14" fmla="*/ 50 w 101"/>
              <a:gd name="T15" fmla="*/ 78 h 197"/>
              <a:gd name="T16" fmla="*/ 49 w 101"/>
              <a:gd name="T17" fmla="*/ 78 h 197"/>
              <a:gd name="T18" fmla="*/ 0 w 101"/>
              <a:gd name="T19" fmla="*/ 121 h 197"/>
              <a:gd name="T20" fmla="*/ 0 w 101"/>
              <a:gd name="T21" fmla="*/ 183 h 197"/>
              <a:gd name="T22" fmla="*/ 14 w 101"/>
              <a:gd name="T23" fmla="*/ 197 h 197"/>
              <a:gd name="T24" fmla="*/ 87 w 101"/>
              <a:gd name="T25" fmla="*/ 197 h 197"/>
              <a:gd name="T26" fmla="*/ 101 w 101"/>
              <a:gd name="T27" fmla="*/ 183 h 197"/>
              <a:gd name="T28" fmla="*/ 101 w 101"/>
              <a:gd name="T29" fmla="*/ 130 h 197"/>
              <a:gd name="T30" fmla="*/ 101 w 101"/>
              <a:gd name="T31" fmla="*/ 57 h 197"/>
              <a:gd name="T32" fmla="*/ 101 w 101"/>
              <a:gd name="T33" fmla="*/ 50 h 19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1"/>
              <a:gd name="T52" fmla="*/ 0 h 197"/>
              <a:gd name="T53" fmla="*/ 101 w 101"/>
              <a:gd name="T54" fmla="*/ 197 h 19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1" h="197">
                <a:moveTo>
                  <a:pt x="101" y="50"/>
                </a:moveTo>
                <a:cubicBezTo>
                  <a:pt x="101" y="22"/>
                  <a:pt x="78" y="0"/>
                  <a:pt x="50" y="0"/>
                </a:cubicBezTo>
                <a:cubicBezTo>
                  <a:pt x="23" y="0"/>
                  <a:pt x="0" y="22"/>
                  <a:pt x="0" y="50"/>
                </a:cubicBezTo>
                <a:cubicBezTo>
                  <a:pt x="0" y="57"/>
                  <a:pt x="6" y="63"/>
                  <a:pt x="14" y="63"/>
                </a:cubicBezTo>
                <a:cubicBezTo>
                  <a:pt x="22" y="63"/>
                  <a:pt x="28" y="57"/>
                  <a:pt x="28" y="50"/>
                </a:cubicBezTo>
                <a:cubicBezTo>
                  <a:pt x="28" y="37"/>
                  <a:pt x="38" y="27"/>
                  <a:pt x="50" y="27"/>
                </a:cubicBezTo>
                <a:cubicBezTo>
                  <a:pt x="63" y="27"/>
                  <a:pt x="73" y="37"/>
                  <a:pt x="73" y="50"/>
                </a:cubicBezTo>
                <a:cubicBezTo>
                  <a:pt x="73" y="63"/>
                  <a:pt x="63" y="75"/>
                  <a:pt x="50" y="78"/>
                </a:cubicBezTo>
                <a:cubicBezTo>
                  <a:pt x="49" y="78"/>
                  <a:pt x="49" y="78"/>
                  <a:pt x="49" y="78"/>
                </a:cubicBezTo>
                <a:cubicBezTo>
                  <a:pt x="33" y="80"/>
                  <a:pt x="0" y="86"/>
                  <a:pt x="0" y="121"/>
                </a:cubicBezTo>
                <a:cubicBezTo>
                  <a:pt x="0" y="183"/>
                  <a:pt x="0" y="183"/>
                  <a:pt x="0" y="183"/>
                </a:cubicBezTo>
                <a:cubicBezTo>
                  <a:pt x="0" y="191"/>
                  <a:pt x="6" y="197"/>
                  <a:pt x="14" y="197"/>
                </a:cubicBezTo>
                <a:cubicBezTo>
                  <a:pt x="87" y="197"/>
                  <a:pt x="87" y="197"/>
                  <a:pt x="87" y="197"/>
                </a:cubicBezTo>
                <a:cubicBezTo>
                  <a:pt x="94" y="197"/>
                  <a:pt x="101" y="191"/>
                  <a:pt x="101" y="183"/>
                </a:cubicBezTo>
                <a:cubicBezTo>
                  <a:pt x="101" y="130"/>
                  <a:pt x="101" y="130"/>
                  <a:pt x="101" y="130"/>
                </a:cubicBezTo>
                <a:cubicBezTo>
                  <a:pt x="101" y="57"/>
                  <a:pt x="101" y="57"/>
                  <a:pt x="101" y="57"/>
                </a:cubicBezTo>
                <a:cubicBezTo>
                  <a:pt x="101" y="50"/>
                  <a:pt x="101" y="50"/>
                  <a:pt x="101" y="5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68543" tIns="34272" rIns="68543" bIns="34272"/>
          <a:lstStyle/>
          <a:p>
            <a:endParaRPr lang="zh-CN" altLang="zh-CN">
              <a:latin typeface="Calibri" panose="020F0502020204030204" pitchFamily="34" charset="0"/>
              <a:sym typeface="宋体" panose="02010600030101010101" pitchFamily="2" charset="-122"/>
            </a:endParaRPr>
          </a:p>
        </p:txBody>
      </p:sp>
      <p:grpSp>
        <p:nvGrpSpPr>
          <p:cNvPr id="15" name="Group 36"/>
          <p:cNvGrpSpPr/>
          <p:nvPr/>
        </p:nvGrpSpPr>
        <p:grpSpPr bwMode="auto">
          <a:xfrm>
            <a:off x="7390652" y="2435619"/>
            <a:ext cx="357002" cy="333298"/>
            <a:chOff x="0" y="0"/>
            <a:chExt cx="739775" cy="690562"/>
          </a:xfrm>
        </p:grpSpPr>
        <p:sp>
          <p:nvSpPr>
            <p:cNvPr id="16" name="Freeform 876"/>
            <p:cNvSpPr>
              <a:spLocks noChangeArrowheads="1"/>
            </p:cNvSpPr>
            <p:nvPr/>
          </p:nvSpPr>
          <p:spPr bwMode="auto">
            <a:xfrm>
              <a:off x="608013" y="71437"/>
              <a:ext cx="115888" cy="101600"/>
            </a:xfrm>
            <a:custGeom>
              <a:avLst/>
              <a:gdLst>
                <a:gd name="T0" fmla="*/ 2 w 31"/>
                <a:gd name="T1" fmla="*/ 25 h 27"/>
                <a:gd name="T2" fmla="*/ 2 w 31"/>
                <a:gd name="T3" fmla="*/ 27 h 27"/>
                <a:gd name="T4" fmla="*/ 4 w 31"/>
                <a:gd name="T5" fmla="*/ 27 h 27"/>
                <a:gd name="T6" fmla="*/ 28 w 31"/>
                <a:gd name="T7" fmla="*/ 9 h 27"/>
                <a:gd name="T8" fmla="*/ 30 w 31"/>
                <a:gd name="T9" fmla="*/ 6 h 27"/>
                <a:gd name="T10" fmla="*/ 30 w 31"/>
                <a:gd name="T11" fmla="*/ 3 h 27"/>
                <a:gd name="T12" fmla="*/ 23 w 31"/>
                <a:gd name="T13" fmla="*/ 1 h 27"/>
                <a:gd name="T14" fmla="*/ 0 w 31"/>
                <a:gd name="T15" fmla="*/ 18 h 27"/>
                <a:gd name="T16" fmla="*/ 1 w 31"/>
                <a:gd name="T17" fmla="*/ 20 h 27"/>
                <a:gd name="T18" fmla="*/ 2 w 31"/>
                <a:gd name="T19" fmla="*/ 25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27"/>
                <a:gd name="T32" fmla="*/ 31 w 31"/>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27">
                  <a:moveTo>
                    <a:pt x="2" y="25"/>
                  </a:moveTo>
                  <a:cubicBezTo>
                    <a:pt x="2" y="26"/>
                    <a:pt x="2" y="26"/>
                    <a:pt x="2" y="27"/>
                  </a:cubicBezTo>
                  <a:cubicBezTo>
                    <a:pt x="3" y="27"/>
                    <a:pt x="3" y="27"/>
                    <a:pt x="4" y="27"/>
                  </a:cubicBezTo>
                  <a:cubicBezTo>
                    <a:pt x="28" y="9"/>
                    <a:pt x="28" y="9"/>
                    <a:pt x="28" y="9"/>
                  </a:cubicBezTo>
                  <a:cubicBezTo>
                    <a:pt x="29" y="9"/>
                    <a:pt x="30" y="7"/>
                    <a:pt x="30" y="6"/>
                  </a:cubicBezTo>
                  <a:cubicBezTo>
                    <a:pt x="31" y="5"/>
                    <a:pt x="30" y="4"/>
                    <a:pt x="30" y="3"/>
                  </a:cubicBezTo>
                  <a:cubicBezTo>
                    <a:pt x="28" y="0"/>
                    <a:pt x="25" y="0"/>
                    <a:pt x="23" y="1"/>
                  </a:cubicBezTo>
                  <a:cubicBezTo>
                    <a:pt x="0" y="18"/>
                    <a:pt x="0" y="18"/>
                    <a:pt x="0" y="18"/>
                  </a:cubicBezTo>
                  <a:cubicBezTo>
                    <a:pt x="0" y="18"/>
                    <a:pt x="0" y="19"/>
                    <a:pt x="1" y="20"/>
                  </a:cubicBezTo>
                  <a:cubicBezTo>
                    <a:pt x="1" y="22"/>
                    <a:pt x="1" y="23"/>
                    <a:pt x="2" y="25"/>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Calibri" panose="020F0502020204030204" pitchFamily="34" charset="0"/>
                <a:sym typeface="宋体" panose="02010600030101010101" pitchFamily="2" charset="-122"/>
              </a:endParaRPr>
            </a:p>
          </p:txBody>
        </p:sp>
        <p:sp>
          <p:nvSpPr>
            <p:cNvPr id="17" name="Freeform 877"/>
            <p:cNvSpPr>
              <a:spLocks noChangeArrowheads="1"/>
            </p:cNvSpPr>
            <p:nvPr/>
          </p:nvSpPr>
          <p:spPr bwMode="auto">
            <a:xfrm>
              <a:off x="612775" y="225425"/>
              <a:ext cx="127000" cy="55563"/>
            </a:xfrm>
            <a:custGeom>
              <a:avLst/>
              <a:gdLst>
                <a:gd name="T0" fmla="*/ 33 w 34"/>
                <a:gd name="T1" fmla="*/ 7 h 15"/>
                <a:gd name="T2" fmla="*/ 30 w 34"/>
                <a:gd name="T3" fmla="*/ 5 h 15"/>
                <a:gd name="T4" fmla="*/ 1 w 34"/>
                <a:gd name="T5" fmla="*/ 0 h 15"/>
                <a:gd name="T6" fmla="*/ 1 w 34"/>
                <a:gd name="T7" fmla="*/ 3 h 15"/>
                <a:gd name="T8" fmla="*/ 1 w 34"/>
                <a:gd name="T9" fmla="*/ 7 h 15"/>
                <a:gd name="T10" fmla="*/ 0 w 34"/>
                <a:gd name="T11" fmla="*/ 10 h 15"/>
                <a:gd name="T12" fmla="*/ 28 w 34"/>
                <a:gd name="T13" fmla="*/ 15 h 15"/>
                <a:gd name="T14" fmla="*/ 29 w 34"/>
                <a:gd name="T15" fmla="*/ 15 h 15"/>
                <a:gd name="T16" fmla="*/ 34 w 34"/>
                <a:gd name="T17" fmla="*/ 11 h 15"/>
                <a:gd name="T18" fmla="*/ 33 w 34"/>
                <a:gd name="T19" fmla="*/ 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5"/>
                <a:gd name="T32" fmla="*/ 34 w 34"/>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5">
                  <a:moveTo>
                    <a:pt x="33" y="7"/>
                  </a:moveTo>
                  <a:cubicBezTo>
                    <a:pt x="32" y="6"/>
                    <a:pt x="31" y="5"/>
                    <a:pt x="30" y="5"/>
                  </a:cubicBezTo>
                  <a:cubicBezTo>
                    <a:pt x="1" y="0"/>
                    <a:pt x="1" y="0"/>
                    <a:pt x="1" y="0"/>
                  </a:cubicBezTo>
                  <a:cubicBezTo>
                    <a:pt x="1" y="1"/>
                    <a:pt x="1" y="2"/>
                    <a:pt x="1" y="3"/>
                  </a:cubicBezTo>
                  <a:cubicBezTo>
                    <a:pt x="1" y="4"/>
                    <a:pt x="1" y="6"/>
                    <a:pt x="1" y="7"/>
                  </a:cubicBezTo>
                  <a:cubicBezTo>
                    <a:pt x="1" y="8"/>
                    <a:pt x="0" y="9"/>
                    <a:pt x="0" y="10"/>
                  </a:cubicBezTo>
                  <a:cubicBezTo>
                    <a:pt x="28" y="15"/>
                    <a:pt x="28" y="15"/>
                    <a:pt x="28" y="15"/>
                  </a:cubicBezTo>
                  <a:cubicBezTo>
                    <a:pt x="28" y="15"/>
                    <a:pt x="28" y="15"/>
                    <a:pt x="29" y="15"/>
                  </a:cubicBezTo>
                  <a:cubicBezTo>
                    <a:pt x="31" y="15"/>
                    <a:pt x="33" y="13"/>
                    <a:pt x="34" y="11"/>
                  </a:cubicBezTo>
                  <a:cubicBezTo>
                    <a:pt x="34" y="10"/>
                    <a:pt x="33" y="8"/>
                    <a:pt x="33" y="7"/>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Calibri" panose="020F0502020204030204" pitchFamily="34" charset="0"/>
                <a:sym typeface="宋体" panose="02010600030101010101" pitchFamily="2" charset="-122"/>
              </a:endParaRPr>
            </a:p>
          </p:txBody>
        </p:sp>
        <p:sp>
          <p:nvSpPr>
            <p:cNvPr id="18" name="Freeform 878"/>
            <p:cNvSpPr>
              <a:spLocks noChangeArrowheads="1"/>
            </p:cNvSpPr>
            <p:nvPr/>
          </p:nvSpPr>
          <p:spPr bwMode="auto">
            <a:xfrm>
              <a:off x="585788" y="304800"/>
              <a:ext cx="93663" cy="127000"/>
            </a:xfrm>
            <a:custGeom>
              <a:avLst/>
              <a:gdLst>
                <a:gd name="T0" fmla="*/ 6 w 25"/>
                <a:gd name="T1" fmla="*/ 2 h 34"/>
                <a:gd name="T2" fmla="*/ 4 w 25"/>
                <a:gd name="T3" fmla="*/ 0 h 34"/>
                <a:gd name="T4" fmla="*/ 3 w 25"/>
                <a:gd name="T5" fmla="*/ 3 h 34"/>
                <a:gd name="T6" fmla="*/ 1 w 25"/>
                <a:gd name="T7" fmla="*/ 7 h 34"/>
                <a:gd name="T8" fmla="*/ 0 w 25"/>
                <a:gd name="T9" fmla="*/ 10 h 34"/>
                <a:gd name="T10" fmla="*/ 16 w 25"/>
                <a:gd name="T11" fmla="*/ 32 h 34"/>
                <a:gd name="T12" fmla="*/ 19 w 25"/>
                <a:gd name="T13" fmla="*/ 34 h 34"/>
                <a:gd name="T14" fmla="*/ 20 w 25"/>
                <a:gd name="T15" fmla="*/ 34 h 34"/>
                <a:gd name="T16" fmla="*/ 22 w 25"/>
                <a:gd name="T17" fmla="*/ 33 h 34"/>
                <a:gd name="T18" fmla="*/ 24 w 25"/>
                <a:gd name="T19" fmla="*/ 30 h 34"/>
                <a:gd name="T20" fmla="*/ 24 w 25"/>
                <a:gd name="T21" fmla="*/ 27 h 34"/>
                <a:gd name="T22" fmla="*/ 6 w 25"/>
                <a:gd name="T23" fmla="*/ 2 h 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
                <a:gd name="T37" fmla="*/ 0 h 34"/>
                <a:gd name="T38" fmla="*/ 25 w 25"/>
                <a:gd name="T39" fmla="*/ 34 h 3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 h="34">
                  <a:moveTo>
                    <a:pt x="6" y="2"/>
                  </a:moveTo>
                  <a:cubicBezTo>
                    <a:pt x="6" y="1"/>
                    <a:pt x="5" y="1"/>
                    <a:pt x="4" y="0"/>
                  </a:cubicBezTo>
                  <a:cubicBezTo>
                    <a:pt x="4" y="1"/>
                    <a:pt x="3" y="2"/>
                    <a:pt x="3" y="3"/>
                  </a:cubicBezTo>
                  <a:cubicBezTo>
                    <a:pt x="3" y="4"/>
                    <a:pt x="2" y="6"/>
                    <a:pt x="1" y="7"/>
                  </a:cubicBezTo>
                  <a:cubicBezTo>
                    <a:pt x="1" y="8"/>
                    <a:pt x="0" y="9"/>
                    <a:pt x="0" y="10"/>
                  </a:cubicBezTo>
                  <a:cubicBezTo>
                    <a:pt x="16" y="32"/>
                    <a:pt x="16" y="32"/>
                    <a:pt x="16" y="32"/>
                  </a:cubicBezTo>
                  <a:cubicBezTo>
                    <a:pt x="16" y="33"/>
                    <a:pt x="18" y="34"/>
                    <a:pt x="19" y="34"/>
                  </a:cubicBezTo>
                  <a:cubicBezTo>
                    <a:pt x="19" y="34"/>
                    <a:pt x="19" y="34"/>
                    <a:pt x="20" y="34"/>
                  </a:cubicBezTo>
                  <a:cubicBezTo>
                    <a:pt x="21" y="34"/>
                    <a:pt x="22" y="34"/>
                    <a:pt x="22" y="33"/>
                  </a:cubicBezTo>
                  <a:cubicBezTo>
                    <a:pt x="24" y="33"/>
                    <a:pt x="24" y="32"/>
                    <a:pt x="24" y="30"/>
                  </a:cubicBezTo>
                  <a:cubicBezTo>
                    <a:pt x="25" y="29"/>
                    <a:pt x="24" y="28"/>
                    <a:pt x="24" y="27"/>
                  </a:cubicBezTo>
                  <a:lnTo>
                    <a:pt x="6" y="2"/>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Calibri" panose="020F0502020204030204" pitchFamily="34" charset="0"/>
                <a:sym typeface="宋体" panose="02010600030101010101" pitchFamily="2" charset="-122"/>
              </a:endParaRPr>
            </a:p>
          </p:txBody>
        </p:sp>
        <p:sp>
          <p:nvSpPr>
            <p:cNvPr id="19" name="Freeform 879"/>
            <p:cNvSpPr>
              <a:spLocks noChangeArrowheads="1"/>
            </p:cNvSpPr>
            <p:nvPr/>
          </p:nvSpPr>
          <p:spPr bwMode="auto">
            <a:xfrm>
              <a:off x="15875" y="71437"/>
              <a:ext cx="112713" cy="101600"/>
            </a:xfrm>
            <a:custGeom>
              <a:avLst/>
              <a:gdLst>
                <a:gd name="T0" fmla="*/ 2 w 30"/>
                <a:gd name="T1" fmla="*/ 9 h 27"/>
                <a:gd name="T2" fmla="*/ 27 w 30"/>
                <a:gd name="T3" fmla="*/ 27 h 27"/>
                <a:gd name="T4" fmla="*/ 28 w 30"/>
                <a:gd name="T5" fmla="*/ 27 h 27"/>
                <a:gd name="T6" fmla="*/ 28 w 30"/>
                <a:gd name="T7" fmla="*/ 24 h 27"/>
                <a:gd name="T8" fmla="*/ 29 w 30"/>
                <a:gd name="T9" fmla="*/ 20 h 27"/>
                <a:gd name="T10" fmla="*/ 30 w 30"/>
                <a:gd name="T11" fmla="*/ 17 h 27"/>
                <a:gd name="T12" fmla="*/ 8 w 30"/>
                <a:gd name="T13" fmla="*/ 1 h 27"/>
                <a:gd name="T14" fmla="*/ 1 w 30"/>
                <a:gd name="T15" fmla="*/ 3 h 27"/>
                <a:gd name="T16" fmla="*/ 0 w 30"/>
                <a:gd name="T17" fmla="*/ 6 h 27"/>
                <a:gd name="T18" fmla="*/ 2 w 30"/>
                <a:gd name="T19" fmla="*/ 9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27"/>
                <a:gd name="T32" fmla="*/ 30 w 30"/>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27">
                  <a:moveTo>
                    <a:pt x="2" y="9"/>
                  </a:moveTo>
                  <a:cubicBezTo>
                    <a:pt x="27" y="27"/>
                    <a:pt x="27" y="27"/>
                    <a:pt x="27" y="27"/>
                  </a:cubicBezTo>
                  <a:cubicBezTo>
                    <a:pt x="27" y="27"/>
                    <a:pt x="27" y="27"/>
                    <a:pt x="28" y="27"/>
                  </a:cubicBezTo>
                  <a:cubicBezTo>
                    <a:pt x="28" y="26"/>
                    <a:pt x="28" y="25"/>
                    <a:pt x="28" y="24"/>
                  </a:cubicBezTo>
                  <a:cubicBezTo>
                    <a:pt x="28" y="23"/>
                    <a:pt x="29" y="21"/>
                    <a:pt x="29" y="20"/>
                  </a:cubicBezTo>
                  <a:cubicBezTo>
                    <a:pt x="29" y="19"/>
                    <a:pt x="30" y="18"/>
                    <a:pt x="30" y="17"/>
                  </a:cubicBezTo>
                  <a:cubicBezTo>
                    <a:pt x="8" y="1"/>
                    <a:pt x="8" y="1"/>
                    <a:pt x="8" y="1"/>
                  </a:cubicBezTo>
                  <a:cubicBezTo>
                    <a:pt x="5" y="0"/>
                    <a:pt x="2" y="0"/>
                    <a:pt x="1" y="3"/>
                  </a:cubicBezTo>
                  <a:cubicBezTo>
                    <a:pt x="0" y="4"/>
                    <a:pt x="0" y="5"/>
                    <a:pt x="0" y="6"/>
                  </a:cubicBezTo>
                  <a:cubicBezTo>
                    <a:pt x="0" y="7"/>
                    <a:pt x="1" y="9"/>
                    <a:pt x="2" y="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Calibri" panose="020F0502020204030204" pitchFamily="34" charset="0"/>
                <a:sym typeface="宋体" panose="02010600030101010101" pitchFamily="2" charset="-122"/>
              </a:endParaRPr>
            </a:p>
          </p:txBody>
        </p:sp>
        <p:sp>
          <p:nvSpPr>
            <p:cNvPr id="20" name="Freeform 880"/>
            <p:cNvSpPr>
              <a:spLocks noChangeArrowheads="1"/>
            </p:cNvSpPr>
            <p:nvPr/>
          </p:nvSpPr>
          <p:spPr bwMode="auto">
            <a:xfrm>
              <a:off x="0" y="225425"/>
              <a:ext cx="120650" cy="55563"/>
            </a:xfrm>
            <a:custGeom>
              <a:avLst/>
              <a:gdLst>
                <a:gd name="T0" fmla="*/ 32 w 32"/>
                <a:gd name="T1" fmla="*/ 7 h 15"/>
                <a:gd name="T2" fmla="*/ 31 w 32"/>
                <a:gd name="T3" fmla="*/ 3 h 15"/>
                <a:gd name="T4" fmla="*/ 31 w 32"/>
                <a:gd name="T5" fmla="*/ 0 h 15"/>
                <a:gd name="T6" fmla="*/ 4 w 32"/>
                <a:gd name="T7" fmla="*/ 5 h 15"/>
                <a:gd name="T8" fmla="*/ 1 w 32"/>
                <a:gd name="T9" fmla="*/ 7 h 15"/>
                <a:gd name="T10" fmla="*/ 0 w 32"/>
                <a:gd name="T11" fmla="*/ 11 h 15"/>
                <a:gd name="T12" fmla="*/ 5 w 32"/>
                <a:gd name="T13" fmla="*/ 15 h 15"/>
                <a:gd name="T14" fmla="*/ 5 w 32"/>
                <a:gd name="T15" fmla="*/ 15 h 15"/>
                <a:gd name="T16" fmla="*/ 32 w 32"/>
                <a:gd name="T17" fmla="*/ 10 h 15"/>
                <a:gd name="T18" fmla="*/ 32 w 32"/>
                <a:gd name="T19" fmla="*/ 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5"/>
                <a:gd name="T32" fmla="*/ 32 w 32"/>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5">
                  <a:moveTo>
                    <a:pt x="32" y="7"/>
                  </a:moveTo>
                  <a:cubicBezTo>
                    <a:pt x="32" y="6"/>
                    <a:pt x="31" y="5"/>
                    <a:pt x="31" y="3"/>
                  </a:cubicBezTo>
                  <a:cubicBezTo>
                    <a:pt x="31" y="2"/>
                    <a:pt x="31" y="1"/>
                    <a:pt x="31" y="0"/>
                  </a:cubicBezTo>
                  <a:cubicBezTo>
                    <a:pt x="4" y="5"/>
                    <a:pt x="4" y="5"/>
                    <a:pt x="4" y="5"/>
                  </a:cubicBezTo>
                  <a:cubicBezTo>
                    <a:pt x="3" y="5"/>
                    <a:pt x="1" y="6"/>
                    <a:pt x="1" y="7"/>
                  </a:cubicBezTo>
                  <a:cubicBezTo>
                    <a:pt x="0" y="8"/>
                    <a:pt x="0" y="10"/>
                    <a:pt x="0" y="11"/>
                  </a:cubicBezTo>
                  <a:cubicBezTo>
                    <a:pt x="0" y="13"/>
                    <a:pt x="2" y="15"/>
                    <a:pt x="5" y="15"/>
                  </a:cubicBezTo>
                  <a:cubicBezTo>
                    <a:pt x="5" y="15"/>
                    <a:pt x="5" y="15"/>
                    <a:pt x="5" y="15"/>
                  </a:cubicBezTo>
                  <a:cubicBezTo>
                    <a:pt x="32" y="10"/>
                    <a:pt x="32" y="10"/>
                    <a:pt x="32" y="10"/>
                  </a:cubicBezTo>
                  <a:cubicBezTo>
                    <a:pt x="32" y="9"/>
                    <a:pt x="32" y="8"/>
                    <a:pt x="32" y="7"/>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Calibri" panose="020F0502020204030204" pitchFamily="34" charset="0"/>
                <a:sym typeface="宋体" panose="02010600030101010101" pitchFamily="2" charset="-122"/>
              </a:endParaRPr>
            </a:p>
          </p:txBody>
        </p:sp>
        <p:sp>
          <p:nvSpPr>
            <p:cNvPr id="21" name="Freeform 881"/>
            <p:cNvSpPr>
              <a:spLocks noChangeArrowheads="1"/>
            </p:cNvSpPr>
            <p:nvPr/>
          </p:nvSpPr>
          <p:spPr bwMode="auto">
            <a:xfrm>
              <a:off x="60325" y="307975"/>
              <a:ext cx="90488" cy="123825"/>
            </a:xfrm>
            <a:custGeom>
              <a:avLst/>
              <a:gdLst>
                <a:gd name="T0" fmla="*/ 21 w 24"/>
                <a:gd name="T1" fmla="*/ 2 h 33"/>
                <a:gd name="T2" fmla="*/ 20 w 24"/>
                <a:gd name="T3" fmla="*/ 0 h 33"/>
                <a:gd name="T4" fmla="*/ 18 w 24"/>
                <a:gd name="T5" fmla="*/ 1 h 33"/>
                <a:gd name="T6" fmla="*/ 1 w 24"/>
                <a:gd name="T7" fmla="*/ 26 h 33"/>
                <a:gd name="T8" fmla="*/ 0 w 24"/>
                <a:gd name="T9" fmla="*/ 29 h 33"/>
                <a:gd name="T10" fmla="*/ 2 w 24"/>
                <a:gd name="T11" fmla="*/ 32 h 33"/>
                <a:gd name="T12" fmla="*/ 5 w 24"/>
                <a:gd name="T13" fmla="*/ 33 h 33"/>
                <a:gd name="T14" fmla="*/ 6 w 24"/>
                <a:gd name="T15" fmla="*/ 33 h 33"/>
                <a:gd name="T16" fmla="*/ 9 w 24"/>
                <a:gd name="T17" fmla="*/ 31 h 33"/>
                <a:gd name="T18" fmla="*/ 24 w 24"/>
                <a:gd name="T19" fmla="*/ 10 h 33"/>
                <a:gd name="T20" fmla="*/ 23 w 24"/>
                <a:gd name="T21" fmla="*/ 7 h 33"/>
                <a:gd name="T22" fmla="*/ 21 w 24"/>
                <a:gd name="T23" fmla="*/ 2 h 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
                <a:gd name="T37" fmla="*/ 0 h 33"/>
                <a:gd name="T38" fmla="*/ 24 w 24"/>
                <a:gd name="T39" fmla="*/ 33 h 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 h="33">
                  <a:moveTo>
                    <a:pt x="21" y="2"/>
                  </a:moveTo>
                  <a:cubicBezTo>
                    <a:pt x="20" y="1"/>
                    <a:pt x="20" y="1"/>
                    <a:pt x="20" y="0"/>
                  </a:cubicBezTo>
                  <a:cubicBezTo>
                    <a:pt x="19" y="0"/>
                    <a:pt x="18" y="0"/>
                    <a:pt x="18" y="1"/>
                  </a:cubicBezTo>
                  <a:cubicBezTo>
                    <a:pt x="1" y="26"/>
                    <a:pt x="1" y="26"/>
                    <a:pt x="1" y="26"/>
                  </a:cubicBezTo>
                  <a:cubicBezTo>
                    <a:pt x="0" y="27"/>
                    <a:pt x="0" y="28"/>
                    <a:pt x="0" y="29"/>
                  </a:cubicBezTo>
                  <a:cubicBezTo>
                    <a:pt x="0" y="31"/>
                    <a:pt x="1" y="32"/>
                    <a:pt x="2" y="32"/>
                  </a:cubicBezTo>
                  <a:cubicBezTo>
                    <a:pt x="3" y="33"/>
                    <a:pt x="4" y="33"/>
                    <a:pt x="5" y="33"/>
                  </a:cubicBezTo>
                  <a:cubicBezTo>
                    <a:pt x="5" y="33"/>
                    <a:pt x="5" y="33"/>
                    <a:pt x="6" y="33"/>
                  </a:cubicBezTo>
                  <a:cubicBezTo>
                    <a:pt x="7" y="33"/>
                    <a:pt x="8" y="32"/>
                    <a:pt x="9" y="31"/>
                  </a:cubicBezTo>
                  <a:cubicBezTo>
                    <a:pt x="24" y="10"/>
                    <a:pt x="24" y="10"/>
                    <a:pt x="24" y="10"/>
                  </a:cubicBezTo>
                  <a:cubicBezTo>
                    <a:pt x="23" y="9"/>
                    <a:pt x="23" y="8"/>
                    <a:pt x="23" y="7"/>
                  </a:cubicBezTo>
                  <a:cubicBezTo>
                    <a:pt x="22" y="5"/>
                    <a:pt x="21" y="4"/>
                    <a:pt x="21"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Calibri" panose="020F0502020204030204" pitchFamily="34" charset="0"/>
                <a:sym typeface="宋体" panose="02010600030101010101" pitchFamily="2" charset="-122"/>
              </a:endParaRPr>
            </a:p>
          </p:txBody>
        </p:sp>
        <p:sp>
          <p:nvSpPr>
            <p:cNvPr id="22" name="Freeform 882"/>
            <p:cNvSpPr>
              <a:spLocks noEditPoints="1" noChangeArrowheads="1"/>
            </p:cNvSpPr>
            <p:nvPr/>
          </p:nvSpPr>
          <p:spPr bwMode="auto">
            <a:xfrm>
              <a:off x="158750" y="0"/>
              <a:ext cx="419100" cy="506413"/>
            </a:xfrm>
            <a:custGeom>
              <a:avLst/>
              <a:gdLst>
                <a:gd name="T0" fmla="*/ 56 w 112"/>
                <a:gd name="T1" fmla="*/ 0 h 135"/>
                <a:gd name="T2" fmla="*/ 0 w 112"/>
                <a:gd name="T3" fmla="*/ 56 h 135"/>
                <a:gd name="T4" fmla="*/ 17 w 112"/>
                <a:gd name="T5" fmla="*/ 101 h 135"/>
                <a:gd name="T6" fmla="*/ 18 w 112"/>
                <a:gd name="T7" fmla="*/ 101 h 135"/>
                <a:gd name="T8" fmla="*/ 30 w 112"/>
                <a:gd name="T9" fmla="*/ 128 h 135"/>
                <a:gd name="T10" fmla="*/ 37 w 112"/>
                <a:gd name="T11" fmla="*/ 135 h 135"/>
                <a:gd name="T12" fmla="*/ 74 w 112"/>
                <a:gd name="T13" fmla="*/ 135 h 135"/>
                <a:gd name="T14" fmla="*/ 74 w 112"/>
                <a:gd name="T15" fmla="*/ 135 h 135"/>
                <a:gd name="T16" fmla="*/ 77 w 112"/>
                <a:gd name="T17" fmla="*/ 134 h 135"/>
                <a:gd name="T18" fmla="*/ 81 w 112"/>
                <a:gd name="T19" fmla="*/ 128 h 135"/>
                <a:gd name="T20" fmla="*/ 94 w 112"/>
                <a:gd name="T21" fmla="*/ 101 h 135"/>
                <a:gd name="T22" fmla="*/ 95 w 112"/>
                <a:gd name="T23" fmla="*/ 100 h 135"/>
                <a:gd name="T24" fmla="*/ 112 w 112"/>
                <a:gd name="T25" fmla="*/ 56 h 135"/>
                <a:gd name="T26" fmla="*/ 56 w 112"/>
                <a:gd name="T27" fmla="*/ 0 h 135"/>
                <a:gd name="T28" fmla="*/ 83 w 112"/>
                <a:gd name="T29" fmla="*/ 93 h 135"/>
                <a:gd name="T30" fmla="*/ 82 w 112"/>
                <a:gd name="T31" fmla="*/ 94 h 135"/>
                <a:gd name="T32" fmla="*/ 68 w 112"/>
                <a:gd name="T33" fmla="*/ 121 h 135"/>
                <a:gd name="T34" fmla="*/ 43 w 112"/>
                <a:gd name="T35" fmla="*/ 121 h 135"/>
                <a:gd name="T36" fmla="*/ 29 w 112"/>
                <a:gd name="T37" fmla="*/ 93 h 135"/>
                <a:gd name="T38" fmla="*/ 28 w 112"/>
                <a:gd name="T39" fmla="*/ 93 h 135"/>
                <a:gd name="T40" fmla="*/ 14 w 112"/>
                <a:gd name="T41" fmla="*/ 56 h 135"/>
                <a:gd name="T42" fmla="*/ 56 w 112"/>
                <a:gd name="T43" fmla="*/ 14 h 135"/>
                <a:gd name="T44" fmla="*/ 98 w 112"/>
                <a:gd name="T45" fmla="*/ 56 h 135"/>
                <a:gd name="T46" fmla="*/ 83 w 112"/>
                <a:gd name="T47" fmla="*/ 93 h 1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2"/>
                <a:gd name="T73" fmla="*/ 0 h 135"/>
                <a:gd name="T74" fmla="*/ 112 w 112"/>
                <a:gd name="T75" fmla="*/ 135 h 1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2" h="135">
                  <a:moveTo>
                    <a:pt x="56" y="0"/>
                  </a:moveTo>
                  <a:cubicBezTo>
                    <a:pt x="25" y="0"/>
                    <a:pt x="0" y="25"/>
                    <a:pt x="0" y="56"/>
                  </a:cubicBezTo>
                  <a:cubicBezTo>
                    <a:pt x="0" y="71"/>
                    <a:pt x="6" y="88"/>
                    <a:pt x="17" y="101"/>
                  </a:cubicBezTo>
                  <a:cubicBezTo>
                    <a:pt x="17" y="101"/>
                    <a:pt x="17" y="101"/>
                    <a:pt x="18" y="101"/>
                  </a:cubicBezTo>
                  <a:cubicBezTo>
                    <a:pt x="21" y="106"/>
                    <a:pt x="30" y="119"/>
                    <a:pt x="30" y="128"/>
                  </a:cubicBezTo>
                  <a:cubicBezTo>
                    <a:pt x="30" y="132"/>
                    <a:pt x="33" y="135"/>
                    <a:pt x="37" y="135"/>
                  </a:cubicBezTo>
                  <a:cubicBezTo>
                    <a:pt x="74" y="135"/>
                    <a:pt x="74" y="135"/>
                    <a:pt x="74" y="135"/>
                  </a:cubicBezTo>
                  <a:cubicBezTo>
                    <a:pt x="74" y="135"/>
                    <a:pt x="74" y="135"/>
                    <a:pt x="74" y="135"/>
                  </a:cubicBezTo>
                  <a:cubicBezTo>
                    <a:pt x="75" y="135"/>
                    <a:pt x="76" y="135"/>
                    <a:pt x="77" y="134"/>
                  </a:cubicBezTo>
                  <a:cubicBezTo>
                    <a:pt x="80" y="133"/>
                    <a:pt x="81" y="131"/>
                    <a:pt x="81" y="128"/>
                  </a:cubicBezTo>
                  <a:cubicBezTo>
                    <a:pt x="81" y="120"/>
                    <a:pt x="89" y="108"/>
                    <a:pt x="94" y="101"/>
                  </a:cubicBezTo>
                  <a:cubicBezTo>
                    <a:pt x="94" y="101"/>
                    <a:pt x="95" y="101"/>
                    <a:pt x="95" y="100"/>
                  </a:cubicBezTo>
                  <a:cubicBezTo>
                    <a:pt x="105" y="87"/>
                    <a:pt x="112" y="71"/>
                    <a:pt x="112" y="56"/>
                  </a:cubicBezTo>
                  <a:cubicBezTo>
                    <a:pt x="112" y="25"/>
                    <a:pt x="87" y="0"/>
                    <a:pt x="56" y="0"/>
                  </a:cubicBezTo>
                  <a:close/>
                  <a:moveTo>
                    <a:pt x="83" y="93"/>
                  </a:moveTo>
                  <a:cubicBezTo>
                    <a:pt x="83" y="93"/>
                    <a:pt x="83" y="94"/>
                    <a:pt x="82" y="94"/>
                  </a:cubicBezTo>
                  <a:cubicBezTo>
                    <a:pt x="79" y="98"/>
                    <a:pt x="71" y="110"/>
                    <a:pt x="68" y="121"/>
                  </a:cubicBezTo>
                  <a:cubicBezTo>
                    <a:pt x="43" y="121"/>
                    <a:pt x="43" y="121"/>
                    <a:pt x="43" y="121"/>
                  </a:cubicBezTo>
                  <a:cubicBezTo>
                    <a:pt x="40" y="109"/>
                    <a:pt x="31" y="97"/>
                    <a:pt x="29" y="93"/>
                  </a:cubicBezTo>
                  <a:cubicBezTo>
                    <a:pt x="29" y="93"/>
                    <a:pt x="28" y="93"/>
                    <a:pt x="28" y="93"/>
                  </a:cubicBezTo>
                  <a:cubicBezTo>
                    <a:pt x="19" y="82"/>
                    <a:pt x="14" y="68"/>
                    <a:pt x="14" y="56"/>
                  </a:cubicBezTo>
                  <a:cubicBezTo>
                    <a:pt x="14" y="33"/>
                    <a:pt x="32" y="14"/>
                    <a:pt x="56" y="14"/>
                  </a:cubicBezTo>
                  <a:cubicBezTo>
                    <a:pt x="79" y="14"/>
                    <a:pt x="98" y="33"/>
                    <a:pt x="98" y="56"/>
                  </a:cubicBezTo>
                  <a:cubicBezTo>
                    <a:pt x="98" y="68"/>
                    <a:pt x="92" y="82"/>
                    <a:pt x="83" y="9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Calibri" panose="020F0502020204030204" pitchFamily="34" charset="0"/>
                <a:sym typeface="宋体" panose="02010600030101010101" pitchFamily="2" charset="-122"/>
              </a:endParaRPr>
            </a:p>
          </p:txBody>
        </p:sp>
        <p:sp>
          <p:nvSpPr>
            <p:cNvPr id="23" name="Freeform 883"/>
            <p:cNvSpPr>
              <a:spLocks noChangeArrowheads="1"/>
            </p:cNvSpPr>
            <p:nvPr/>
          </p:nvSpPr>
          <p:spPr bwMode="auto">
            <a:xfrm>
              <a:off x="288925" y="547687"/>
              <a:ext cx="158750" cy="142875"/>
            </a:xfrm>
            <a:custGeom>
              <a:avLst/>
              <a:gdLst>
                <a:gd name="T0" fmla="*/ 36 w 42"/>
                <a:gd name="T1" fmla="*/ 0 h 38"/>
                <a:gd name="T2" fmla="*/ 5 w 42"/>
                <a:gd name="T3" fmla="*/ 0 h 38"/>
                <a:gd name="T4" fmla="*/ 0 w 42"/>
                <a:gd name="T5" fmla="*/ 6 h 38"/>
                <a:gd name="T6" fmla="*/ 0 w 42"/>
                <a:gd name="T7" fmla="*/ 27 h 38"/>
                <a:gd name="T8" fmla="*/ 5 w 42"/>
                <a:gd name="T9" fmla="*/ 33 h 38"/>
                <a:gd name="T10" fmla="*/ 10 w 42"/>
                <a:gd name="T11" fmla="*/ 33 h 38"/>
                <a:gd name="T12" fmla="*/ 13 w 42"/>
                <a:gd name="T13" fmla="*/ 36 h 38"/>
                <a:gd name="T14" fmla="*/ 17 w 42"/>
                <a:gd name="T15" fmla="*/ 38 h 38"/>
                <a:gd name="T16" fmla="*/ 24 w 42"/>
                <a:gd name="T17" fmla="*/ 38 h 38"/>
                <a:gd name="T18" fmla="*/ 28 w 42"/>
                <a:gd name="T19" fmla="*/ 36 h 38"/>
                <a:gd name="T20" fmla="*/ 31 w 42"/>
                <a:gd name="T21" fmla="*/ 33 h 38"/>
                <a:gd name="T22" fmla="*/ 36 w 42"/>
                <a:gd name="T23" fmla="*/ 33 h 38"/>
                <a:gd name="T24" fmla="*/ 42 w 42"/>
                <a:gd name="T25" fmla="*/ 27 h 38"/>
                <a:gd name="T26" fmla="*/ 42 w 42"/>
                <a:gd name="T27" fmla="*/ 6 h 38"/>
                <a:gd name="T28" fmla="*/ 36 w 42"/>
                <a:gd name="T29" fmla="*/ 0 h 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
                <a:gd name="T46" fmla="*/ 0 h 38"/>
                <a:gd name="T47" fmla="*/ 42 w 42"/>
                <a:gd name="T48" fmla="*/ 38 h 3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 h="38">
                  <a:moveTo>
                    <a:pt x="36" y="0"/>
                  </a:moveTo>
                  <a:cubicBezTo>
                    <a:pt x="5" y="0"/>
                    <a:pt x="5" y="0"/>
                    <a:pt x="5" y="0"/>
                  </a:cubicBezTo>
                  <a:cubicBezTo>
                    <a:pt x="2" y="0"/>
                    <a:pt x="0" y="3"/>
                    <a:pt x="0" y="6"/>
                  </a:cubicBezTo>
                  <a:cubicBezTo>
                    <a:pt x="0" y="27"/>
                    <a:pt x="0" y="27"/>
                    <a:pt x="0" y="27"/>
                  </a:cubicBezTo>
                  <a:cubicBezTo>
                    <a:pt x="0" y="30"/>
                    <a:pt x="2" y="33"/>
                    <a:pt x="5" y="33"/>
                  </a:cubicBezTo>
                  <a:cubicBezTo>
                    <a:pt x="10" y="33"/>
                    <a:pt x="10" y="33"/>
                    <a:pt x="10" y="33"/>
                  </a:cubicBezTo>
                  <a:cubicBezTo>
                    <a:pt x="13" y="36"/>
                    <a:pt x="13" y="36"/>
                    <a:pt x="13" y="36"/>
                  </a:cubicBezTo>
                  <a:cubicBezTo>
                    <a:pt x="14" y="37"/>
                    <a:pt x="16" y="38"/>
                    <a:pt x="17" y="38"/>
                  </a:cubicBezTo>
                  <a:cubicBezTo>
                    <a:pt x="24" y="38"/>
                    <a:pt x="24" y="38"/>
                    <a:pt x="24" y="38"/>
                  </a:cubicBezTo>
                  <a:cubicBezTo>
                    <a:pt x="26" y="38"/>
                    <a:pt x="27" y="37"/>
                    <a:pt x="28" y="36"/>
                  </a:cubicBezTo>
                  <a:cubicBezTo>
                    <a:pt x="31" y="33"/>
                    <a:pt x="31" y="33"/>
                    <a:pt x="31" y="33"/>
                  </a:cubicBezTo>
                  <a:cubicBezTo>
                    <a:pt x="36" y="33"/>
                    <a:pt x="36" y="33"/>
                    <a:pt x="36" y="33"/>
                  </a:cubicBezTo>
                  <a:cubicBezTo>
                    <a:pt x="39" y="33"/>
                    <a:pt x="42" y="30"/>
                    <a:pt x="42" y="27"/>
                  </a:cubicBezTo>
                  <a:cubicBezTo>
                    <a:pt x="42" y="6"/>
                    <a:pt x="42" y="6"/>
                    <a:pt x="42" y="6"/>
                  </a:cubicBezTo>
                  <a:cubicBezTo>
                    <a:pt x="42" y="3"/>
                    <a:pt x="39" y="0"/>
                    <a:pt x="36" y="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latin typeface="Calibri" panose="020F0502020204030204" pitchFamily="34" charset="0"/>
                <a:sym typeface="宋体" panose="02010600030101010101" pitchFamily="2" charset="-122"/>
              </a:endParaRPr>
            </a:p>
          </p:txBody>
        </p:sp>
      </p:grpSp>
      <p:sp>
        <p:nvSpPr>
          <p:cNvPr id="24" name="矩形 23"/>
          <p:cNvSpPr>
            <a:spLocks noChangeArrowheads="1"/>
          </p:cNvSpPr>
          <p:nvPr/>
        </p:nvSpPr>
        <p:spPr bwMode="auto">
          <a:xfrm>
            <a:off x="4891817" y="1347632"/>
            <a:ext cx="2318390" cy="62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p>
            <a:pPr algn="r"/>
            <a:r>
              <a:rPr lang="zh-CN" altLang="en-US" sz="1200" dirty="0">
                <a:latin typeface="Adobe 黑体 Std R" panose="020B0400000000000000" pitchFamily="34" charset="-122"/>
                <a:ea typeface="Adobe 黑体 Std R" panose="020B0400000000000000" pitchFamily="34" charset="-122"/>
              </a:rPr>
              <a:t>请在此处输入您的文本或者复制您的文本粘贴到此处，请在此处输入您的文本或者复制</a:t>
            </a:r>
            <a:endParaRPr lang="zh-CN" altLang="en-US" sz="1800" dirty="0"/>
          </a:p>
        </p:txBody>
      </p:sp>
      <p:sp>
        <p:nvSpPr>
          <p:cNvPr id="25" name="矩形 24"/>
          <p:cNvSpPr>
            <a:spLocks noChangeArrowheads="1"/>
          </p:cNvSpPr>
          <p:nvPr/>
        </p:nvSpPr>
        <p:spPr bwMode="auto">
          <a:xfrm>
            <a:off x="4891817" y="2242775"/>
            <a:ext cx="2318390" cy="62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p>
            <a:pPr algn="r"/>
            <a:r>
              <a:rPr lang="zh-CN" altLang="en-US" sz="1200" dirty="0">
                <a:latin typeface="Adobe 黑体 Std R" panose="020B0400000000000000" pitchFamily="34" charset="-122"/>
                <a:ea typeface="Adobe 黑体 Std R" panose="020B0400000000000000" pitchFamily="34" charset="-122"/>
              </a:rPr>
              <a:t>在此处输入您的文本或者复制您的文本粘贴到此处，请在此处输入您的文本或者复制</a:t>
            </a:r>
            <a:endParaRPr lang="zh-CN" altLang="en-US" sz="1200" dirty="0"/>
          </a:p>
        </p:txBody>
      </p:sp>
      <p:sp>
        <p:nvSpPr>
          <p:cNvPr id="26" name="矩形 25"/>
          <p:cNvSpPr>
            <a:spLocks noChangeArrowheads="1"/>
          </p:cNvSpPr>
          <p:nvPr/>
        </p:nvSpPr>
        <p:spPr bwMode="auto">
          <a:xfrm>
            <a:off x="4891817" y="3128395"/>
            <a:ext cx="2318390" cy="62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p>
            <a:pPr algn="r"/>
            <a:r>
              <a:rPr lang="zh-CN" altLang="en-US" sz="1200" dirty="0">
                <a:latin typeface="Adobe 黑体 Std R" panose="020B0400000000000000" pitchFamily="34" charset="-122"/>
                <a:ea typeface="Adobe 黑体 Std R" panose="020B0400000000000000" pitchFamily="34" charset="-122"/>
              </a:rPr>
              <a:t>在此处输入您的文本或者复制您的文本粘贴到此处，请在此处输入您的文本或者复制</a:t>
            </a:r>
            <a:endParaRPr lang="zh-CN" altLang="en-US" sz="1200" dirty="0"/>
          </a:p>
        </p:txBody>
      </p:sp>
      <p:sp>
        <p:nvSpPr>
          <p:cNvPr id="27" name="矩形 26"/>
          <p:cNvSpPr>
            <a:spLocks noChangeArrowheads="1"/>
          </p:cNvSpPr>
          <p:nvPr/>
        </p:nvSpPr>
        <p:spPr bwMode="auto">
          <a:xfrm>
            <a:off x="4891817" y="3974734"/>
            <a:ext cx="2318390" cy="62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p>
            <a:pPr algn="r"/>
            <a:r>
              <a:rPr lang="zh-CN" altLang="en-US" sz="1200" dirty="0">
                <a:latin typeface="Adobe 黑体 Std R" panose="020B0400000000000000" pitchFamily="34" charset="-122"/>
                <a:ea typeface="Adobe 黑体 Std R" panose="020B0400000000000000" pitchFamily="34" charset="-122"/>
              </a:rPr>
              <a:t>在此处输入您的文本或者复制您的文本粘贴到此处，请在此处输入您的文本或者复制</a:t>
            </a:r>
            <a:endParaRPr lang="zh-CN" altLang="en-US" sz="1200" dirty="0"/>
          </a:p>
        </p:txBody>
      </p:sp>
      <p:sp>
        <p:nvSpPr>
          <p:cNvPr id="28" name="TextBox 27"/>
          <p:cNvSpPr txBox="1"/>
          <p:nvPr/>
        </p:nvSpPr>
        <p:spPr>
          <a:xfrm>
            <a:off x="2662498" y="2392646"/>
            <a:ext cx="984810" cy="1084876"/>
          </a:xfrm>
          <a:prstGeom prst="rect">
            <a:avLst/>
          </a:prstGeom>
          <a:noFill/>
        </p:spPr>
        <p:txBody>
          <a:bodyPr wrap="none" lIns="68543" tIns="34272" rIns="68543" bIns="34272" rtlCol="0">
            <a:spAutoFit/>
          </a:bodyPr>
          <a:lstStyle/>
          <a:p>
            <a:pPr algn="ctr"/>
            <a:r>
              <a:rPr lang="zh-CN" altLang="en-US" sz="3300" dirty="0">
                <a:solidFill>
                  <a:schemeClr val="bg1"/>
                </a:solidFill>
                <a:latin typeface="微软雅黑" panose="020B0503020204020204" pitchFamily="34" charset="-122"/>
                <a:ea typeface="微软雅黑" panose="020B0503020204020204" pitchFamily="34" charset="-122"/>
              </a:rPr>
              <a:t>输入</a:t>
            </a:r>
            <a:endParaRPr lang="en-US" altLang="zh-CN" sz="3300" dirty="0">
              <a:solidFill>
                <a:schemeClr val="bg1"/>
              </a:solidFill>
              <a:latin typeface="微软雅黑" panose="020B0503020204020204" pitchFamily="34" charset="-122"/>
              <a:ea typeface="微软雅黑" panose="020B0503020204020204" pitchFamily="34" charset="-122"/>
            </a:endParaRPr>
          </a:p>
          <a:p>
            <a:pPr algn="ctr"/>
            <a:r>
              <a:rPr lang="zh-CN" altLang="en-US" sz="3300" dirty="0">
                <a:solidFill>
                  <a:schemeClr val="bg1"/>
                </a:solidFill>
                <a:latin typeface="微软雅黑" panose="020B0503020204020204" pitchFamily="34" charset="-122"/>
                <a:ea typeface="微软雅黑" panose="020B0503020204020204" pitchFamily="34" charset="-122"/>
              </a:rPr>
              <a:t>标题</a:t>
            </a:r>
            <a:endParaRPr lang="zh-CN" altLang="en-US" sz="3300" dirty="0">
              <a:solidFill>
                <a:schemeClr val="bg1"/>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1331644" y="1203599"/>
            <a:ext cx="3524795" cy="3456775"/>
            <a:chOff x="1083121" y="1628006"/>
            <a:chExt cx="4702175" cy="4610100"/>
          </a:xfrm>
        </p:grpSpPr>
        <p:sp>
          <p:nvSpPr>
            <p:cNvPr id="30" name="椭圆 6"/>
            <p:cNvSpPr>
              <a:spLocks noChangeArrowheads="1"/>
            </p:cNvSpPr>
            <p:nvPr/>
          </p:nvSpPr>
          <p:spPr bwMode="auto">
            <a:xfrm>
              <a:off x="1083121" y="3318693"/>
              <a:ext cx="1373188" cy="1373188"/>
            </a:xfrm>
            <a:prstGeom prst="ellipse">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31" name="椭圆 7"/>
            <p:cNvSpPr>
              <a:spLocks noChangeArrowheads="1"/>
            </p:cNvSpPr>
            <p:nvPr/>
          </p:nvSpPr>
          <p:spPr bwMode="auto">
            <a:xfrm>
              <a:off x="2737296" y="1628006"/>
              <a:ext cx="1373188" cy="1373187"/>
            </a:xfrm>
            <a:prstGeom prst="ellipse">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32" name="椭圆 8"/>
            <p:cNvSpPr>
              <a:spLocks noChangeArrowheads="1"/>
            </p:cNvSpPr>
            <p:nvPr/>
          </p:nvSpPr>
          <p:spPr bwMode="auto">
            <a:xfrm>
              <a:off x="4410521" y="3318693"/>
              <a:ext cx="1374775" cy="1373188"/>
            </a:xfrm>
            <a:prstGeom prst="ellips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33" name="椭圆 9"/>
            <p:cNvSpPr>
              <a:spLocks noChangeArrowheads="1"/>
            </p:cNvSpPr>
            <p:nvPr/>
          </p:nvSpPr>
          <p:spPr bwMode="auto">
            <a:xfrm>
              <a:off x="2772221" y="4864918"/>
              <a:ext cx="1373188" cy="1373188"/>
            </a:xfrm>
            <a:prstGeom prst="ellips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chemeClr val="bg1"/>
                </a:solidFill>
                <a:latin typeface="宋体" panose="02010600030101010101" pitchFamily="2" charset="-122"/>
                <a:sym typeface="宋体" panose="02010600030101010101" pitchFamily="2" charset="-122"/>
              </a:endParaRPr>
            </a:p>
          </p:txBody>
        </p:sp>
        <p:sp>
          <p:nvSpPr>
            <p:cNvPr id="34" name="矩形 33"/>
            <p:cNvSpPr>
              <a:spLocks noChangeArrowheads="1"/>
            </p:cNvSpPr>
            <p:nvPr/>
          </p:nvSpPr>
          <p:spPr bwMode="auto">
            <a:xfrm>
              <a:off x="1227807" y="3616139"/>
              <a:ext cx="1067515" cy="77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服务不</a:t>
              </a:r>
              <a:endParaRPr lang="en-US" altLang="zh-CN" sz="1600"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足之一</a:t>
              </a:r>
              <a:endParaRPr lang="zh-CN" altLang="en-US" sz="1600"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5" name="矩形 34"/>
            <p:cNvSpPr>
              <a:spLocks noChangeArrowheads="1"/>
            </p:cNvSpPr>
            <p:nvPr/>
          </p:nvSpPr>
          <p:spPr bwMode="auto">
            <a:xfrm>
              <a:off x="4545236" y="3616139"/>
              <a:ext cx="1191582" cy="77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服务不足之一</a:t>
              </a:r>
              <a:endParaRPr lang="zh-CN" altLang="en-US" sz="1600"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矩形 35"/>
            <p:cNvSpPr>
              <a:spLocks noChangeArrowheads="1"/>
            </p:cNvSpPr>
            <p:nvPr/>
          </p:nvSpPr>
          <p:spPr bwMode="auto">
            <a:xfrm>
              <a:off x="2858815" y="1962537"/>
              <a:ext cx="1108389" cy="77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服务不足之一</a:t>
              </a:r>
              <a:endParaRPr lang="zh-CN" altLang="en-US" sz="1600"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7" name="矩形 36"/>
            <p:cNvSpPr>
              <a:spLocks noChangeArrowheads="1"/>
            </p:cNvSpPr>
            <p:nvPr/>
          </p:nvSpPr>
          <p:spPr bwMode="auto">
            <a:xfrm>
              <a:off x="2925056" y="5162365"/>
              <a:ext cx="1067515" cy="77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服务不</a:t>
              </a:r>
              <a:endParaRPr lang="en-US" altLang="zh-CN" sz="1600"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a:p>
              <a:pPr algn="ctr"/>
              <a:r>
                <a:rPr lang="zh-CN" altLang="en-US" sz="1600" dirty="0" smtClean="0">
                  <a:solidFill>
                    <a:schemeClr val="bg1"/>
                  </a:solidFill>
                  <a:latin typeface="微软雅黑" panose="020B0503020204020204" pitchFamily="34" charset="-122"/>
                  <a:ea typeface="微软雅黑" panose="020B0503020204020204" pitchFamily="34" charset="-122"/>
                  <a:sym typeface="宋体" panose="02010600030101010101" pitchFamily="2" charset="-122"/>
                </a:rPr>
                <a:t>足之一</a:t>
              </a:r>
              <a:endParaRPr lang="zh-CN" altLang="en-US" sz="1600"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500" fill="hold"/>
                                        <p:tgtEl>
                                          <p:spTgt spid="28"/>
                                        </p:tgtEl>
                                        <p:attrNameLst>
                                          <p:attrName>ppt_w</p:attrName>
                                        </p:attrNameLst>
                                      </p:cBhvr>
                                      <p:tavLst>
                                        <p:tav tm="0">
                                          <p:val>
                                            <p:fltVal val="0"/>
                                          </p:val>
                                        </p:tav>
                                        <p:tav tm="100000">
                                          <p:val>
                                            <p:strVal val="#ppt_w"/>
                                          </p:val>
                                        </p:tav>
                                      </p:tavLst>
                                    </p:anim>
                                    <p:anim calcmode="lin" valueType="num">
                                      <p:cBhvr>
                                        <p:cTn id="18" dur="500" fill="hold"/>
                                        <p:tgtEl>
                                          <p:spTgt spid="28"/>
                                        </p:tgtEl>
                                        <p:attrNameLst>
                                          <p:attrName>ppt_h</p:attrName>
                                        </p:attrNameLst>
                                      </p:cBhvr>
                                      <p:tavLst>
                                        <p:tav tm="0">
                                          <p:val>
                                            <p:fltVal val="0"/>
                                          </p:val>
                                        </p:tav>
                                        <p:tav tm="100000">
                                          <p:val>
                                            <p:strVal val="#ppt_h"/>
                                          </p:val>
                                        </p:tav>
                                      </p:tavLst>
                                    </p:anim>
                                    <p:animEffect transition="in" filter="fade">
                                      <p:cBhvr>
                                        <p:cTn id="19" dur="500"/>
                                        <p:tgtEl>
                                          <p:spTgt spid="28"/>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Effect transition="in" filter="fade">
                                      <p:cBhvr>
                                        <p:cTn id="25" dur="1000"/>
                                        <p:tgtEl>
                                          <p:spTgt spid="4"/>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1000" fill="hold"/>
                                        <p:tgtEl>
                                          <p:spTgt spid="5"/>
                                        </p:tgtEl>
                                        <p:attrNameLst>
                                          <p:attrName>ppt_w</p:attrName>
                                        </p:attrNameLst>
                                      </p:cBhvr>
                                      <p:tavLst>
                                        <p:tav tm="0">
                                          <p:val>
                                            <p:fltVal val="0"/>
                                          </p:val>
                                        </p:tav>
                                        <p:tav tm="100000">
                                          <p:val>
                                            <p:strVal val="#ppt_w"/>
                                          </p:val>
                                        </p:tav>
                                      </p:tavLst>
                                    </p:anim>
                                    <p:anim calcmode="lin" valueType="num">
                                      <p:cBhvr>
                                        <p:cTn id="30" dur="1000" fill="hold"/>
                                        <p:tgtEl>
                                          <p:spTgt spid="5"/>
                                        </p:tgtEl>
                                        <p:attrNameLst>
                                          <p:attrName>ppt_h</p:attrName>
                                        </p:attrNameLst>
                                      </p:cBhvr>
                                      <p:tavLst>
                                        <p:tav tm="0">
                                          <p:val>
                                            <p:fltVal val="0"/>
                                          </p:val>
                                        </p:tav>
                                        <p:tav tm="100000">
                                          <p:val>
                                            <p:strVal val="#ppt_h"/>
                                          </p:val>
                                        </p:tav>
                                      </p:tavLst>
                                    </p:anim>
                                    <p:animEffect transition="in" filter="fade">
                                      <p:cBhvr>
                                        <p:cTn id="31" dur="1000"/>
                                        <p:tgtEl>
                                          <p:spTgt spid="5"/>
                                        </p:tgtEl>
                                      </p:cBhvr>
                                    </p:animEffect>
                                  </p:childTnLst>
                                </p:cTn>
                              </p:par>
                            </p:childTnLst>
                          </p:cTn>
                        </p:par>
                        <p:par>
                          <p:cTn id="32" fill="hold">
                            <p:stCondLst>
                              <p:cond delay="3500"/>
                            </p:stCondLst>
                            <p:childTnLst>
                              <p:par>
                                <p:cTn id="33" presetID="53" presetClass="entr" presetSubtype="16" fill="hold" nodeType="after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p:cTn id="35" dur="1000" fill="hold"/>
                                        <p:tgtEl>
                                          <p:spTgt spid="29"/>
                                        </p:tgtEl>
                                        <p:attrNameLst>
                                          <p:attrName>ppt_w</p:attrName>
                                        </p:attrNameLst>
                                      </p:cBhvr>
                                      <p:tavLst>
                                        <p:tav tm="0">
                                          <p:val>
                                            <p:fltVal val="0"/>
                                          </p:val>
                                        </p:tav>
                                        <p:tav tm="100000">
                                          <p:val>
                                            <p:strVal val="#ppt_w"/>
                                          </p:val>
                                        </p:tav>
                                      </p:tavLst>
                                    </p:anim>
                                    <p:anim calcmode="lin" valueType="num">
                                      <p:cBhvr>
                                        <p:cTn id="36" dur="1000" fill="hold"/>
                                        <p:tgtEl>
                                          <p:spTgt spid="29"/>
                                        </p:tgtEl>
                                        <p:attrNameLst>
                                          <p:attrName>ppt_h</p:attrName>
                                        </p:attrNameLst>
                                      </p:cBhvr>
                                      <p:tavLst>
                                        <p:tav tm="0">
                                          <p:val>
                                            <p:fltVal val="0"/>
                                          </p:val>
                                        </p:tav>
                                        <p:tav tm="100000">
                                          <p:val>
                                            <p:strVal val="#ppt_h"/>
                                          </p:val>
                                        </p:tav>
                                      </p:tavLst>
                                    </p:anim>
                                    <p:animEffect transition="in" filter="fade">
                                      <p:cBhvr>
                                        <p:cTn id="37" dur="1000"/>
                                        <p:tgtEl>
                                          <p:spTgt spid="29"/>
                                        </p:tgtEl>
                                      </p:cBhvr>
                                    </p:animEffect>
                                  </p:childTnLst>
                                </p:cTn>
                              </p:par>
                            </p:childTnLst>
                          </p:cTn>
                        </p:par>
                        <p:par>
                          <p:cTn id="38" fill="hold">
                            <p:stCondLst>
                              <p:cond delay="4500"/>
                            </p:stCondLst>
                            <p:childTnLst>
                              <p:par>
                                <p:cTn id="39" presetID="2" presetClass="entr" presetSubtype="2"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fill="hold"/>
                                        <p:tgtEl>
                                          <p:spTgt spid="6"/>
                                        </p:tgtEl>
                                        <p:attrNameLst>
                                          <p:attrName>ppt_x</p:attrName>
                                        </p:attrNameLst>
                                      </p:cBhvr>
                                      <p:tavLst>
                                        <p:tav tm="0">
                                          <p:val>
                                            <p:strVal val="1+#ppt_w/2"/>
                                          </p:val>
                                        </p:tav>
                                        <p:tav tm="100000">
                                          <p:val>
                                            <p:strVal val="#ppt_x"/>
                                          </p:val>
                                        </p:tav>
                                      </p:tavLst>
                                    </p:anim>
                                    <p:anim calcmode="lin" valueType="num">
                                      <p:cBhvr additive="base">
                                        <p:cTn id="42" dur="500" fill="hold"/>
                                        <p:tgtEl>
                                          <p:spTgt spid="6"/>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500" fill="hold"/>
                                        <p:tgtEl>
                                          <p:spTgt spid="7"/>
                                        </p:tgtEl>
                                        <p:attrNameLst>
                                          <p:attrName>ppt_x</p:attrName>
                                        </p:attrNameLst>
                                      </p:cBhvr>
                                      <p:tavLst>
                                        <p:tav tm="0">
                                          <p:val>
                                            <p:strVal val="1+#ppt_w/2"/>
                                          </p:val>
                                        </p:tav>
                                        <p:tav tm="100000">
                                          <p:val>
                                            <p:strVal val="#ppt_x"/>
                                          </p:val>
                                        </p:tav>
                                      </p:tavLst>
                                    </p:anim>
                                    <p:anim calcmode="lin" valueType="num">
                                      <p:cBhvr additive="base">
                                        <p:cTn id="46" dur="500" fill="hold"/>
                                        <p:tgtEl>
                                          <p:spTgt spid="7"/>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1+#ppt_w/2"/>
                                          </p:val>
                                        </p:tav>
                                        <p:tav tm="100000">
                                          <p:val>
                                            <p:strVal val="#ppt_x"/>
                                          </p:val>
                                        </p:tav>
                                      </p:tavLst>
                                    </p:anim>
                                    <p:anim calcmode="lin" valueType="num">
                                      <p:cBhvr additive="base">
                                        <p:cTn id="50" dur="500" fill="hold"/>
                                        <p:tgtEl>
                                          <p:spTgt spid="8"/>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500" fill="hold"/>
                                        <p:tgtEl>
                                          <p:spTgt spid="9"/>
                                        </p:tgtEl>
                                        <p:attrNameLst>
                                          <p:attrName>ppt_x</p:attrName>
                                        </p:attrNameLst>
                                      </p:cBhvr>
                                      <p:tavLst>
                                        <p:tav tm="0">
                                          <p:val>
                                            <p:strVal val="1+#ppt_w/2"/>
                                          </p:val>
                                        </p:tav>
                                        <p:tav tm="100000">
                                          <p:val>
                                            <p:strVal val="#ppt_x"/>
                                          </p:val>
                                        </p:tav>
                                      </p:tavLst>
                                    </p:anim>
                                    <p:anim calcmode="lin" valueType="num">
                                      <p:cBhvr additive="base">
                                        <p:cTn id="54" dur="500" fill="hold"/>
                                        <p:tgtEl>
                                          <p:spTgt spid="9"/>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fill="hold"/>
                                        <p:tgtEl>
                                          <p:spTgt spid="10"/>
                                        </p:tgtEl>
                                        <p:attrNameLst>
                                          <p:attrName>ppt_x</p:attrName>
                                        </p:attrNameLst>
                                      </p:cBhvr>
                                      <p:tavLst>
                                        <p:tav tm="0">
                                          <p:val>
                                            <p:strVal val="1+#ppt_w/2"/>
                                          </p:val>
                                        </p:tav>
                                        <p:tav tm="100000">
                                          <p:val>
                                            <p:strVal val="#ppt_x"/>
                                          </p:val>
                                        </p:tav>
                                      </p:tavLst>
                                    </p:anim>
                                    <p:anim calcmode="lin" valueType="num">
                                      <p:cBhvr additive="base">
                                        <p:cTn id="58" dur="500" fill="hold"/>
                                        <p:tgtEl>
                                          <p:spTgt spid="10"/>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1+#ppt_w/2"/>
                                          </p:val>
                                        </p:tav>
                                        <p:tav tm="100000">
                                          <p:val>
                                            <p:strVal val="#ppt_x"/>
                                          </p:val>
                                        </p:tav>
                                      </p:tavLst>
                                    </p:anim>
                                    <p:anim calcmode="lin" valueType="num">
                                      <p:cBhvr additive="base">
                                        <p:cTn id="62" dur="500" fill="hold"/>
                                        <p:tgtEl>
                                          <p:spTgt spid="11"/>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500" fill="hold"/>
                                        <p:tgtEl>
                                          <p:spTgt spid="14"/>
                                        </p:tgtEl>
                                        <p:attrNameLst>
                                          <p:attrName>ppt_x</p:attrName>
                                        </p:attrNameLst>
                                      </p:cBhvr>
                                      <p:tavLst>
                                        <p:tav tm="0">
                                          <p:val>
                                            <p:strVal val="1+#ppt_w/2"/>
                                          </p:val>
                                        </p:tav>
                                        <p:tav tm="100000">
                                          <p:val>
                                            <p:strVal val="#ppt_x"/>
                                          </p:val>
                                        </p:tav>
                                      </p:tavLst>
                                    </p:anim>
                                    <p:anim calcmode="lin" valueType="num">
                                      <p:cBhvr additive="base">
                                        <p:cTn id="66" dur="500" fill="hold"/>
                                        <p:tgtEl>
                                          <p:spTgt spid="14"/>
                                        </p:tgtEl>
                                        <p:attrNameLst>
                                          <p:attrName>ppt_y</p:attrName>
                                        </p:attrNameLst>
                                      </p:cBhvr>
                                      <p:tavLst>
                                        <p:tav tm="0">
                                          <p:val>
                                            <p:strVal val="#ppt_y"/>
                                          </p:val>
                                        </p:tav>
                                        <p:tav tm="100000">
                                          <p:val>
                                            <p:strVal val="#ppt_y"/>
                                          </p:val>
                                        </p:tav>
                                      </p:tavLst>
                                    </p:anim>
                                  </p:childTnLst>
                                </p:cTn>
                              </p:par>
                              <p:par>
                                <p:cTn id="67" presetID="2" presetClass="entr" presetSubtype="2" fill="hold" nodeType="with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additive="base">
                                        <p:cTn id="69" dur="500" fill="hold"/>
                                        <p:tgtEl>
                                          <p:spTgt spid="15"/>
                                        </p:tgtEl>
                                        <p:attrNameLst>
                                          <p:attrName>ppt_x</p:attrName>
                                        </p:attrNameLst>
                                      </p:cBhvr>
                                      <p:tavLst>
                                        <p:tav tm="0">
                                          <p:val>
                                            <p:strVal val="1+#ppt_w/2"/>
                                          </p:val>
                                        </p:tav>
                                        <p:tav tm="100000">
                                          <p:val>
                                            <p:strVal val="#ppt_x"/>
                                          </p:val>
                                        </p:tav>
                                      </p:tavLst>
                                    </p:anim>
                                    <p:anim calcmode="lin" valueType="num">
                                      <p:cBhvr additive="base">
                                        <p:cTn id="70" dur="500" fill="hold"/>
                                        <p:tgtEl>
                                          <p:spTgt spid="15"/>
                                        </p:tgtEl>
                                        <p:attrNameLst>
                                          <p:attrName>ppt_y</p:attrName>
                                        </p:attrNameLst>
                                      </p:cBhvr>
                                      <p:tavLst>
                                        <p:tav tm="0">
                                          <p:val>
                                            <p:strVal val="#ppt_y"/>
                                          </p:val>
                                        </p:tav>
                                        <p:tav tm="100000">
                                          <p:val>
                                            <p:strVal val="#ppt_y"/>
                                          </p:val>
                                        </p:tav>
                                      </p:tavLst>
                                    </p:anim>
                                  </p:childTnLst>
                                </p:cTn>
                              </p:par>
                            </p:childTnLst>
                          </p:cTn>
                        </p:par>
                        <p:par>
                          <p:cTn id="71" fill="hold">
                            <p:stCondLst>
                              <p:cond delay="5000"/>
                            </p:stCondLst>
                            <p:childTnLst>
                              <p:par>
                                <p:cTn id="72" presetID="42" presetClass="entr" presetSubtype="0" fill="hold" grpId="0" nodeType="afterEffect">
                                  <p:stCondLst>
                                    <p:cond delay="0"/>
                                  </p:stCondLst>
                                  <p:iterate type="lt">
                                    <p:tmPct val="10000"/>
                                  </p:iterate>
                                  <p:childTnLst>
                                    <p:set>
                                      <p:cBhvr>
                                        <p:cTn id="73" dur="1" fill="hold">
                                          <p:stCondLst>
                                            <p:cond delay="0"/>
                                          </p:stCondLst>
                                        </p:cTn>
                                        <p:tgtEl>
                                          <p:spTgt spid="24"/>
                                        </p:tgtEl>
                                        <p:attrNameLst>
                                          <p:attrName>style.visibility</p:attrName>
                                        </p:attrNameLst>
                                      </p:cBhvr>
                                      <p:to>
                                        <p:strVal val="visible"/>
                                      </p:to>
                                    </p:set>
                                    <p:animEffect transition="in" filter="fade">
                                      <p:cBhvr>
                                        <p:cTn id="74" dur="500"/>
                                        <p:tgtEl>
                                          <p:spTgt spid="24"/>
                                        </p:tgtEl>
                                      </p:cBhvr>
                                    </p:animEffect>
                                    <p:anim calcmode="lin" valueType="num">
                                      <p:cBhvr>
                                        <p:cTn id="75" dur="500" fill="hold"/>
                                        <p:tgtEl>
                                          <p:spTgt spid="24"/>
                                        </p:tgtEl>
                                        <p:attrNameLst>
                                          <p:attrName>ppt_x</p:attrName>
                                        </p:attrNameLst>
                                      </p:cBhvr>
                                      <p:tavLst>
                                        <p:tav tm="0">
                                          <p:val>
                                            <p:strVal val="#ppt_x"/>
                                          </p:val>
                                        </p:tav>
                                        <p:tav tm="100000">
                                          <p:val>
                                            <p:strVal val="#ppt_x"/>
                                          </p:val>
                                        </p:tav>
                                      </p:tavLst>
                                    </p:anim>
                                    <p:anim calcmode="lin" valueType="num">
                                      <p:cBhvr>
                                        <p:cTn id="76" dur="500" fill="hold"/>
                                        <p:tgtEl>
                                          <p:spTgt spid="24"/>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iterate type="lt">
                                    <p:tmPct val="10000"/>
                                  </p:iterate>
                                  <p:childTnLst>
                                    <p:set>
                                      <p:cBhvr>
                                        <p:cTn id="78" dur="1" fill="hold">
                                          <p:stCondLst>
                                            <p:cond delay="0"/>
                                          </p:stCondLst>
                                        </p:cTn>
                                        <p:tgtEl>
                                          <p:spTgt spid="25"/>
                                        </p:tgtEl>
                                        <p:attrNameLst>
                                          <p:attrName>style.visibility</p:attrName>
                                        </p:attrNameLst>
                                      </p:cBhvr>
                                      <p:to>
                                        <p:strVal val="visible"/>
                                      </p:to>
                                    </p:set>
                                    <p:animEffect transition="in" filter="fade">
                                      <p:cBhvr>
                                        <p:cTn id="79" dur="500"/>
                                        <p:tgtEl>
                                          <p:spTgt spid="25"/>
                                        </p:tgtEl>
                                      </p:cBhvr>
                                    </p:animEffect>
                                    <p:anim calcmode="lin" valueType="num">
                                      <p:cBhvr>
                                        <p:cTn id="80" dur="500" fill="hold"/>
                                        <p:tgtEl>
                                          <p:spTgt spid="25"/>
                                        </p:tgtEl>
                                        <p:attrNameLst>
                                          <p:attrName>ppt_x</p:attrName>
                                        </p:attrNameLst>
                                      </p:cBhvr>
                                      <p:tavLst>
                                        <p:tav tm="0">
                                          <p:val>
                                            <p:strVal val="#ppt_x"/>
                                          </p:val>
                                        </p:tav>
                                        <p:tav tm="100000">
                                          <p:val>
                                            <p:strVal val="#ppt_x"/>
                                          </p:val>
                                        </p:tav>
                                      </p:tavLst>
                                    </p:anim>
                                    <p:anim calcmode="lin" valueType="num">
                                      <p:cBhvr>
                                        <p:cTn id="81" dur="500" fill="hold"/>
                                        <p:tgtEl>
                                          <p:spTgt spid="25"/>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iterate type="lt">
                                    <p:tmPct val="10000"/>
                                  </p:iterate>
                                  <p:childTnLst>
                                    <p:set>
                                      <p:cBhvr>
                                        <p:cTn id="83" dur="1" fill="hold">
                                          <p:stCondLst>
                                            <p:cond delay="0"/>
                                          </p:stCondLst>
                                        </p:cTn>
                                        <p:tgtEl>
                                          <p:spTgt spid="26"/>
                                        </p:tgtEl>
                                        <p:attrNameLst>
                                          <p:attrName>style.visibility</p:attrName>
                                        </p:attrNameLst>
                                      </p:cBhvr>
                                      <p:to>
                                        <p:strVal val="visible"/>
                                      </p:to>
                                    </p:set>
                                    <p:animEffect transition="in" filter="fade">
                                      <p:cBhvr>
                                        <p:cTn id="84" dur="500"/>
                                        <p:tgtEl>
                                          <p:spTgt spid="26"/>
                                        </p:tgtEl>
                                      </p:cBhvr>
                                    </p:animEffect>
                                    <p:anim calcmode="lin" valueType="num">
                                      <p:cBhvr>
                                        <p:cTn id="85" dur="500" fill="hold"/>
                                        <p:tgtEl>
                                          <p:spTgt spid="26"/>
                                        </p:tgtEl>
                                        <p:attrNameLst>
                                          <p:attrName>ppt_x</p:attrName>
                                        </p:attrNameLst>
                                      </p:cBhvr>
                                      <p:tavLst>
                                        <p:tav tm="0">
                                          <p:val>
                                            <p:strVal val="#ppt_x"/>
                                          </p:val>
                                        </p:tav>
                                        <p:tav tm="100000">
                                          <p:val>
                                            <p:strVal val="#ppt_x"/>
                                          </p:val>
                                        </p:tav>
                                      </p:tavLst>
                                    </p:anim>
                                    <p:anim calcmode="lin" valueType="num">
                                      <p:cBhvr>
                                        <p:cTn id="86" dur="500" fill="hold"/>
                                        <p:tgtEl>
                                          <p:spTgt spid="26"/>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iterate type="lt">
                                    <p:tmPct val="10000"/>
                                  </p:iterate>
                                  <p:childTnLst>
                                    <p:set>
                                      <p:cBhvr>
                                        <p:cTn id="88" dur="1" fill="hold">
                                          <p:stCondLst>
                                            <p:cond delay="0"/>
                                          </p:stCondLst>
                                        </p:cTn>
                                        <p:tgtEl>
                                          <p:spTgt spid="27"/>
                                        </p:tgtEl>
                                        <p:attrNameLst>
                                          <p:attrName>style.visibility</p:attrName>
                                        </p:attrNameLst>
                                      </p:cBhvr>
                                      <p:to>
                                        <p:strVal val="visible"/>
                                      </p:to>
                                    </p:set>
                                    <p:animEffect transition="in" filter="fade">
                                      <p:cBhvr>
                                        <p:cTn id="89" dur="500"/>
                                        <p:tgtEl>
                                          <p:spTgt spid="27"/>
                                        </p:tgtEl>
                                      </p:cBhvr>
                                    </p:animEffect>
                                    <p:anim calcmode="lin" valueType="num">
                                      <p:cBhvr>
                                        <p:cTn id="90" dur="500" fill="hold"/>
                                        <p:tgtEl>
                                          <p:spTgt spid="27"/>
                                        </p:tgtEl>
                                        <p:attrNameLst>
                                          <p:attrName>ppt_x</p:attrName>
                                        </p:attrNameLst>
                                      </p:cBhvr>
                                      <p:tavLst>
                                        <p:tav tm="0">
                                          <p:val>
                                            <p:strVal val="#ppt_x"/>
                                          </p:val>
                                        </p:tav>
                                        <p:tav tm="100000">
                                          <p:val>
                                            <p:strVal val="#ppt_x"/>
                                          </p:val>
                                        </p:tav>
                                      </p:tavLst>
                                    </p:anim>
                                    <p:anim calcmode="lin" valueType="num">
                                      <p:cBhvr>
                                        <p:cTn id="91"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4" grpId="0" animBg="1"/>
      <p:bldP spid="24" grpId="0"/>
      <p:bldP spid="25" grpId="0"/>
      <p:bldP spid="26" grpId="0"/>
      <p:bldP spid="27" grpId="0"/>
      <p:bldP spid="2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sp>
        <p:nvSpPr>
          <p:cNvPr id="3" name="十字箭头 2"/>
          <p:cNvSpPr/>
          <p:nvPr/>
        </p:nvSpPr>
        <p:spPr>
          <a:xfrm>
            <a:off x="3138095" y="1314940"/>
            <a:ext cx="2867819" cy="2867819"/>
          </a:xfrm>
          <a:prstGeom prst="quadArrow">
            <a:avLst>
              <a:gd name="adj1" fmla="val 2000"/>
              <a:gd name="adj2" fmla="val 4000"/>
              <a:gd name="adj3" fmla="val 5000"/>
            </a:avLst>
          </a:prstGeom>
          <a:solidFill>
            <a:schemeClr val="tx1">
              <a:lumMod val="75000"/>
              <a:lumOff val="2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nvGrpSpPr>
          <p:cNvPr id="4" name="组合 3"/>
          <p:cNvGrpSpPr/>
          <p:nvPr/>
        </p:nvGrpSpPr>
        <p:grpSpPr>
          <a:xfrm>
            <a:off x="3324504" y="1501349"/>
            <a:ext cx="1147127" cy="1147127"/>
            <a:chOff x="4432666" y="1953520"/>
            <a:chExt cx="1529503" cy="1529503"/>
          </a:xfrm>
        </p:grpSpPr>
        <p:sp>
          <p:nvSpPr>
            <p:cNvPr id="5" name="任意多边形 4"/>
            <p:cNvSpPr/>
            <p:nvPr/>
          </p:nvSpPr>
          <p:spPr>
            <a:xfrm>
              <a:off x="4432666" y="1953520"/>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5634" tIns="215634" rIns="215634" bIns="215634" numCol="1" spcCol="1270" anchor="ctr" anchorCtr="0">
              <a:noAutofit/>
            </a:bodyPr>
            <a:lstStyle/>
            <a:p>
              <a:pPr algn="ctr" defTabSz="1233805">
                <a:lnSpc>
                  <a:spcPct val="90000"/>
                </a:lnSpc>
                <a:spcBef>
                  <a:spcPct val="0"/>
                </a:spcBef>
                <a:spcAft>
                  <a:spcPct val="35000"/>
                </a:spcAft>
              </a:pPr>
              <a:endParaRPr lang="zh-CN" altLang="en-US" sz="2800" dirty="0">
                <a:solidFill>
                  <a:schemeClr val="tx1"/>
                </a:solidFill>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795114" y="2315966"/>
              <a:ext cx="804605" cy="804605"/>
            </a:xfrm>
            <a:prstGeom prst="rect">
              <a:avLst/>
            </a:prstGeom>
          </p:spPr>
        </p:pic>
      </p:grpSp>
      <p:grpSp>
        <p:nvGrpSpPr>
          <p:cNvPr id="7" name="组合 6"/>
          <p:cNvGrpSpPr/>
          <p:nvPr/>
        </p:nvGrpSpPr>
        <p:grpSpPr>
          <a:xfrm>
            <a:off x="3324504" y="2849223"/>
            <a:ext cx="1147127" cy="1147127"/>
            <a:chOff x="4432666" y="3750686"/>
            <a:chExt cx="1529503" cy="1529503"/>
          </a:xfrm>
        </p:grpSpPr>
        <p:sp>
          <p:nvSpPr>
            <p:cNvPr id="8" name="任意多边形 7"/>
            <p:cNvSpPr/>
            <p:nvPr/>
          </p:nvSpPr>
          <p:spPr>
            <a:xfrm>
              <a:off x="4432666" y="3750686"/>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5634" tIns="215634" rIns="215634" bIns="215634" numCol="1" spcCol="1270" anchor="ctr" anchorCtr="0">
              <a:noAutofit/>
            </a:bodyPr>
            <a:lstStyle/>
            <a:p>
              <a:pPr algn="ctr" defTabSz="1233805">
                <a:lnSpc>
                  <a:spcPct val="90000"/>
                </a:lnSpc>
                <a:spcBef>
                  <a:spcPct val="0"/>
                </a:spcBef>
                <a:spcAft>
                  <a:spcPct val="35000"/>
                </a:spcAft>
              </a:pPr>
              <a:endParaRPr lang="zh-CN" altLang="en-US" sz="2800">
                <a:solidFill>
                  <a:schemeClr val="tx1"/>
                </a:solidFill>
              </a:endParaRPr>
            </a:p>
          </p:txBody>
        </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24774" y="4043880"/>
              <a:ext cx="945284" cy="945284"/>
            </a:xfrm>
            <a:prstGeom prst="rect">
              <a:avLst/>
            </a:prstGeom>
          </p:spPr>
        </p:pic>
      </p:grpSp>
      <p:grpSp>
        <p:nvGrpSpPr>
          <p:cNvPr id="10" name="组合 9"/>
          <p:cNvGrpSpPr/>
          <p:nvPr/>
        </p:nvGrpSpPr>
        <p:grpSpPr>
          <a:xfrm>
            <a:off x="4672379" y="1501349"/>
            <a:ext cx="1147127" cy="1147127"/>
            <a:chOff x="6229832" y="1953520"/>
            <a:chExt cx="1529503" cy="1529503"/>
          </a:xfrm>
        </p:grpSpPr>
        <p:sp>
          <p:nvSpPr>
            <p:cNvPr id="11" name="任意多边形 10"/>
            <p:cNvSpPr/>
            <p:nvPr/>
          </p:nvSpPr>
          <p:spPr>
            <a:xfrm>
              <a:off x="6229832" y="1953520"/>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5634" tIns="215634" rIns="215634" bIns="215634" numCol="1" spcCol="1270" anchor="ctr" anchorCtr="0">
              <a:noAutofit/>
            </a:bodyPr>
            <a:lstStyle/>
            <a:p>
              <a:pPr algn="ctr" defTabSz="1233805">
                <a:lnSpc>
                  <a:spcPct val="90000"/>
                </a:lnSpc>
                <a:spcBef>
                  <a:spcPct val="0"/>
                </a:spcBef>
                <a:spcAft>
                  <a:spcPct val="35000"/>
                </a:spcAft>
              </a:pPr>
              <a:endParaRPr lang="zh-CN" altLang="en-US" sz="2800">
                <a:solidFill>
                  <a:schemeClr val="tx1"/>
                </a:solidFill>
              </a:endParaRP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0767" y="2435557"/>
              <a:ext cx="1046362" cy="565425"/>
            </a:xfrm>
            <a:prstGeom prst="rect">
              <a:avLst/>
            </a:prstGeom>
          </p:spPr>
        </p:pic>
      </p:grpSp>
      <p:grpSp>
        <p:nvGrpSpPr>
          <p:cNvPr id="13" name="组合 12"/>
          <p:cNvGrpSpPr/>
          <p:nvPr/>
        </p:nvGrpSpPr>
        <p:grpSpPr>
          <a:xfrm>
            <a:off x="4672379" y="2849223"/>
            <a:ext cx="1147127" cy="1147127"/>
            <a:chOff x="6229832" y="3750686"/>
            <a:chExt cx="1529503" cy="1529503"/>
          </a:xfrm>
        </p:grpSpPr>
        <p:sp>
          <p:nvSpPr>
            <p:cNvPr id="14" name="任意多边形 13"/>
            <p:cNvSpPr/>
            <p:nvPr/>
          </p:nvSpPr>
          <p:spPr>
            <a:xfrm>
              <a:off x="6229832" y="3750686"/>
              <a:ext cx="1529503" cy="1529503"/>
            </a:xfrm>
            <a:custGeom>
              <a:avLst/>
              <a:gdLst>
                <a:gd name="connsiteX0" fmla="*/ 0 w 1529503"/>
                <a:gd name="connsiteY0" fmla="*/ 254922 h 1529503"/>
                <a:gd name="connsiteX1" fmla="*/ 254922 w 1529503"/>
                <a:gd name="connsiteY1" fmla="*/ 0 h 1529503"/>
                <a:gd name="connsiteX2" fmla="*/ 1274581 w 1529503"/>
                <a:gd name="connsiteY2" fmla="*/ 0 h 1529503"/>
                <a:gd name="connsiteX3" fmla="*/ 1529503 w 1529503"/>
                <a:gd name="connsiteY3" fmla="*/ 254922 h 1529503"/>
                <a:gd name="connsiteX4" fmla="*/ 1529503 w 1529503"/>
                <a:gd name="connsiteY4" fmla="*/ 1274581 h 1529503"/>
                <a:gd name="connsiteX5" fmla="*/ 1274581 w 1529503"/>
                <a:gd name="connsiteY5" fmla="*/ 1529503 h 1529503"/>
                <a:gd name="connsiteX6" fmla="*/ 254922 w 1529503"/>
                <a:gd name="connsiteY6" fmla="*/ 1529503 h 1529503"/>
                <a:gd name="connsiteX7" fmla="*/ 0 w 1529503"/>
                <a:gd name="connsiteY7" fmla="*/ 1274581 h 1529503"/>
                <a:gd name="connsiteX8" fmla="*/ 0 w 1529503"/>
                <a:gd name="connsiteY8" fmla="*/ 254922 h 1529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9503" h="1529503">
                  <a:moveTo>
                    <a:pt x="0" y="254922"/>
                  </a:moveTo>
                  <a:cubicBezTo>
                    <a:pt x="0" y="114132"/>
                    <a:pt x="114132" y="0"/>
                    <a:pt x="254922" y="0"/>
                  </a:cubicBezTo>
                  <a:lnTo>
                    <a:pt x="1274581" y="0"/>
                  </a:lnTo>
                  <a:cubicBezTo>
                    <a:pt x="1415371" y="0"/>
                    <a:pt x="1529503" y="114132"/>
                    <a:pt x="1529503" y="254922"/>
                  </a:cubicBezTo>
                  <a:lnTo>
                    <a:pt x="1529503" y="1274581"/>
                  </a:lnTo>
                  <a:cubicBezTo>
                    <a:pt x="1529503" y="1415371"/>
                    <a:pt x="1415371" y="1529503"/>
                    <a:pt x="1274581" y="1529503"/>
                  </a:cubicBezTo>
                  <a:lnTo>
                    <a:pt x="254922" y="1529503"/>
                  </a:lnTo>
                  <a:cubicBezTo>
                    <a:pt x="114132" y="1529503"/>
                    <a:pt x="0" y="1415371"/>
                    <a:pt x="0" y="1274581"/>
                  </a:cubicBezTo>
                  <a:lnTo>
                    <a:pt x="0" y="254922"/>
                  </a:lnTo>
                  <a:close/>
                </a:path>
              </a:pathLst>
            </a:cu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5634" tIns="215634" rIns="215634" bIns="215634" numCol="1" spcCol="1270" anchor="ctr" anchorCtr="0">
              <a:noAutofit/>
            </a:bodyPr>
            <a:lstStyle/>
            <a:p>
              <a:pPr algn="ctr" defTabSz="1233805">
                <a:lnSpc>
                  <a:spcPct val="90000"/>
                </a:lnSpc>
                <a:spcBef>
                  <a:spcPct val="0"/>
                </a:spcBef>
                <a:spcAft>
                  <a:spcPct val="35000"/>
                </a:spcAft>
              </a:pPr>
              <a:endParaRPr lang="zh-CN" altLang="en-US" sz="2800">
                <a:solidFill>
                  <a:schemeClr val="tx1"/>
                </a:solidFill>
              </a:endParaRPr>
            </a:p>
          </p:txBody>
        </p:sp>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66360" y="4090165"/>
              <a:ext cx="855175" cy="855175"/>
            </a:xfrm>
            <a:prstGeom prst="rect">
              <a:avLst/>
            </a:prstGeom>
          </p:spPr>
        </p:pic>
      </p:grpSp>
      <p:grpSp>
        <p:nvGrpSpPr>
          <p:cNvPr id="16" name="组合 15"/>
          <p:cNvGrpSpPr/>
          <p:nvPr/>
        </p:nvGrpSpPr>
        <p:grpSpPr>
          <a:xfrm>
            <a:off x="845629" y="1480063"/>
            <a:ext cx="2106059" cy="1399999"/>
            <a:chOff x="1127500" y="1925139"/>
            <a:chExt cx="2808078" cy="1866666"/>
          </a:xfrm>
        </p:grpSpPr>
        <p:sp>
          <p:nvSpPr>
            <p:cNvPr id="17" name="文本框 33"/>
            <p:cNvSpPr txBox="1"/>
            <p:nvPr/>
          </p:nvSpPr>
          <p:spPr>
            <a:xfrm>
              <a:off x="1127501" y="1925139"/>
              <a:ext cx="2808075" cy="418576"/>
            </a:xfrm>
            <a:prstGeom prst="rect">
              <a:avLst/>
            </a:prstGeom>
            <a:noFill/>
          </p:spPr>
          <p:txBody>
            <a:bodyPr wrap="square" rtlCol="0">
              <a:spAutoFit/>
            </a:bodyPr>
            <a:lstStyle/>
            <a:p>
              <a:pPr algn="r">
                <a:lnSpc>
                  <a:spcPct val="90000"/>
                </a:lnSpc>
                <a:spcBef>
                  <a:spcPts val="750"/>
                </a:spcBef>
              </a:pPr>
              <a:r>
                <a:rPr lang="zh-CN" altLang="en-US" sz="1600" b="1" dirty="0">
                  <a:latin typeface="微软雅黑" panose="020B0503020204020204" pitchFamily="34" charset="-122"/>
                  <a:ea typeface="微软雅黑" panose="020B0503020204020204" pitchFamily="34" charset="-122"/>
                </a:rPr>
                <a:t>添加标题</a:t>
              </a:r>
              <a:endParaRPr lang="zh-CN" altLang="en-US" sz="1600" b="1" dirty="0">
                <a:latin typeface="微软雅黑" panose="020B0503020204020204" pitchFamily="34" charset="-122"/>
                <a:ea typeface="微软雅黑" panose="020B0503020204020204" pitchFamily="34" charset="-122"/>
              </a:endParaRPr>
            </a:p>
          </p:txBody>
        </p:sp>
        <p:sp>
          <p:nvSpPr>
            <p:cNvPr id="18" name="文本框 34"/>
            <p:cNvSpPr txBox="1"/>
            <p:nvPr/>
          </p:nvSpPr>
          <p:spPr>
            <a:xfrm>
              <a:off x="1127500" y="2201626"/>
              <a:ext cx="2808078" cy="1590179"/>
            </a:xfrm>
            <a:prstGeom prst="rect">
              <a:avLst/>
            </a:prstGeom>
            <a:noFill/>
          </p:spPr>
          <p:txBody>
            <a:bodyPr wrap="square" rtlCol="0">
              <a:spAutoFit/>
            </a:bodyPr>
            <a:lstStyle/>
            <a:p>
              <a:pPr algn="just">
                <a:lnSpc>
                  <a:spcPct val="130000"/>
                </a:lnSpc>
              </a:pPr>
              <a:r>
                <a:rPr lang="zh-CN" altLang="en-US" sz="1100" dirty="0">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100" dirty="0">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845629" y="2827935"/>
            <a:ext cx="2106059" cy="1399999"/>
            <a:chOff x="1127500" y="3722304"/>
            <a:chExt cx="2808078" cy="1866666"/>
          </a:xfrm>
        </p:grpSpPr>
        <p:sp>
          <p:nvSpPr>
            <p:cNvPr id="20" name="文本框 37"/>
            <p:cNvSpPr txBox="1"/>
            <p:nvPr/>
          </p:nvSpPr>
          <p:spPr>
            <a:xfrm>
              <a:off x="1127501" y="3722304"/>
              <a:ext cx="2808075" cy="418576"/>
            </a:xfrm>
            <a:prstGeom prst="rect">
              <a:avLst/>
            </a:prstGeom>
            <a:noFill/>
          </p:spPr>
          <p:txBody>
            <a:bodyPr wrap="square" rtlCol="0">
              <a:spAutoFit/>
            </a:bodyPr>
            <a:lstStyle/>
            <a:p>
              <a:pPr algn="r">
                <a:lnSpc>
                  <a:spcPct val="90000"/>
                </a:lnSpc>
                <a:spcBef>
                  <a:spcPts val="750"/>
                </a:spcBef>
              </a:pPr>
              <a:r>
                <a:rPr lang="zh-CN" altLang="en-US" sz="1600" b="1" dirty="0">
                  <a:latin typeface="微软雅黑" panose="020B0503020204020204" pitchFamily="34" charset="-122"/>
                  <a:ea typeface="微软雅黑" panose="020B0503020204020204" pitchFamily="34" charset="-122"/>
                </a:rPr>
                <a:t>添加标题</a:t>
              </a:r>
              <a:endParaRPr lang="zh-CN" altLang="en-US" sz="1600" b="1" dirty="0">
                <a:latin typeface="微软雅黑" panose="020B0503020204020204" pitchFamily="34" charset="-122"/>
                <a:ea typeface="微软雅黑" panose="020B0503020204020204" pitchFamily="34" charset="-122"/>
              </a:endParaRPr>
            </a:p>
          </p:txBody>
        </p:sp>
        <p:sp>
          <p:nvSpPr>
            <p:cNvPr id="21" name="文本框 38"/>
            <p:cNvSpPr txBox="1"/>
            <p:nvPr/>
          </p:nvSpPr>
          <p:spPr>
            <a:xfrm>
              <a:off x="1127500" y="3998791"/>
              <a:ext cx="2808078" cy="1590179"/>
            </a:xfrm>
            <a:prstGeom prst="rect">
              <a:avLst/>
            </a:prstGeom>
            <a:noFill/>
          </p:spPr>
          <p:txBody>
            <a:bodyPr wrap="square" rtlCol="0">
              <a:spAutoFit/>
            </a:bodyPr>
            <a:lstStyle/>
            <a:p>
              <a:pPr algn="just">
                <a:lnSpc>
                  <a:spcPct val="130000"/>
                </a:lnSpc>
              </a:pPr>
              <a:r>
                <a:rPr lang="zh-CN" altLang="en-US" sz="1100" dirty="0">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100" dirty="0">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186614" y="1480063"/>
            <a:ext cx="2106059" cy="1399999"/>
            <a:chOff x="8248814" y="1925139"/>
            <a:chExt cx="2808078" cy="1866666"/>
          </a:xfrm>
        </p:grpSpPr>
        <p:sp>
          <p:nvSpPr>
            <p:cNvPr id="23" name="文本框 39"/>
            <p:cNvSpPr txBox="1"/>
            <p:nvPr/>
          </p:nvSpPr>
          <p:spPr>
            <a:xfrm>
              <a:off x="8248815" y="1925139"/>
              <a:ext cx="2808075" cy="418576"/>
            </a:xfrm>
            <a:prstGeom prst="rect">
              <a:avLst/>
            </a:prstGeom>
            <a:noFill/>
          </p:spPr>
          <p:txBody>
            <a:bodyPr wrap="square" rtlCol="0">
              <a:spAutoFit/>
            </a:bodyPr>
            <a:lstStyle/>
            <a:p>
              <a:pPr>
                <a:lnSpc>
                  <a:spcPct val="90000"/>
                </a:lnSpc>
                <a:spcBef>
                  <a:spcPts val="750"/>
                </a:spcBef>
              </a:pPr>
              <a:r>
                <a:rPr lang="zh-CN" altLang="en-US" sz="1600" b="1" dirty="0">
                  <a:latin typeface="微软雅黑" panose="020B0503020204020204" pitchFamily="34" charset="-122"/>
                  <a:ea typeface="微软雅黑" panose="020B0503020204020204" pitchFamily="34" charset="-122"/>
                </a:rPr>
                <a:t>添加标题</a:t>
              </a:r>
              <a:endParaRPr lang="zh-CN" altLang="en-US" sz="1600" b="1" dirty="0">
                <a:latin typeface="微软雅黑" panose="020B0503020204020204" pitchFamily="34" charset="-122"/>
                <a:ea typeface="微软雅黑" panose="020B0503020204020204" pitchFamily="34" charset="-122"/>
              </a:endParaRPr>
            </a:p>
          </p:txBody>
        </p:sp>
        <p:sp>
          <p:nvSpPr>
            <p:cNvPr id="24" name="文本框 40"/>
            <p:cNvSpPr txBox="1"/>
            <p:nvPr/>
          </p:nvSpPr>
          <p:spPr>
            <a:xfrm>
              <a:off x="8248814" y="2201626"/>
              <a:ext cx="2808078" cy="1590179"/>
            </a:xfrm>
            <a:prstGeom prst="rect">
              <a:avLst/>
            </a:prstGeom>
            <a:noFill/>
          </p:spPr>
          <p:txBody>
            <a:bodyPr wrap="square" rtlCol="0">
              <a:spAutoFit/>
            </a:bodyPr>
            <a:lstStyle/>
            <a:p>
              <a:pPr algn="just">
                <a:lnSpc>
                  <a:spcPct val="130000"/>
                </a:lnSpc>
              </a:pPr>
              <a:r>
                <a:rPr lang="zh-CN" altLang="en-US" sz="1100" dirty="0">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100" dirty="0">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186614" y="2827935"/>
            <a:ext cx="2106059" cy="1399999"/>
            <a:chOff x="8248814" y="3722304"/>
            <a:chExt cx="2808078" cy="1866666"/>
          </a:xfrm>
        </p:grpSpPr>
        <p:sp>
          <p:nvSpPr>
            <p:cNvPr id="26" name="文本框 41"/>
            <p:cNvSpPr txBox="1"/>
            <p:nvPr/>
          </p:nvSpPr>
          <p:spPr>
            <a:xfrm>
              <a:off x="8248815" y="3722304"/>
              <a:ext cx="2808075" cy="418576"/>
            </a:xfrm>
            <a:prstGeom prst="rect">
              <a:avLst/>
            </a:prstGeom>
            <a:noFill/>
          </p:spPr>
          <p:txBody>
            <a:bodyPr wrap="square" rtlCol="0">
              <a:spAutoFit/>
            </a:bodyPr>
            <a:lstStyle/>
            <a:p>
              <a:pPr>
                <a:lnSpc>
                  <a:spcPct val="90000"/>
                </a:lnSpc>
                <a:spcBef>
                  <a:spcPts val="750"/>
                </a:spcBef>
              </a:pPr>
              <a:r>
                <a:rPr lang="zh-CN" altLang="en-US" sz="1600" b="1" dirty="0">
                  <a:latin typeface="微软雅黑" panose="020B0503020204020204" pitchFamily="34" charset="-122"/>
                  <a:ea typeface="微软雅黑" panose="020B0503020204020204" pitchFamily="34" charset="-122"/>
                </a:rPr>
                <a:t>添加标题</a:t>
              </a:r>
              <a:endParaRPr lang="zh-CN" altLang="en-US" sz="1600" b="1" dirty="0">
                <a:latin typeface="微软雅黑" panose="020B0503020204020204" pitchFamily="34" charset="-122"/>
                <a:ea typeface="微软雅黑" panose="020B0503020204020204" pitchFamily="34" charset="-122"/>
              </a:endParaRPr>
            </a:p>
          </p:txBody>
        </p:sp>
        <p:sp>
          <p:nvSpPr>
            <p:cNvPr id="27" name="文本框 42"/>
            <p:cNvSpPr txBox="1"/>
            <p:nvPr/>
          </p:nvSpPr>
          <p:spPr>
            <a:xfrm>
              <a:off x="8248814" y="3998791"/>
              <a:ext cx="2808078" cy="1590179"/>
            </a:xfrm>
            <a:prstGeom prst="rect">
              <a:avLst/>
            </a:prstGeom>
            <a:noFill/>
          </p:spPr>
          <p:txBody>
            <a:bodyPr wrap="square" rtlCol="0">
              <a:spAutoFit/>
            </a:bodyPr>
            <a:lstStyle/>
            <a:p>
              <a:pPr algn="just">
                <a:lnSpc>
                  <a:spcPct val="130000"/>
                </a:lnSpc>
              </a:pPr>
              <a:r>
                <a:rPr lang="zh-CN" altLang="en-US" sz="1100" dirty="0">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100"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6" presetClass="entr" presetSubtype="3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ircle(out)">
                                      <p:cBhvr>
                                        <p:cTn id="11" dur="1000"/>
                                        <p:tgtEl>
                                          <p:spTgt spid="3"/>
                                        </p:tgtEl>
                                      </p:cBhvr>
                                    </p:animEffect>
                                  </p:childTnLst>
                                </p:cTn>
                              </p:par>
                            </p:childTnLst>
                          </p:cTn>
                        </p:par>
                        <p:par>
                          <p:cTn id="12" fill="hold">
                            <p:stCondLst>
                              <p:cond delay="1500"/>
                            </p:stCondLst>
                            <p:childTnLst>
                              <p:par>
                                <p:cTn id="13" presetID="18" presetClass="entr" presetSubtype="9"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strips(upLeft)">
                                      <p:cBhvr>
                                        <p:cTn id="15" dur="500"/>
                                        <p:tgtEl>
                                          <p:spTgt spid="4"/>
                                        </p:tgtEl>
                                      </p:cBhvr>
                                    </p:animEffect>
                                  </p:childTnLst>
                                </p:cTn>
                              </p:par>
                              <p:par>
                                <p:cTn id="16" presetID="18" presetClass="entr" presetSubtype="3"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strips(upRight)">
                                      <p:cBhvr>
                                        <p:cTn id="18" dur="500"/>
                                        <p:tgtEl>
                                          <p:spTgt spid="10"/>
                                        </p:tgtEl>
                                      </p:cBhvr>
                                    </p:animEffect>
                                  </p:childTnLst>
                                </p:cTn>
                              </p:par>
                              <p:par>
                                <p:cTn id="19" presetID="18" presetClass="entr" presetSubtype="6"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strips(downRight)">
                                      <p:cBhvr>
                                        <p:cTn id="21" dur="500"/>
                                        <p:tgtEl>
                                          <p:spTgt spid="13"/>
                                        </p:tgtEl>
                                      </p:cBhvr>
                                    </p:animEffect>
                                  </p:childTnLst>
                                </p:cTn>
                              </p:par>
                              <p:par>
                                <p:cTn id="22" presetID="18" presetClass="entr" presetSubtype="12"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strips(downLeft)">
                                      <p:cBhvr>
                                        <p:cTn id="24" dur="500"/>
                                        <p:tgtEl>
                                          <p:spTgt spid="7"/>
                                        </p:tgtEl>
                                      </p:cBhvr>
                                    </p:animEffect>
                                  </p:childTnLst>
                                </p:cTn>
                              </p:par>
                            </p:childTnLst>
                          </p:cTn>
                        </p:par>
                        <p:par>
                          <p:cTn id="25" fill="hold">
                            <p:stCondLst>
                              <p:cond delay="2000"/>
                            </p:stCondLst>
                            <p:childTnLst>
                              <p:par>
                                <p:cTn id="26" presetID="49" presetClass="entr" presetSubtype="0" decel="100000"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 calcmode="lin" valueType="num">
                                      <p:cBhvr>
                                        <p:cTn id="30" dur="500" fill="hold"/>
                                        <p:tgtEl>
                                          <p:spTgt spid="16"/>
                                        </p:tgtEl>
                                        <p:attrNameLst>
                                          <p:attrName>style.rotation</p:attrName>
                                        </p:attrNameLst>
                                      </p:cBhvr>
                                      <p:tavLst>
                                        <p:tav tm="0">
                                          <p:val>
                                            <p:fltVal val="360"/>
                                          </p:val>
                                        </p:tav>
                                        <p:tav tm="100000">
                                          <p:val>
                                            <p:fltVal val="0"/>
                                          </p:val>
                                        </p:tav>
                                      </p:tavLst>
                                    </p:anim>
                                    <p:animEffect transition="in" filter="fade">
                                      <p:cBhvr>
                                        <p:cTn id="31" dur="500"/>
                                        <p:tgtEl>
                                          <p:spTgt spid="16"/>
                                        </p:tgtEl>
                                      </p:cBhvr>
                                    </p:animEffect>
                                  </p:childTnLst>
                                </p:cTn>
                              </p:par>
                              <p:par>
                                <p:cTn id="32" presetID="49" presetClass="entr" presetSubtype="0" decel="100000"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 calcmode="lin" valueType="num">
                                      <p:cBhvr>
                                        <p:cTn id="36" dur="500" fill="hold"/>
                                        <p:tgtEl>
                                          <p:spTgt spid="19"/>
                                        </p:tgtEl>
                                        <p:attrNameLst>
                                          <p:attrName>style.rotation</p:attrName>
                                        </p:attrNameLst>
                                      </p:cBhvr>
                                      <p:tavLst>
                                        <p:tav tm="0">
                                          <p:val>
                                            <p:fltVal val="360"/>
                                          </p:val>
                                        </p:tav>
                                        <p:tav tm="100000">
                                          <p:val>
                                            <p:fltVal val="0"/>
                                          </p:val>
                                        </p:tav>
                                      </p:tavLst>
                                    </p:anim>
                                    <p:animEffect transition="in" filter="fade">
                                      <p:cBhvr>
                                        <p:cTn id="37" dur="500"/>
                                        <p:tgtEl>
                                          <p:spTgt spid="19"/>
                                        </p:tgtEl>
                                      </p:cBhvr>
                                    </p:animEffect>
                                  </p:childTnLst>
                                </p:cTn>
                              </p:par>
                              <p:par>
                                <p:cTn id="38" presetID="49" presetClass="entr" presetSubtype="0" decel="100000" fill="hold" nodeType="with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p:cTn id="40" dur="500" fill="hold"/>
                                        <p:tgtEl>
                                          <p:spTgt spid="22"/>
                                        </p:tgtEl>
                                        <p:attrNameLst>
                                          <p:attrName>ppt_w</p:attrName>
                                        </p:attrNameLst>
                                      </p:cBhvr>
                                      <p:tavLst>
                                        <p:tav tm="0">
                                          <p:val>
                                            <p:fltVal val="0"/>
                                          </p:val>
                                        </p:tav>
                                        <p:tav tm="100000">
                                          <p:val>
                                            <p:strVal val="#ppt_w"/>
                                          </p:val>
                                        </p:tav>
                                      </p:tavLst>
                                    </p:anim>
                                    <p:anim calcmode="lin" valueType="num">
                                      <p:cBhvr>
                                        <p:cTn id="41" dur="500" fill="hold"/>
                                        <p:tgtEl>
                                          <p:spTgt spid="22"/>
                                        </p:tgtEl>
                                        <p:attrNameLst>
                                          <p:attrName>ppt_h</p:attrName>
                                        </p:attrNameLst>
                                      </p:cBhvr>
                                      <p:tavLst>
                                        <p:tav tm="0">
                                          <p:val>
                                            <p:fltVal val="0"/>
                                          </p:val>
                                        </p:tav>
                                        <p:tav tm="100000">
                                          <p:val>
                                            <p:strVal val="#ppt_h"/>
                                          </p:val>
                                        </p:tav>
                                      </p:tavLst>
                                    </p:anim>
                                    <p:anim calcmode="lin" valueType="num">
                                      <p:cBhvr>
                                        <p:cTn id="42" dur="500" fill="hold"/>
                                        <p:tgtEl>
                                          <p:spTgt spid="22"/>
                                        </p:tgtEl>
                                        <p:attrNameLst>
                                          <p:attrName>style.rotation</p:attrName>
                                        </p:attrNameLst>
                                      </p:cBhvr>
                                      <p:tavLst>
                                        <p:tav tm="0">
                                          <p:val>
                                            <p:fltVal val="360"/>
                                          </p:val>
                                        </p:tav>
                                        <p:tav tm="100000">
                                          <p:val>
                                            <p:fltVal val="0"/>
                                          </p:val>
                                        </p:tav>
                                      </p:tavLst>
                                    </p:anim>
                                    <p:animEffect transition="in" filter="fade">
                                      <p:cBhvr>
                                        <p:cTn id="43" dur="500"/>
                                        <p:tgtEl>
                                          <p:spTgt spid="22"/>
                                        </p:tgtEl>
                                      </p:cBhvr>
                                    </p:animEffect>
                                  </p:childTnLst>
                                </p:cTn>
                              </p:par>
                              <p:par>
                                <p:cTn id="44" presetID="49" presetClass="entr" presetSubtype="0" decel="100000" fill="hold"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p:cTn id="46" dur="500" fill="hold"/>
                                        <p:tgtEl>
                                          <p:spTgt spid="25"/>
                                        </p:tgtEl>
                                        <p:attrNameLst>
                                          <p:attrName>ppt_w</p:attrName>
                                        </p:attrNameLst>
                                      </p:cBhvr>
                                      <p:tavLst>
                                        <p:tav tm="0">
                                          <p:val>
                                            <p:fltVal val="0"/>
                                          </p:val>
                                        </p:tav>
                                        <p:tav tm="100000">
                                          <p:val>
                                            <p:strVal val="#ppt_w"/>
                                          </p:val>
                                        </p:tav>
                                      </p:tavLst>
                                    </p:anim>
                                    <p:anim calcmode="lin" valueType="num">
                                      <p:cBhvr>
                                        <p:cTn id="47" dur="500" fill="hold"/>
                                        <p:tgtEl>
                                          <p:spTgt spid="25"/>
                                        </p:tgtEl>
                                        <p:attrNameLst>
                                          <p:attrName>ppt_h</p:attrName>
                                        </p:attrNameLst>
                                      </p:cBhvr>
                                      <p:tavLst>
                                        <p:tav tm="0">
                                          <p:val>
                                            <p:fltVal val="0"/>
                                          </p:val>
                                        </p:tav>
                                        <p:tav tm="100000">
                                          <p:val>
                                            <p:strVal val="#ppt_h"/>
                                          </p:val>
                                        </p:tav>
                                      </p:tavLst>
                                    </p:anim>
                                    <p:anim calcmode="lin" valueType="num">
                                      <p:cBhvr>
                                        <p:cTn id="48" dur="500" fill="hold"/>
                                        <p:tgtEl>
                                          <p:spTgt spid="25"/>
                                        </p:tgtEl>
                                        <p:attrNameLst>
                                          <p:attrName>style.rotation</p:attrName>
                                        </p:attrNameLst>
                                      </p:cBhvr>
                                      <p:tavLst>
                                        <p:tav tm="0">
                                          <p:val>
                                            <p:fltVal val="360"/>
                                          </p:val>
                                        </p:tav>
                                        <p:tav tm="100000">
                                          <p:val>
                                            <p:fltVal val="0"/>
                                          </p:val>
                                        </p:tav>
                                      </p:tavLst>
                                    </p:anim>
                                    <p:animEffect transition="in" filter="fade">
                                      <p:cBhvr>
                                        <p:cTn id="4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sp>
        <p:nvSpPr>
          <p:cNvPr id="3" name="梯形 2"/>
          <p:cNvSpPr/>
          <p:nvPr/>
        </p:nvSpPr>
        <p:spPr>
          <a:xfrm rot="16200000">
            <a:off x="6307263" y="1697313"/>
            <a:ext cx="1185864" cy="3113506"/>
          </a:xfrm>
          <a:prstGeom prst="trapezoid">
            <a:avLst>
              <a:gd name="adj" fmla="val 15639"/>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 name="梯形 3"/>
          <p:cNvSpPr/>
          <p:nvPr/>
        </p:nvSpPr>
        <p:spPr>
          <a:xfrm rot="16200000">
            <a:off x="6307263" y="-76530"/>
            <a:ext cx="1185864" cy="3113506"/>
          </a:xfrm>
          <a:prstGeom prst="trapezoid">
            <a:avLst>
              <a:gd name="adj" fmla="val 15639"/>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 name="梯形 4"/>
          <p:cNvSpPr/>
          <p:nvPr/>
        </p:nvSpPr>
        <p:spPr>
          <a:xfrm rot="5400000" flipH="1">
            <a:off x="1650875" y="2582305"/>
            <a:ext cx="1185864" cy="3113506"/>
          </a:xfrm>
          <a:prstGeom prst="trapezoid">
            <a:avLst>
              <a:gd name="adj" fmla="val 15639"/>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 name="梯形 5"/>
          <p:cNvSpPr/>
          <p:nvPr/>
        </p:nvSpPr>
        <p:spPr>
          <a:xfrm rot="5400000" flipH="1">
            <a:off x="1650875" y="809749"/>
            <a:ext cx="1185864" cy="3113506"/>
          </a:xfrm>
          <a:prstGeom prst="trapezoid">
            <a:avLst>
              <a:gd name="adj" fmla="val 15639"/>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7" name="组合 6"/>
          <p:cNvGrpSpPr/>
          <p:nvPr/>
        </p:nvGrpSpPr>
        <p:grpSpPr>
          <a:xfrm>
            <a:off x="3800560" y="1075223"/>
            <a:ext cx="1350000" cy="810000"/>
            <a:chOff x="5067414" y="1325994"/>
            <a:chExt cx="1800000" cy="1080000"/>
          </a:xfrm>
          <a:solidFill>
            <a:schemeClr val="accent3"/>
          </a:solidFill>
        </p:grpSpPr>
        <p:sp>
          <p:nvSpPr>
            <p:cNvPr id="8" name="矩形 7"/>
            <p:cNvSpPr/>
            <p:nvPr/>
          </p:nvSpPr>
          <p:spPr>
            <a:xfrm flipH="1">
              <a:off x="5067414" y="1325994"/>
              <a:ext cx="1800000" cy="1080000"/>
            </a:xfrm>
            <a:prstGeom prst="rect">
              <a:avLst/>
            </a:pr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1">
              <a:biLevel thresh="25000"/>
            </a:blip>
            <a:stretch>
              <a:fillRect/>
            </a:stretch>
          </p:blipFill>
          <p:spPr>
            <a:xfrm>
              <a:off x="5644794" y="1553735"/>
              <a:ext cx="844962" cy="551062"/>
            </a:xfrm>
            <a:prstGeom prst="rect">
              <a:avLst/>
            </a:prstGeom>
            <a:grpFill/>
          </p:spPr>
        </p:pic>
      </p:grpSp>
      <p:grpSp>
        <p:nvGrpSpPr>
          <p:cNvPr id="10" name="组合 9"/>
          <p:cNvGrpSpPr/>
          <p:nvPr/>
        </p:nvGrpSpPr>
        <p:grpSpPr>
          <a:xfrm>
            <a:off x="3993442" y="1961502"/>
            <a:ext cx="1350000" cy="810000"/>
            <a:chOff x="5324589" y="2507698"/>
            <a:chExt cx="1800000" cy="1080000"/>
          </a:xfrm>
          <a:solidFill>
            <a:schemeClr val="accent2"/>
          </a:solidFill>
        </p:grpSpPr>
        <p:sp>
          <p:nvSpPr>
            <p:cNvPr id="11" name="矩形 10"/>
            <p:cNvSpPr/>
            <p:nvPr/>
          </p:nvSpPr>
          <p:spPr>
            <a:xfrm flipH="1">
              <a:off x="5324589" y="2507698"/>
              <a:ext cx="1800000" cy="1080000"/>
            </a:xfrm>
            <a:prstGeom prst="rect">
              <a:avLst/>
            </a:pr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2">
              <a:biLevel thresh="25000"/>
            </a:blip>
            <a:stretch>
              <a:fillRect/>
            </a:stretch>
          </p:blipFill>
          <p:spPr>
            <a:xfrm>
              <a:off x="5793579" y="2605663"/>
              <a:ext cx="698315" cy="711327"/>
            </a:xfrm>
            <a:prstGeom prst="rect">
              <a:avLst/>
            </a:prstGeom>
            <a:grpFill/>
          </p:spPr>
        </p:pic>
      </p:grpSp>
      <p:grpSp>
        <p:nvGrpSpPr>
          <p:cNvPr id="13" name="组合 12"/>
          <p:cNvGrpSpPr/>
          <p:nvPr/>
        </p:nvGrpSpPr>
        <p:grpSpPr>
          <a:xfrm>
            <a:off x="3993442" y="3734058"/>
            <a:ext cx="1350000" cy="810000"/>
            <a:chOff x="5324589" y="4871107"/>
            <a:chExt cx="1800000" cy="1080000"/>
          </a:xfrm>
          <a:solidFill>
            <a:schemeClr val="accent1"/>
          </a:solidFill>
        </p:grpSpPr>
        <p:sp>
          <p:nvSpPr>
            <p:cNvPr id="14" name="矩形 13"/>
            <p:cNvSpPr/>
            <p:nvPr/>
          </p:nvSpPr>
          <p:spPr>
            <a:xfrm flipH="1">
              <a:off x="5324589" y="4871107"/>
              <a:ext cx="1800000" cy="1080000"/>
            </a:xfrm>
            <a:prstGeom prst="rect">
              <a:avLst/>
            </a:pr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3">
              <a:biLevel thresh="25000"/>
            </a:blip>
            <a:stretch>
              <a:fillRect/>
            </a:stretch>
          </p:blipFill>
          <p:spPr>
            <a:xfrm>
              <a:off x="5736436" y="5117683"/>
              <a:ext cx="877882" cy="586845"/>
            </a:xfrm>
            <a:prstGeom prst="rect">
              <a:avLst/>
            </a:prstGeom>
            <a:grpFill/>
          </p:spPr>
        </p:pic>
      </p:grpSp>
      <p:grpSp>
        <p:nvGrpSpPr>
          <p:cNvPr id="16" name="组合 15"/>
          <p:cNvGrpSpPr/>
          <p:nvPr/>
        </p:nvGrpSpPr>
        <p:grpSpPr>
          <a:xfrm>
            <a:off x="3800560" y="2847779"/>
            <a:ext cx="1350000" cy="810000"/>
            <a:chOff x="5067414" y="3689402"/>
            <a:chExt cx="1800000" cy="1080000"/>
          </a:xfrm>
          <a:solidFill>
            <a:schemeClr val="accent6"/>
          </a:solidFill>
        </p:grpSpPr>
        <p:sp>
          <p:nvSpPr>
            <p:cNvPr id="17" name="矩形 16"/>
            <p:cNvSpPr/>
            <p:nvPr/>
          </p:nvSpPr>
          <p:spPr>
            <a:xfrm flipH="1">
              <a:off x="5067414" y="3689402"/>
              <a:ext cx="1800000" cy="1080000"/>
            </a:xfrm>
            <a:prstGeom prst="rect">
              <a:avLst/>
            </a:pr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p:nvPicPr>
          <p:blipFill>
            <a:blip r:embed="rId4">
              <a:biLevel thresh="25000"/>
            </a:blip>
            <a:stretch>
              <a:fillRect/>
            </a:stretch>
          </p:blipFill>
          <p:spPr>
            <a:xfrm>
              <a:off x="5617572" y="3836879"/>
              <a:ext cx="899408" cy="703885"/>
            </a:xfrm>
            <a:prstGeom prst="rect">
              <a:avLst/>
            </a:prstGeom>
            <a:grpFill/>
          </p:spPr>
        </p:pic>
      </p:grpSp>
      <p:grpSp>
        <p:nvGrpSpPr>
          <p:cNvPr id="19" name="组合 18"/>
          <p:cNvGrpSpPr/>
          <p:nvPr/>
        </p:nvGrpSpPr>
        <p:grpSpPr>
          <a:xfrm>
            <a:off x="6256546" y="1054225"/>
            <a:ext cx="2058785" cy="863827"/>
            <a:chOff x="8342056" y="1297995"/>
            <a:chExt cx="2745046" cy="1151770"/>
          </a:xfrm>
        </p:grpSpPr>
        <p:sp>
          <p:nvSpPr>
            <p:cNvPr id="20" name="文本框 35"/>
            <p:cNvSpPr txBox="1"/>
            <p:nvPr/>
          </p:nvSpPr>
          <p:spPr>
            <a:xfrm flipH="1">
              <a:off x="8342056" y="1297995"/>
              <a:ext cx="2320903" cy="381643"/>
            </a:xfrm>
            <a:prstGeom prst="rect">
              <a:avLst/>
            </a:prstGeom>
            <a:noFill/>
          </p:spPr>
          <p:txBody>
            <a:bodyPr wrap="square" rtlCol="0">
              <a:spAutoFit/>
            </a:bodyPr>
            <a:lstStyle/>
            <a:p>
              <a:pPr>
                <a:lnSpc>
                  <a:spcPct val="90000"/>
                </a:lnSpc>
                <a:spcBef>
                  <a:spcPts val="750"/>
                </a:spcBef>
              </a:pPr>
              <a:r>
                <a:rPr lang="zh-CN" altLang="en-US" sz="1400" b="1" dirty="0">
                  <a:solidFill>
                    <a:srgbClr val="F0FAFA"/>
                  </a:solidFill>
                  <a:latin typeface="微软雅黑" panose="020B0503020204020204" pitchFamily="34" charset="-122"/>
                  <a:ea typeface="微软雅黑" panose="020B0503020204020204" pitchFamily="34" charset="-122"/>
                </a:rPr>
                <a:t>添加标题</a:t>
              </a:r>
              <a:endParaRPr lang="zh-CN" altLang="en-US" sz="1400" b="1" dirty="0">
                <a:solidFill>
                  <a:srgbClr val="F0FAFA"/>
                </a:solidFill>
                <a:latin typeface="微软雅黑" panose="020B0503020204020204" pitchFamily="34" charset="-122"/>
                <a:ea typeface="微软雅黑" panose="020B0503020204020204" pitchFamily="34" charset="-122"/>
              </a:endParaRPr>
            </a:p>
          </p:txBody>
        </p:sp>
        <p:sp>
          <p:nvSpPr>
            <p:cNvPr id="21" name="文本框 36"/>
            <p:cNvSpPr txBox="1"/>
            <p:nvPr/>
          </p:nvSpPr>
          <p:spPr>
            <a:xfrm flipH="1">
              <a:off x="8346043" y="1587990"/>
              <a:ext cx="2741059" cy="861775"/>
            </a:xfrm>
            <a:prstGeom prst="rect">
              <a:avLst/>
            </a:prstGeom>
            <a:noFill/>
          </p:spPr>
          <p:txBody>
            <a:bodyPr wrap="square" rtlCol="0">
              <a:spAutoFit/>
            </a:bodyPr>
            <a:lstStyle/>
            <a:p>
              <a:pPr>
                <a:lnSpc>
                  <a:spcPct val="120000"/>
                </a:lnSpc>
              </a:pPr>
              <a:r>
                <a:rPr lang="zh-CN" altLang="en-US" sz="1000" dirty="0">
                  <a:solidFill>
                    <a:srgbClr val="F0FAFA"/>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rgbClr val="F0FAFA"/>
                </a:solidFill>
                <a:latin typeface="微软雅黑" panose="020B0503020204020204" pitchFamily="34" charset="-122"/>
                <a:ea typeface="微软雅黑" panose="020B0503020204020204" pitchFamily="34" charset="-122"/>
              </a:endParaRPr>
            </a:p>
          </p:txBody>
        </p:sp>
      </p:grpSp>
      <p:sp>
        <p:nvSpPr>
          <p:cNvPr id="22" name="文本框 37"/>
          <p:cNvSpPr txBox="1"/>
          <p:nvPr/>
        </p:nvSpPr>
        <p:spPr>
          <a:xfrm>
            <a:off x="5462571" y="1168388"/>
            <a:ext cx="677108" cy="623248"/>
          </a:xfrm>
          <a:prstGeom prst="rect">
            <a:avLst/>
          </a:prstGeom>
          <a:noFill/>
        </p:spPr>
        <p:txBody>
          <a:bodyPr wrap="none" lIns="68580" tIns="34290" rIns="68580" bIns="34290" rtlCol="0">
            <a:spAutoFit/>
          </a:bodyPr>
          <a:lstStyle/>
          <a:p>
            <a:r>
              <a:rPr lang="en-US" altLang="zh-CN" sz="3600" b="1" dirty="0">
                <a:solidFill>
                  <a:schemeClr val="bg1"/>
                </a:solidFill>
                <a:latin typeface="Batang" panose="02030600000101010101" pitchFamily="18" charset="-127"/>
                <a:ea typeface="Batang" panose="02030600000101010101" pitchFamily="18" charset="-127"/>
              </a:rPr>
              <a:t>01</a:t>
            </a:r>
            <a:endParaRPr lang="zh-CN" altLang="en-US" sz="3600" b="1" dirty="0">
              <a:solidFill>
                <a:schemeClr val="bg1"/>
              </a:solidFill>
              <a:latin typeface="Batang" panose="02030600000101010101" pitchFamily="18" charset="-127"/>
              <a:ea typeface="Batang" panose="02030600000101010101" pitchFamily="18" charset="-127"/>
            </a:endParaRPr>
          </a:p>
        </p:txBody>
      </p:sp>
      <p:sp>
        <p:nvSpPr>
          <p:cNvPr id="23" name="文本框 38"/>
          <p:cNvSpPr txBox="1"/>
          <p:nvPr/>
        </p:nvSpPr>
        <p:spPr>
          <a:xfrm>
            <a:off x="3011092" y="2054877"/>
            <a:ext cx="677108" cy="623248"/>
          </a:xfrm>
          <a:prstGeom prst="rect">
            <a:avLst/>
          </a:prstGeom>
          <a:noFill/>
        </p:spPr>
        <p:txBody>
          <a:bodyPr wrap="none" lIns="68580" tIns="34290" rIns="68580" bIns="34290" rtlCol="0">
            <a:spAutoFit/>
          </a:bodyPr>
          <a:lstStyle/>
          <a:p>
            <a:r>
              <a:rPr lang="en-US" altLang="zh-CN" sz="3600" b="1" dirty="0">
                <a:solidFill>
                  <a:schemeClr val="bg1"/>
                </a:solidFill>
                <a:latin typeface="Batang" panose="02030600000101010101" pitchFamily="18" charset="-127"/>
                <a:ea typeface="Batang" panose="02030600000101010101" pitchFamily="18" charset="-127"/>
              </a:rPr>
              <a:t>02</a:t>
            </a:r>
            <a:endParaRPr lang="zh-CN" altLang="en-US" sz="3600" b="1" dirty="0">
              <a:solidFill>
                <a:schemeClr val="bg1"/>
              </a:solidFill>
              <a:latin typeface="Batang" panose="02030600000101010101" pitchFamily="18" charset="-127"/>
              <a:ea typeface="Batang" panose="02030600000101010101" pitchFamily="18" charset="-127"/>
            </a:endParaRPr>
          </a:p>
        </p:txBody>
      </p:sp>
      <p:sp>
        <p:nvSpPr>
          <p:cNvPr id="24" name="文本框 39"/>
          <p:cNvSpPr txBox="1"/>
          <p:nvPr/>
        </p:nvSpPr>
        <p:spPr>
          <a:xfrm>
            <a:off x="5459226" y="2941155"/>
            <a:ext cx="677108" cy="623248"/>
          </a:xfrm>
          <a:prstGeom prst="rect">
            <a:avLst/>
          </a:prstGeom>
          <a:noFill/>
        </p:spPr>
        <p:txBody>
          <a:bodyPr wrap="none" lIns="68580" tIns="34290" rIns="68580" bIns="34290" rtlCol="0">
            <a:spAutoFit/>
          </a:bodyPr>
          <a:lstStyle/>
          <a:p>
            <a:r>
              <a:rPr lang="en-US" altLang="zh-CN" sz="3600" b="1" dirty="0">
                <a:solidFill>
                  <a:schemeClr val="bg1"/>
                </a:solidFill>
                <a:latin typeface="Batang" panose="02030600000101010101" pitchFamily="18" charset="-127"/>
                <a:ea typeface="Batang" panose="02030600000101010101" pitchFamily="18" charset="-127"/>
              </a:rPr>
              <a:t>03</a:t>
            </a:r>
            <a:endParaRPr lang="zh-CN" altLang="en-US" sz="3600" b="1" dirty="0">
              <a:solidFill>
                <a:schemeClr val="bg1"/>
              </a:solidFill>
              <a:latin typeface="Batang" panose="02030600000101010101" pitchFamily="18" charset="-127"/>
              <a:ea typeface="Batang" panose="02030600000101010101" pitchFamily="18" charset="-127"/>
            </a:endParaRPr>
          </a:p>
        </p:txBody>
      </p:sp>
      <p:sp>
        <p:nvSpPr>
          <p:cNvPr id="25" name="文本框 40"/>
          <p:cNvSpPr txBox="1"/>
          <p:nvPr/>
        </p:nvSpPr>
        <p:spPr>
          <a:xfrm>
            <a:off x="3006192" y="3827433"/>
            <a:ext cx="677108" cy="623248"/>
          </a:xfrm>
          <a:prstGeom prst="rect">
            <a:avLst/>
          </a:prstGeom>
          <a:noFill/>
        </p:spPr>
        <p:txBody>
          <a:bodyPr wrap="none" lIns="68580" tIns="34290" rIns="68580" bIns="34290" rtlCol="0">
            <a:spAutoFit/>
          </a:bodyPr>
          <a:lstStyle/>
          <a:p>
            <a:r>
              <a:rPr lang="en-US" altLang="zh-CN" sz="3600" b="1" dirty="0">
                <a:solidFill>
                  <a:schemeClr val="bg1"/>
                </a:solidFill>
                <a:latin typeface="Batang" panose="02030600000101010101" pitchFamily="18" charset="-127"/>
                <a:ea typeface="Batang" panose="02030600000101010101" pitchFamily="18" charset="-127"/>
              </a:rPr>
              <a:t>04</a:t>
            </a:r>
            <a:endParaRPr lang="zh-CN" altLang="en-US" sz="3600" b="1" dirty="0">
              <a:solidFill>
                <a:schemeClr val="bg1"/>
              </a:solidFill>
              <a:latin typeface="Batang" panose="02030600000101010101" pitchFamily="18" charset="-127"/>
              <a:ea typeface="Batang" panose="02030600000101010101" pitchFamily="18" charset="-127"/>
            </a:endParaRPr>
          </a:p>
        </p:txBody>
      </p:sp>
      <p:grpSp>
        <p:nvGrpSpPr>
          <p:cNvPr id="26" name="组合 25"/>
          <p:cNvGrpSpPr/>
          <p:nvPr/>
        </p:nvGrpSpPr>
        <p:grpSpPr>
          <a:xfrm>
            <a:off x="6256543" y="2826781"/>
            <a:ext cx="2058784" cy="863827"/>
            <a:chOff x="7656515" y="2131419"/>
            <a:chExt cx="2830606" cy="1151770"/>
          </a:xfrm>
        </p:grpSpPr>
        <p:sp>
          <p:nvSpPr>
            <p:cNvPr id="27" name="文本框 42"/>
            <p:cNvSpPr txBox="1"/>
            <p:nvPr/>
          </p:nvSpPr>
          <p:spPr>
            <a:xfrm flipH="1">
              <a:off x="7656515" y="2131419"/>
              <a:ext cx="2393245" cy="381643"/>
            </a:xfrm>
            <a:prstGeom prst="rect">
              <a:avLst/>
            </a:prstGeom>
            <a:noFill/>
          </p:spPr>
          <p:txBody>
            <a:bodyPr wrap="square" rtlCol="0">
              <a:spAutoFit/>
            </a:bodyPr>
            <a:lstStyle/>
            <a:p>
              <a:pPr>
                <a:lnSpc>
                  <a:spcPct val="90000"/>
                </a:lnSpc>
                <a:spcBef>
                  <a:spcPts val="750"/>
                </a:spcBef>
              </a:pPr>
              <a:r>
                <a:rPr lang="zh-CN" altLang="en-US" sz="1400" b="1" dirty="0">
                  <a:solidFill>
                    <a:srgbClr val="F0FAFA"/>
                  </a:solidFill>
                  <a:latin typeface="微软雅黑" panose="020B0503020204020204" pitchFamily="34" charset="-122"/>
                  <a:ea typeface="微软雅黑" panose="020B0503020204020204" pitchFamily="34" charset="-122"/>
                </a:rPr>
                <a:t>添加标题</a:t>
              </a:r>
              <a:endParaRPr lang="zh-CN" altLang="en-US" sz="1400" b="1" dirty="0">
                <a:solidFill>
                  <a:srgbClr val="F0FAFA"/>
                </a:solidFill>
                <a:latin typeface="微软雅黑" panose="020B0503020204020204" pitchFamily="34" charset="-122"/>
                <a:ea typeface="微软雅黑" panose="020B0503020204020204" pitchFamily="34" charset="-122"/>
              </a:endParaRPr>
            </a:p>
          </p:txBody>
        </p:sp>
        <p:sp>
          <p:nvSpPr>
            <p:cNvPr id="28" name="文本框 43"/>
            <p:cNvSpPr txBox="1"/>
            <p:nvPr/>
          </p:nvSpPr>
          <p:spPr>
            <a:xfrm flipH="1">
              <a:off x="7660625" y="2421414"/>
              <a:ext cx="2826496" cy="861775"/>
            </a:xfrm>
            <a:prstGeom prst="rect">
              <a:avLst/>
            </a:prstGeom>
            <a:noFill/>
          </p:spPr>
          <p:txBody>
            <a:bodyPr wrap="square" rtlCol="0">
              <a:spAutoFit/>
            </a:bodyPr>
            <a:lstStyle/>
            <a:p>
              <a:pPr>
                <a:lnSpc>
                  <a:spcPct val="120000"/>
                </a:lnSpc>
              </a:pPr>
              <a:r>
                <a:rPr lang="zh-CN" altLang="en-US" sz="1000" dirty="0">
                  <a:solidFill>
                    <a:srgbClr val="F0FAFA"/>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rgbClr val="F0FAFA"/>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875902" y="1940503"/>
            <a:ext cx="2064143" cy="863827"/>
            <a:chOff x="7649148" y="2131419"/>
            <a:chExt cx="2837973" cy="1151770"/>
          </a:xfrm>
        </p:grpSpPr>
        <p:sp>
          <p:nvSpPr>
            <p:cNvPr id="30" name="文本框 45"/>
            <p:cNvSpPr txBox="1"/>
            <p:nvPr/>
          </p:nvSpPr>
          <p:spPr>
            <a:xfrm flipH="1">
              <a:off x="7649148" y="2131419"/>
              <a:ext cx="2767213" cy="381643"/>
            </a:xfrm>
            <a:prstGeom prst="rect">
              <a:avLst/>
            </a:prstGeom>
            <a:noFill/>
          </p:spPr>
          <p:txBody>
            <a:bodyPr wrap="square" rtlCol="0">
              <a:spAutoFit/>
            </a:bodyPr>
            <a:lstStyle/>
            <a:p>
              <a:pPr algn="r">
                <a:lnSpc>
                  <a:spcPct val="90000"/>
                </a:lnSpc>
                <a:spcBef>
                  <a:spcPts val="750"/>
                </a:spcBef>
              </a:pPr>
              <a:r>
                <a:rPr lang="zh-CN" altLang="en-US" sz="1400" b="1" dirty="0">
                  <a:solidFill>
                    <a:srgbClr val="F0FAFA"/>
                  </a:solidFill>
                  <a:latin typeface="微软雅黑" panose="020B0503020204020204" pitchFamily="34" charset="-122"/>
                  <a:ea typeface="微软雅黑" panose="020B0503020204020204" pitchFamily="34" charset="-122"/>
                </a:rPr>
                <a:t>添加标题</a:t>
              </a:r>
              <a:endParaRPr lang="zh-CN" altLang="en-US" sz="1400" b="1" dirty="0">
                <a:solidFill>
                  <a:srgbClr val="F0FAFA"/>
                </a:solidFill>
                <a:latin typeface="微软雅黑" panose="020B0503020204020204" pitchFamily="34" charset="-122"/>
                <a:ea typeface="微软雅黑" panose="020B0503020204020204" pitchFamily="34" charset="-122"/>
              </a:endParaRPr>
            </a:p>
          </p:txBody>
        </p:sp>
        <p:sp>
          <p:nvSpPr>
            <p:cNvPr id="31" name="文本框 46"/>
            <p:cNvSpPr txBox="1"/>
            <p:nvPr/>
          </p:nvSpPr>
          <p:spPr>
            <a:xfrm flipH="1">
              <a:off x="7660624" y="2421414"/>
              <a:ext cx="2826497" cy="861775"/>
            </a:xfrm>
            <a:prstGeom prst="rect">
              <a:avLst/>
            </a:prstGeom>
            <a:noFill/>
          </p:spPr>
          <p:txBody>
            <a:bodyPr wrap="square" rtlCol="0">
              <a:spAutoFit/>
            </a:bodyPr>
            <a:lstStyle/>
            <a:p>
              <a:pPr>
                <a:lnSpc>
                  <a:spcPct val="120000"/>
                </a:lnSpc>
              </a:pPr>
              <a:r>
                <a:rPr lang="zh-CN" altLang="en-US" sz="1000" dirty="0">
                  <a:solidFill>
                    <a:srgbClr val="F0FAFA"/>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rgbClr val="F0FAFA"/>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875898" y="3713059"/>
            <a:ext cx="2064142" cy="863827"/>
            <a:chOff x="7649149" y="2131419"/>
            <a:chExt cx="2837972" cy="1151770"/>
          </a:xfrm>
        </p:grpSpPr>
        <p:sp>
          <p:nvSpPr>
            <p:cNvPr id="33" name="文本框 48"/>
            <p:cNvSpPr txBox="1"/>
            <p:nvPr/>
          </p:nvSpPr>
          <p:spPr>
            <a:xfrm flipH="1">
              <a:off x="7649149" y="2131419"/>
              <a:ext cx="2767213" cy="381643"/>
            </a:xfrm>
            <a:prstGeom prst="rect">
              <a:avLst/>
            </a:prstGeom>
            <a:noFill/>
          </p:spPr>
          <p:txBody>
            <a:bodyPr wrap="square" rtlCol="0">
              <a:spAutoFit/>
            </a:bodyPr>
            <a:lstStyle/>
            <a:p>
              <a:pPr algn="r">
                <a:lnSpc>
                  <a:spcPct val="90000"/>
                </a:lnSpc>
                <a:spcBef>
                  <a:spcPts val="750"/>
                </a:spcBef>
              </a:pPr>
              <a:r>
                <a:rPr lang="zh-CN" altLang="en-US" sz="1400" b="1" dirty="0">
                  <a:solidFill>
                    <a:srgbClr val="F0FAFA"/>
                  </a:solidFill>
                  <a:latin typeface="微软雅黑" panose="020B0503020204020204" pitchFamily="34" charset="-122"/>
                  <a:ea typeface="微软雅黑" panose="020B0503020204020204" pitchFamily="34" charset="-122"/>
                </a:rPr>
                <a:t>添加标题</a:t>
              </a:r>
              <a:endParaRPr lang="zh-CN" altLang="en-US" sz="1400" b="1" dirty="0">
                <a:solidFill>
                  <a:srgbClr val="F0FAFA"/>
                </a:solidFill>
                <a:latin typeface="微软雅黑" panose="020B0503020204020204" pitchFamily="34" charset="-122"/>
                <a:ea typeface="微软雅黑" panose="020B0503020204020204" pitchFamily="34" charset="-122"/>
              </a:endParaRPr>
            </a:p>
          </p:txBody>
        </p:sp>
        <p:sp>
          <p:nvSpPr>
            <p:cNvPr id="34" name="文本框 49"/>
            <p:cNvSpPr txBox="1"/>
            <p:nvPr/>
          </p:nvSpPr>
          <p:spPr>
            <a:xfrm flipH="1">
              <a:off x="7660624" y="2421414"/>
              <a:ext cx="2826497" cy="861775"/>
            </a:xfrm>
            <a:prstGeom prst="rect">
              <a:avLst/>
            </a:prstGeom>
            <a:noFill/>
          </p:spPr>
          <p:txBody>
            <a:bodyPr wrap="square" rtlCol="0">
              <a:spAutoFit/>
            </a:bodyPr>
            <a:lstStyle/>
            <a:p>
              <a:pPr>
                <a:lnSpc>
                  <a:spcPct val="120000"/>
                </a:lnSpc>
              </a:pPr>
              <a:r>
                <a:rPr lang="zh-CN" altLang="en-US" sz="1000" dirty="0">
                  <a:solidFill>
                    <a:srgbClr val="F0FAFA"/>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000" dirty="0">
                <a:solidFill>
                  <a:srgbClr val="F0FAFA"/>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ppt_x"/>
                                          </p:val>
                                        </p:tav>
                                        <p:tav tm="100000">
                                          <p:val>
                                            <p:strVal val="#ppt_x"/>
                                          </p:val>
                                        </p:tav>
                                      </p:tavLst>
                                    </p:anim>
                                    <p:anim calcmode="lin" valueType="num">
                                      <p:cBhvr additive="base">
                                        <p:cTn id="11" dur="500" fill="hold"/>
                                        <p:tgtEl>
                                          <p:spTgt spid="7"/>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25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ppt_x"/>
                                          </p:val>
                                        </p:tav>
                                        <p:tav tm="100000">
                                          <p:val>
                                            <p:strVal val="#ppt_x"/>
                                          </p:val>
                                        </p:tav>
                                      </p:tavLst>
                                    </p:anim>
                                    <p:anim calcmode="lin" valueType="num">
                                      <p:cBhvr additive="base">
                                        <p:cTn id="15" dur="500" fill="hold"/>
                                        <p:tgtEl>
                                          <p:spTgt spid="10"/>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50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ppt_x"/>
                                          </p:val>
                                        </p:tav>
                                        <p:tav tm="100000">
                                          <p:val>
                                            <p:strVal val="#ppt_x"/>
                                          </p:val>
                                        </p:tav>
                                      </p:tavLst>
                                    </p:anim>
                                    <p:anim calcmode="lin" valueType="num">
                                      <p:cBhvr additive="base">
                                        <p:cTn id="19" dur="500" fill="hold"/>
                                        <p:tgtEl>
                                          <p:spTgt spid="16"/>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75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ppt_x"/>
                                          </p:val>
                                        </p:tav>
                                        <p:tav tm="100000">
                                          <p:val>
                                            <p:strVal val="#ppt_x"/>
                                          </p:val>
                                        </p:tav>
                                      </p:tavLst>
                                    </p:anim>
                                    <p:anim calcmode="lin" valueType="num">
                                      <p:cBhvr additive="base">
                                        <p:cTn id="23" dur="500" fill="hold"/>
                                        <p:tgtEl>
                                          <p:spTgt spid="13"/>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250"/>
                                        <p:tgtEl>
                                          <p:spTgt spid="4"/>
                                        </p:tgtEl>
                                      </p:cBhvr>
                                    </p:animEffect>
                                  </p:childTnLst>
                                </p:cTn>
                              </p:par>
                            </p:childTnLst>
                          </p:cTn>
                        </p:par>
                        <p:par>
                          <p:cTn id="28" fill="hold">
                            <p:stCondLst>
                              <p:cond delay="1000"/>
                            </p:stCondLst>
                            <p:childTnLst>
                              <p:par>
                                <p:cTn id="29" presetID="17" presetClass="entr" presetSubtype="8" fill="hold" grpId="0"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ppt_x</p:attrName>
                                        </p:attrNameLst>
                                      </p:cBhvr>
                                      <p:tavLst>
                                        <p:tav tm="0">
                                          <p:val>
                                            <p:strVal val="#ppt_x-#ppt_w/2"/>
                                          </p:val>
                                        </p:tav>
                                        <p:tav tm="100000">
                                          <p:val>
                                            <p:strVal val="#ppt_x"/>
                                          </p:val>
                                        </p:tav>
                                      </p:tavLst>
                                    </p:anim>
                                    <p:anim calcmode="lin" valueType="num">
                                      <p:cBhvr>
                                        <p:cTn id="32" dur="500" fill="hold"/>
                                        <p:tgtEl>
                                          <p:spTgt spid="22"/>
                                        </p:tgtEl>
                                        <p:attrNameLst>
                                          <p:attrName>ppt_y</p:attrName>
                                        </p:attrNameLst>
                                      </p:cBhvr>
                                      <p:tavLst>
                                        <p:tav tm="0">
                                          <p:val>
                                            <p:strVal val="#ppt_y"/>
                                          </p:val>
                                        </p:tav>
                                        <p:tav tm="100000">
                                          <p:val>
                                            <p:strVal val="#ppt_y"/>
                                          </p:val>
                                        </p:tav>
                                      </p:tavLst>
                                    </p:anim>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strVal val="#ppt_h"/>
                                          </p:val>
                                        </p:tav>
                                        <p:tav tm="100000">
                                          <p:val>
                                            <p:strVal val="#ppt_h"/>
                                          </p:val>
                                        </p:tav>
                                      </p:tavLst>
                                    </p:anim>
                                  </p:childTnLst>
                                </p:cTn>
                              </p:par>
                            </p:childTnLst>
                          </p:cTn>
                        </p:par>
                        <p:par>
                          <p:cTn id="35" fill="hold">
                            <p:stCondLst>
                              <p:cond delay="1500"/>
                            </p:stCondLst>
                            <p:childTnLst>
                              <p:par>
                                <p:cTn id="36" presetID="17" presetClass="entr" presetSubtype="8"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ppt_x</p:attrName>
                                        </p:attrNameLst>
                                      </p:cBhvr>
                                      <p:tavLst>
                                        <p:tav tm="0">
                                          <p:val>
                                            <p:strVal val="#ppt_x-#ppt_w/2"/>
                                          </p:val>
                                        </p:tav>
                                        <p:tav tm="100000">
                                          <p:val>
                                            <p:strVal val="#ppt_x"/>
                                          </p:val>
                                        </p:tav>
                                      </p:tavLst>
                                    </p:anim>
                                    <p:anim calcmode="lin" valueType="num">
                                      <p:cBhvr>
                                        <p:cTn id="39" dur="500" fill="hold"/>
                                        <p:tgtEl>
                                          <p:spTgt spid="19"/>
                                        </p:tgtEl>
                                        <p:attrNameLst>
                                          <p:attrName>ppt_y</p:attrName>
                                        </p:attrNameLst>
                                      </p:cBhvr>
                                      <p:tavLst>
                                        <p:tav tm="0">
                                          <p:val>
                                            <p:strVal val="#ppt_y"/>
                                          </p:val>
                                        </p:tav>
                                        <p:tav tm="100000">
                                          <p:val>
                                            <p:strVal val="#ppt_y"/>
                                          </p:val>
                                        </p:tav>
                                      </p:tavLst>
                                    </p:anim>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strVal val="#ppt_h"/>
                                          </p:val>
                                        </p:tav>
                                        <p:tav tm="100000">
                                          <p:val>
                                            <p:strVal val="#ppt_h"/>
                                          </p:val>
                                        </p:tav>
                                      </p:tavLst>
                                    </p:anim>
                                  </p:childTnLst>
                                </p:cTn>
                              </p:par>
                            </p:childTnLst>
                          </p:cTn>
                        </p:par>
                        <p:par>
                          <p:cTn id="42" fill="hold">
                            <p:stCondLst>
                              <p:cond delay="2000"/>
                            </p:stCondLst>
                            <p:childTnLst>
                              <p:par>
                                <p:cTn id="43" presetID="22" presetClass="entr" presetSubtype="2"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right)">
                                      <p:cBhvr>
                                        <p:cTn id="45" dur="250"/>
                                        <p:tgtEl>
                                          <p:spTgt spid="6"/>
                                        </p:tgtEl>
                                      </p:cBhvr>
                                    </p:animEffect>
                                  </p:childTnLst>
                                </p:cTn>
                              </p:par>
                            </p:childTnLst>
                          </p:cTn>
                        </p:par>
                        <p:par>
                          <p:cTn id="46" fill="hold">
                            <p:stCondLst>
                              <p:cond delay="2500"/>
                            </p:stCondLst>
                            <p:childTnLst>
                              <p:par>
                                <p:cTn id="47" presetID="17" presetClass="entr" presetSubtype="2"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ppt_x</p:attrName>
                                        </p:attrNameLst>
                                      </p:cBhvr>
                                      <p:tavLst>
                                        <p:tav tm="0">
                                          <p:val>
                                            <p:strVal val="#ppt_x+#ppt_w/2"/>
                                          </p:val>
                                        </p:tav>
                                        <p:tav tm="100000">
                                          <p:val>
                                            <p:strVal val="#ppt_x"/>
                                          </p:val>
                                        </p:tav>
                                      </p:tavLst>
                                    </p:anim>
                                    <p:anim calcmode="lin" valueType="num">
                                      <p:cBhvr>
                                        <p:cTn id="50" dur="500" fill="hold"/>
                                        <p:tgtEl>
                                          <p:spTgt spid="23"/>
                                        </p:tgtEl>
                                        <p:attrNameLst>
                                          <p:attrName>ppt_y</p:attrName>
                                        </p:attrNameLst>
                                      </p:cBhvr>
                                      <p:tavLst>
                                        <p:tav tm="0">
                                          <p:val>
                                            <p:strVal val="#ppt_y"/>
                                          </p:val>
                                        </p:tav>
                                        <p:tav tm="100000">
                                          <p:val>
                                            <p:strVal val="#ppt_y"/>
                                          </p:val>
                                        </p:tav>
                                      </p:tavLst>
                                    </p:anim>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strVal val="#ppt_h"/>
                                          </p:val>
                                        </p:tav>
                                        <p:tav tm="100000">
                                          <p:val>
                                            <p:strVal val="#ppt_h"/>
                                          </p:val>
                                        </p:tav>
                                      </p:tavLst>
                                    </p:anim>
                                  </p:childTnLst>
                                </p:cTn>
                              </p:par>
                            </p:childTnLst>
                          </p:cTn>
                        </p:par>
                        <p:par>
                          <p:cTn id="53" fill="hold">
                            <p:stCondLst>
                              <p:cond delay="3000"/>
                            </p:stCondLst>
                            <p:childTnLst>
                              <p:par>
                                <p:cTn id="54" presetID="17" presetClass="entr" presetSubtype="2" fill="hold" nodeType="after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ppt_x</p:attrName>
                                        </p:attrNameLst>
                                      </p:cBhvr>
                                      <p:tavLst>
                                        <p:tav tm="0">
                                          <p:val>
                                            <p:strVal val="#ppt_x+#ppt_w/2"/>
                                          </p:val>
                                        </p:tav>
                                        <p:tav tm="100000">
                                          <p:val>
                                            <p:strVal val="#ppt_x"/>
                                          </p:val>
                                        </p:tav>
                                      </p:tavLst>
                                    </p:anim>
                                    <p:anim calcmode="lin" valueType="num">
                                      <p:cBhvr>
                                        <p:cTn id="57" dur="500" fill="hold"/>
                                        <p:tgtEl>
                                          <p:spTgt spid="29"/>
                                        </p:tgtEl>
                                        <p:attrNameLst>
                                          <p:attrName>ppt_y</p:attrName>
                                        </p:attrNameLst>
                                      </p:cBhvr>
                                      <p:tavLst>
                                        <p:tav tm="0">
                                          <p:val>
                                            <p:strVal val="#ppt_y"/>
                                          </p:val>
                                        </p:tav>
                                        <p:tav tm="100000">
                                          <p:val>
                                            <p:strVal val="#ppt_y"/>
                                          </p:val>
                                        </p:tav>
                                      </p:tavLst>
                                    </p:anim>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strVal val="#ppt_h"/>
                                          </p:val>
                                        </p:tav>
                                        <p:tav tm="100000">
                                          <p:val>
                                            <p:strVal val="#ppt_h"/>
                                          </p:val>
                                        </p:tav>
                                      </p:tavLst>
                                    </p:anim>
                                  </p:childTnLst>
                                </p:cTn>
                              </p:par>
                            </p:childTnLst>
                          </p:cTn>
                        </p:par>
                        <p:par>
                          <p:cTn id="60" fill="hold">
                            <p:stCondLst>
                              <p:cond delay="3500"/>
                            </p:stCondLst>
                            <p:childTnLst>
                              <p:par>
                                <p:cTn id="61" presetID="22" presetClass="entr" presetSubtype="8" fill="hold" grpId="0" nodeType="after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wipe(left)">
                                      <p:cBhvr>
                                        <p:cTn id="63" dur="250"/>
                                        <p:tgtEl>
                                          <p:spTgt spid="3"/>
                                        </p:tgtEl>
                                      </p:cBhvr>
                                    </p:animEffect>
                                  </p:childTnLst>
                                </p:cTn>
                              </p:par>
                            </p:childTnLst>
                          </p:cTn>
                        </p:par>
                        <p:par>
                          <p:cTn id="64" fill="hold">
                            <p:stCondLst>
                              <p:cond delay="4000"/>
                            </p:stCondLst>
                            <p:childTnLst>
                              <p:par>
                                <p:cTn id="65" presetID="17" presetClass="entr" presetSubtype="8"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p:cTn id="67" dur="500" fill="hold"/>
                                        <p:tgtEl>
                                          <p:spTgt spid="24"/>
                                        </p:tgtEl>
                                        <p:attrNameLst>
                                          <p:attrName>ppt_x</p:attrName>
                                        </p:attrNameLst>
                                      </p:cBhvr>
                                      <p:tavLst>
                                        <p:tav tm="0">
                                          <p:val>
                                            <p:strVal val="#ppt_x-#ppt_w/2"/>
                                          </p:val>
                                        </p:tav>
                                        <p:tav tm="100000">
                                          <p:val>
                                            <p:strVal val="#ppt_x"/>
                                          </p:val>
                                        </p:tav>
                                      </p:tavLst>
                                    </p:anim>
                                    <p:anim calcmode="lin" valueType="num">
                                      <p:cBhvr>
                                        <p:cTn id="68" dur="500" fill="hold"/>
                                        <p:tgtEl>
                                          <p:spTgt spid="24"/>
                                        </p:tgtEl>
                                        <p:attrNameLst>
                                          <p:attrName>ppt_y</p:attrName>
                                        </p:attrNameLst>
                                      </p:cBhvr>
                                      <p:tavLst>
                                        <p:tav tm="0">
                                          <p:val>
                                            <p:strVal val="#ppt_y"/>
                                          </p:val>
                                        </p:tav>
                                        <p:tav tm="100000">
                                          <p:val>
                                            <p:strVal val="#ppt_y"/>
                                          </p:val>
                                        </p:tav>
                                      </p:tavLst>
                                    </p:anim>
                                    <p:anim calcmode="lin" valueType="num">
                                      <p:cBhvr>
                                        <p:cTn id="69" dur="500" fill="hold"/>
                                        <p:tgtEl>
                                          <p:spTgt spid="24"/>
                                        </p:tgtEl>
                                        <p:attrNameLst>
                                          <p:attrName>ppt_w</p:attrName>
                                        </p:attrNameLst>
                                      </p:cBhvr>
                                      <p:tavLst>
                                        <p:tav tm="0">
                                          <p:val>
                                            <p:fltVal val="0"/>
                                          </p:val>
                                        </p:tav>
                                        <p:tav tm="100000">
                                          <p:val>
                                            <p:strVal val="#ppt_w"/>
                                          </p:val>
                                        </p:tav>
                                      </p:tavLst>
                                    </p:anim>
                                    <p:anim calcmode="lin" valueType="num">
                                      <p:cBhvr>
                                        <p:cTn id="70" dur="500" fill="hold"/>
                                        <p:tgtEl>
                                          <p:spTgt spid="24"/>
                                        </p:tgtEl>
                                        <p:attrNameLst>
                                          <p:attrName>ppt_h</p:attrName>
                                        </p:attrNameLst>
                                      </p:cBhvr>
                                      <p:tavLst>
                                        <p:tav tm="0">
                                          <p:val>
                                            <p:strVal val="#ppt_h"/>
                                          </p:val>
                                        </p:tav>
                                        <p:tav tm="100000">
                                          <p:val>
                                            <p:strVal val="#ppt_h"/>
                                          </p:val>
                                        </p:tav>
                                      </p:tavLst>
                                    </p:anim>
                                  </p:childTnLst>
                                </p:cTn>
                              </p:par>
                            </p:childTnLst>
                          </p:cTn>
                        </p:par>
                        <p:par>
                          <p:cTn id="71" fill="hold">
                            <p:stCondLst>
                              <p:cond delay="4500"/>
                            </p:stCondLst>
                            <p:childTnLst>
                              <p:par>
                                <p:cTn id="72" presetID="17" presetClass="entr" presetSubtype="8" fill="hold" nodeType="afterEffect">
                                  <p:stCondLst>
                                    <p:cond delay="0"/>
                                  </p:stCondLst>
                                  <p:childTnLst>
                                    <p:set>
                                      <p:cBhvr>
                                        <p:cTn id="73" dur="1" fill="hold">
                                          <p:stCondLst>
                                            <p:cond delay="0"/>
                                          </p:stCondLst>
                                        </p:cTn>
                                        <p:tgtEl>
                                          <p:spTgt spid="26"/>
                                        </p:tgtEl>
                                        <p:attrNameLst>
                                          <p:attrName>style.visibility</p:attrName>
                                        </p:attrNameLst>
                                      </p:cBhvr>
                                      <p:to>
                                        <p:strVal val="visible"/>
                                      </p:to>
                                    </p:set>
                                    <p:anim calcmode="lin" valueType="num">
                                      <p:cBhvr>
                                        <p:cTn id="74" dur="500" fill="hold"/>
                                        <p:tgtEl>
                                          <p:spTgt spid="26"/>
                                        </p:tgtEl>
                                        <p:attrNameLst>
                                          <p:attrName>ppt_x</p:attrName>
                                        </p:attrNameLst>
                                      </p:cBhvr>
                                      <p:tavLst>
                                        <p:tav tm="0">
                                          <p:val>
                                            <p:strVal val="#ppt_x-#ppt_w/2"/>
                                          </p:val>
                                        </p:tav>
                                        <p:tav tm="100000">
                                          <p:val>
                                            <p:strVal val="#ppt_x"/>
                                          </p:val>
                                        </p:tav>
                                      </p:tavLst>
                                    </p:anim>
                                    <p:anim calcmode="lin" valueType="num">
                                      <p:cBhvr>
                                        <p:cTn id="75" dur="500" fill="hold"/>
                                        <p:tgtEl>
                                          <p:spTgt spid="26"/>
                                        </p:tgtEl>
                                        <p:attrNameLst>
                                          <p:attrName>ppt_y</p:attrName>
                                        </p:attrNameLst>
                                      </p:cBhvr>
                                      <p:tavLst>
                                        <p:tav tm="0">
                                          <p:val>
                                            <p:strVal val="#ppt_y"/>
                                          </p:val>
                                        </p:tav>
                                        <p:tav tm="100000">
                                          <p:val>
                                            <p:strVal val="#ppt_y"/>
                                          </p:val>
                                        </p:tav>
                                      </p:tavLst>
                                    </p:anim>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strVal val="#ppt_h"/>
                                          </p:val>
                                        </p:tav>
                                        <p:tav tm="100000">
                                          <p:val>
                                            <p:strVal val="#ppt_h"/>
                                          </p:val>
                                        </p:tav>
                                      </p:tavLst>
                                    </p:anim>
                                  </p:childTnLst>
                                </p:cTn>
                              </p:par>
                            </p:childTnLst>
                          </p:cTn>
                        </p:par>
                        <p:par>
                          <p:cTn id="78" fill="hold">
                            <p:stCondLst>
                              <p:cond delay="5000"/>
                            </p:stCondLst>
                            <p:childTnLst>
                              <p:par>
                                <p:cTn id="79" presetID="22" presetClass="entr" presetSubtype="2" fill="hold" grpId="0" nodeType="after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250"/>
                                        <p:tgtEl>
                                          <p:spTgt spid="5"/>
                                        </p:tgtEl>
                                      </p:cBhvr>
                                    </p:animEffect>
                                  </p:childTnLst>
                                </p:cTn>
                              </p:par>
                            </p:childTnLst>
                          </p:cTn>
                        </p:par>
                        <p:par>
                          <p:cTn id="82" fill="hold">
                            <p:stCondLst>
                              <p:cond delay="5500"/>
                            </p:stCondLst>
                            <p:childTnLst>
                              <p:par>
                                <p:cTn id="83" presetID="17" presetClass="entr" presetSubtype="2" fill="hold" grpId="0" nodeType="afterEffect">
                                  <p:stCondLst>
                                    <p:cond delay="0"/>
                                  </p:stCondLst>
                                  <p:childTnLst>
                                    <p:set>
                                      <p:cBhvr>
                                        <p:cTn id="84" dur="1" fill="hold">
                                          <p:stCondLst>
                                            <p:cond delay="0"/>
                                          </p:stCondLst>
                                        </p:cTn>
                                        <p:tgtEl>
                                          <p:spTgt spid="25"/>
                                        </p:tgtEl>
                                        <p:attrNameLst>
                                          <p:attrName>style.visibility</p:attrName>
                                        </p:attrNameLst>
                                      </p:cBhvr>
                                      <p:to>
                                        <p:strVal val="visible"/>
                                      </p:to>
                                    </p:set>
                                    <p:anim calcmode="lin" valueType="num">
                                      <p:cBhvr>
                                        <p:cTn id="85" dur="500" fill="hold"/>
                                        <p:tgtEl>
                                          <p:spTgt spid="25"/>
                                        </p:tgtEl>
                                        <p:attrNameLst>
                                          <p:attrName>ppt_x</p:attrName>
                                        </p:attrNameLst>
                                      </p:cBhvr>
                                      <p:tavLst>
                                        <p:tav tm="0">
                                          <p:val>
                                            <p:strVal val="#ppt_x+#ppt_w/2"/>
                                          </p:val>
                                        </p:tav>
                                        <p:tav tm="100000">
                                          <p:val>
                                            <p:strVal val="#ppt_x"/>
                                          </p:val>
                                        </p:tav>
                                      </p:tavLst>
                                    </p:anim>
                                    <p:anim calcmode="lin" valueType="num">
                                      <p:cBhvr>
                                        <p:cTn id="86" dur="500" fill="hold"/>
                                        <p:tgtEl>
                                          <p:spTgt spid="25"/>
                                        </p:tgtEl>
                                        <p:attrNameLst>
                                          <p:attrName>ppt_y</p:attrName>
                                        </p:attrNameLst>
                                      </p:cBhvr>
                                      <p:tavLst>
                                        <p:tav tm="0">
                                          <p:val>
                                            <p:strVal val="#ppt_y"/>
                                          </p:val>
                                        </p:tav>
                                        <p:tav tm="100000">
                                          <p:val>
                                            <p:strVal val="#ppt_y"/>
                                          </p:val>
                                        </p:tav>
                                      </p:tavLst>
                                    </p:anim>
                                    <p:anim calcmode="lin" valueType="num">
                                      <p:cBhvr>
                                        <p:cTn id="87" dur="500" fill="hold"/>
                                        <p:tgtEl>
                                          <p:spTgt spid="25"/>
                                        </p:tgtEl>
                                        <p:attrNameLst>
                                          <p:attrName>ppt_w</p:attrName>
                                        </p:attrNameLst>
                                      </p:cBhvr>
                                      <p:tavLst>
                                        <p:tav tm="0">
                                          <p:val>
                                            <p:fltVal val="0"/>
                                          </p:val>
                                        </p:tav>
                                        <p:tav tm="100000">
                                          <p:val>
                                            <p:strVal val="#ppt_w"/>
                                          </p:val>
                                        </p:tav>
                                      </p:tavLst>
                                    </p:anim>
                                    <p:anim calcmode="lin" valueType="num">
                                      <p:cBhvr>
                                        <p:cTn id="88" dur="500" fill="hold"/>
                                        <p:tgtEl>
                                          <p:spTgt spid="25"/>
                                        </p:tgtEl>
                                        <p:attrNameLst>
                                          <p:attrName>ppt_h</p:attrName>
                                        </p:attrNameLst>
                                      </p:cBhvr>
                                      <p:tavLst>
                                        <p:tav tm="0">
                                          <p:val>
                                            <p:strVal val="#ppt_h"/>
                                          </p:val>
                                        </p:tav>
                                        <p:tav tm="100000">
                                          <p:val>
                                            <p:strVal val="#ppt_h"/>
                                          </p:val>
                                        </p:tav>
                                      </p:tavLst>
                                    </p:anim>
                                  </p:childTnLst>
                                </p:cTn>
                              </p:par>
                            </p:childTnLst>
                          </p:cTn>
                        </p:par>
                        <p:par>
                          <p:cTn id="89" fill="hold">
                            <p:stCondLst>
                              <p:cond delay="6000"/>
                            </p:stCondLst>
                            <p:childTnLst>
                              <p:par>
                                <p:cTn id="90" presetID="17" presetClass="entr" presetSubtype="2" fill="hold" nodeType="afterEffect">
                                  <p:stCondLst>
                                    <p:cond delay="0"/>
                                  </p:stCondLst>
                                  <p:childTnLst>
                                    <p:set>
                                      <p:cBhvr>
                                        <p:cTn id="91" dur="1" fill="hold">
                                          <p:stCondLst>
                                            <p:cond delay="0"/>
                                          </p:stCondLst>
                                        </p:cTn>
                                        <p:tgtEl>
                                          <p:spTgt spid="32"/>
                                        </p:tgtEl>
                                        <p:attrNameLst>
                                          <p:attrName>style.visibility</p:attrName>
                                        </p:attrNameLst>
                                      </p:cBhvr>
                                      <p:to>
                                        <p:strVal val="visible"/>
                                      </p:to>
                                    </p:set>
                                    <p:anim calcmode="lin" valueType="num">
                                      <p:cBhvr>
                                        <p:cTn id="92" dur="500" fill="hold"/>
                                        <p:tgtEl>
                                          <p:spTgt spid="32"/>
                                        </p:tgtEl>
                                        <p:attrNameLst>
                                          <p:attrName>ppt_x</p:attrName>
                                        </p:attrNameLst>
                                      </p:cBhvr>
                                      <p:tavLst>
                                        <p:tav tm="0">
                                          <p:val>
                                            <p:strVal val="#ppt_x+#ppt_w/2"/>
                                          </p:val>
                                        </p:tav>
                                        <p:tav tm="100000">
                                          <p:val>
                                            <p:strVal val="#ppt_x"/>
                                          </p:val>
                                        </p:tav>
                                      </p:tavLst>
                                    </p:anim>
                                    <p:anim calcmode="lin" valueType="num">
                                      <p:cBhvr>
                                        <p:cTn id="93" dur="500" fill="hold"/>
                                        <p:tgtEl>
                                          <p:spTgt spid="32"/>
                                        </p:tgtEl>
                                        <p:attrNameLst>
                                          <p:attrName>ppt_y</p:attrName>
                                        </p:attrNameLst>
                                      </p:cBhvr>
                                      <p:tavLst>
                                        <p:tav tm="0">
                                          <p:val>
                                            <p:strVal val="#ppt_y"/>
                                          </p:val>
                                        </p:tav>
                                        <p:tav tm="100000">
                                          <p:val>
                                            <p:strVal val="#ppt_y"/>
                                          </p:val>
                                        </p:tav>
                                      </p:tavLst>
                                    </p:anim>
                                    <p:anim calcmode="lin" valueType="num">
                                      <p:cBhvr>
                                        <p:cTn id="94" dur="500" fill="hold"/>
                                        <p:tgtEl>
                                          <p:spTgt spid="32"/>
                                        </p:tgtEl>
                                        <p:attrNameLst>
                                          <p:attrName>ppt_w</p:attrName>
                                        </p:attrNameLst>
                                      </p:cBhvr>
                                      <p:tavLst>
                                        <p:tav tm="0">
                                          <p:val>
                                            <p:fltVal val="0"/>
                                          </p:val>
                                        </p:tav>
                                        <p:tav tm="100000">
                                          <p:val>
                                            <p:strVal val="#ppt_w"/>
                                          </p:val>
                                        </p:tav>
                                      </p:tavLst>
                                    </p:anim>
                                    <p:anim calcmode="lin" valueType="num">
                                      <p:cBhvr>
                                        <p:cTn id="95" dur="500" fill="hold"/>
                                        <p:tgtEl>
                                          <p:spTgt spid="3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22" grpId="0"/>
      <p:bldP spid="23" grpId="0"/>
      <p:bldP spid="24" grpId="0"/>
      <p:bldP spid="2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sp>
        <p:nvSpPr>
          <p:cNvPr id="3" name="椭圆 2"/>
          <p:cNvSpPr/>
          <p:nvPr/>
        </p:nvSpPr>
        <p:spPr>
          <a:xfrm>
            <a:off x="5592621" y="1591520"/>
            <a:ext cx="2658957" cy="2658957"/>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 name="椭圆 3"/>
          <p:cNvSpPr/>
          <p:nvPr/>
        </p:nvSpPr>
        <p:spPr>
          <a:xfrm>
            <a:off x="6049690" y="2048591"/>
            <a:ext cx="1744812" cy="1744812"/>
          </a:xfrm>
          <a:prstGeom prst="ellipse">
            <a:avLst/>
          </a:prstGeom>
          <a:solidFill>
            <a:schemeClr val="accent6">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5" name="组合 4"/>
          <p:cNvGrpSpPr/>
          <p:nvPr/>
        </p:nvGrpSpPr>
        <p:grpSpPr>
          <a:xfrm>
            <a:off x="5433236" y="3248240"/>
            <a:ext cx="674996" cy="674997"/>
            <a:chOff x="7244314" y="4054233"/>
            <a:chExt cx="899995" cy="899996"/>
          </a:xfrm>
          <a:solidFill>
            <a:schemeClr val="accent4"/>
          </a:solidFill>
        </p:grpSpPr>
        <p:sp>
          <p:nvSpPr>
            <p:cNvPr id="6" name="任意多边形 5"/>
            <p:cNvSpPr/>
            <p:nvPr/>
          </p:nvSpPr>
          <p:spPr>
            <a:xfrm>
              <a:off x="7244314" y="4054233"/>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6571" tIns="196571" rIns="196571" bIns="196571" numCol="1" spcCol="1270" anchor="ctr" anchorCtr="0">
              <a:noAutofit/>
            </a:bodyPr>
            <a:lstStyle/>
            <a:p>
              <a:pPr algn="ctr" defTabSz="567055">
                <a:lnSpc>
                  <a:spcPct val="90000"/>
                </a:lnSpc>
                <a:spcBef>
                  <a:spcPct val="0"/>
                </a:spcBef>
                <a:spcAft>
                  <a:spcPct val="35000"/>
                </a:spcAft>
              </a:pPr>
              <a:endParaRPr lang="zh-CN" altLang="en-US" sz="1300"/>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507220" y="4317140"/>
              <a:ext cx="374183" cy="374183"/>
            </a:xfrm>
            <a:prstGeom prst="rect">
              <a:avLst/>
            </a:prstGeom>
            <a:grpFill/>
          </p:spPr>
        </p:pic>
      </p:grpSp>
      <p:grpSp>
        <p:nvGrpSpPr>
          <p:cNvPr id="8" name="组合 7"/>
          <p:cNvGrpSpPr/>
          <p:nvPr/>
        </p:nvGrpSpPr>
        <p:grpSpPr>
          <a:xfrm>
            <a:off x="6584599" y="1254023"/>
            <a:ext cx="674996" cy="674997"/>
            <a:chOff x="8779464" y="1395277"/>
            <a:chExt cx="899995" cy="899996"/>
          </a:xfrm>
          <a:solidFill>
            <a:schemeClr val="accent3"/>
          </a:solidFill>
        </p:grpSpPr>
        <p:sp>
          <p:nvSpPr>
            <p:cNvPr id="9" name="任意多边形 8"/>
            <p:cNvSpPr/>
            <p:nvPr/>
          </p:nvSpPr>
          <p:spPr>
            <a:xfrm>
              <a:off x="8779464" y="1395277"/>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6571" tIns="196571" rIns="196571" bIns="196571" numCol="1" spcCol="1270" anchor="ctr" anchorCtr="0">
              <a:noAutofit/>
            </a:bodyPr>
            <a:lstStyle/>
            <a:p>
              <a:pPr algn="ctr" defTabSz="567055">
                <a:lnSpc>
                  <a:spcPct val="90000"/>
                </a:lnSpc>
                <a:spcBef>
                  <a:spcPct val="0"/>
                </a:spcBef>
                <a:spcAft>
                  <a:spcPct val="35000"/>
                </a:spcAft>
              </a:pPr>
              <a:endParaRPr lang="zh-CN" altLang="en-US" sz="1300"/>
            </a:p>
          </p:txBody>
        </p:sp>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7757" y="1663571"/>
              <a:ext cx="363408" cy="363408"/>
            </a:xfrm>
            <a:prstGeom prst="rect">
              <a:avLst/>
            </a:prstGeom>
            <a:grpFill/>
          </p:spPr>
        </p:pic>
      </p:grpSp>
      <p:grpSp>
        <p:nvGrpSpPr>
          <p:cNvPr id="11" name="组合 10"/>
          <p:cNvGrpSpPr/>
          <p:nvPr/>
        </p:nvGrpSpPr>
        <p:grpSpPr>
          <a:xfrm>
            <a:off x="7735960" y="3248240"/>
            <a:ext cx="674996" cy="674997"/>
            <a:chOff x="10314613" y="4054233"/>
            <a:chExt cx="899995" cy="899996"/>
          </a:xfrm>
          <a:solidFill>
            <a:schemeClr val="accent6"/>
          </a:solidFill>
        </p:grpSpPr>
        <p:sp>
          <p:nvSpPr>
            <p:cNvPr id="12" name="任意多边形 11"/>
            <p:cNvSpPr/>
            <p:nvPr/>
          </p:nvSpPr>
          <p:spPr>
            <a:xfrm>
              <a:off x="10314613" y="4054233"/>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6571" tIns="196571" rIns="196571" bIns="196571" numCol="1" spcCol="1270" anchor="ctr" anchorCtr="0">
              <a:noAutofit/>
            </a:bodyPr>
            <a:lstStyle/>
            <a:p>
              <a:pPr algn="ctr" defTabSz="567055">
                <a:lnSpc>
                  <a:spcPct val="90000"/>
                </a:lnSpc>
                <a:spcBef>
                  <a:spcPct val="0"/>
                </a:spcBef>
                <a:spcAft>
                  <a:spcPct val="35000"/>
                </a:spcAft>
              </a:pPr>
              <a:endParaRPr lang="zh-CN" altLang="en-US" sz="1300"/>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3852" y="4346162"/>
              <a:ext cx="421517" cy="316138"/>
            </a:xfrm>
            <a:prstGeom prst="rect">
              <a:avLst/>
            </a:prstGeom>
            <a:grpFill/>
          </p:spPr>
        </p:pic>
      </p:grpSp>
      <p:grpSp>
        <p:nvGrpSpPr>
          <p:cNvPr id="14" name="组合 13"/>
          <p:cNvGrpSpPr/>
          <p:nvPr/>
        </p:nvGrpSpPr>
        <p:grpSpPr>
          <a:xfrm>
            <a:off x="6584599" y="3912977"/>
            <a:ext cx="674996" cy="674997"/>
            <a:chOff x="8779464" y="4940552"/>
            <a:chExt cx="899995" cy="899996"/>
          </a:xfrm>
          <a:solidFill>
            <a:schemeClr val="accent1"/>
          </a:solidFill>
        </p:grpSpPr>
        <p:sp>
          <p:nvSpPr>
            <p:cNvPr id="15" name="任意多边形 14"/>
            <p:cNvSpPr/>
            <p:nvPr/>
          </p:nvSpPr>
          <p:spPr>
            <a:xfrm>
              <a:off x="8779464" y="4940552"/>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2291" tIns="242291" rIns="242291" bIns="242291" numCol="1" spcCol="1270" anchor="ctr" anchorCtr="0">
              <a:noAutofit/>
            </a:bodyPr>
            <a:lstStyle/>
            <a:p>
              <a:pPr algn="ctr" defTabSz="967105">
                <a:lnSpc>
                  <a:spcPct val="90000"/>
                </a:lnSpc>
                <a:spcBef>
                  <a:spcPct val="0"/>
                </a:spcBef>
                <a:spcAft>
                  <a:spcPct val="35000"/>
                </a:spcAft>
              </a:pPr>
              <a:endParaRPr lang="zh-CN" altLang="en-US" sz="2200"/>
            </a:p>
          </p:txBody>
        </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47347" y="5207893"/>
              <a:ext cx="367200" cy="368297"/>
            </a:xfrm>
            <a:prstGeom prst="rect">
              <a:avLst/>
            </a:prstGeom>
            <a:grpFill/>
          </p:spPr>
        </p:pic>
      </p:grpSp>
      <p:grpSp>
        <p:nvGrpSpPr>
          <p:cNvPr id="17" name="组合 16"/>
          <p:cNvGrpSpPr/>
          <p:nvPr/>
        </p:nvGrpSpPr>
        <p:grpSpPr>
          <a:xfrm>
            <a:off x="7735960" y="1918760"/>
            <a:ext cx="674996" cy="674997"/>
            <a:chOff x="10314613" y="2281595"/>
            <a:chExt cx="899995" cy="899996"/>
          </a:xfrm>
          <a:solidFill>
            <a:schemeClr val="accent2"/>
          </a:solidFill>
        </p:grpSpPr>
        <p:sp>
          <p:nvSpPr>
            <p:cNvPr id="18" name="任意多边形 17"/>
            <p:cNvSpPr/>
            <p:nvPr/>
          </p:nvSpPr>
          <p:spPr>
            <a:xfrm>
              <a:off x="10314613" y="2281595"/>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6571" tIns="196571" rIns="196571" bIns="196571" numCol="1" spcCol="1270" anchor="ctr" anchorCtr="0">
              <a:noAutofit/>
            </a:bodyPr>
            <a:lstStyle/>
            <a:p>
              <a:pPr algn="ctr" defTabSz="567055">
                <a:lnSpc>
                  <a:spcPct val="90000"/>
                </a:lnSpc>
                <a:spcBef>
                  <a:spcPct val="0"/>
                </a:spcBef>
                <a:spcAft>
                  <a:spcPct val="35000"/>
                </a:spcAft>
              </a:pPr>
              <a:endParaRPr lang="zh-CN" altLang="en-US" sz="1300"/>
            </a:p>
          </p:txBody>
        </p:sp>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68702" y="2535685"/>
              <a:ext cx="391816" cy="391816"/>
            </a:xfrm>
            <a:prstGeom prst="rect">
              <a:avLst/>
            </a:prstGeom>
            <a:grpFill/>
          </p:spPr>
        </p:pic>
      </p:grpSp>
      <p:grpSp>
        <p:nvGrpSpPr>
          <p:cNvPr id="20" name="组合 19"/>
          <p:cNvGrpSpPr/>
          <p:nvPr/>
        </p:nvGrpSpPr>
        <p:grpSpPr>
          <a:xfrm>
            <a:off x="5433236" y="1918760"/>
            <a:ext cx="674996" cy="674997"/>
            <a:chOff x="7244314" y="2281595"/>
            <a:chExt cx="899995" cy="899996"/>
          </a:xfrm>
          <a:solidFill>
            <a:schemeClr val="accent5"/>
          </a:solidFill>
        </p:grpSpPr>
        <p:sp>
          <p:nvSpPr>
            <p:cNvPr id="21" name="任意多边形 20"/>
            <p:cNvSpPr/>
            <p:nvPr/>
          </p:nvSpPr>
          <p:spPr>
            <a:xfrm>
              <a:off x="7244314" y="2281595"/>
              <a:ext cx="899995" cy="899996"/>
            </a:xfrm>
            <a:custGeom>
              <a:avLst/>
              <a:gdLst>
                <a:gd name="connsiteX0" fmla="*/ 0 w 899995"/>
                <a:gd name="connsiteY0" fmla="*/ 449998 h 899996"/>
                <a:gd name="connsiteX1" fmla="*/ 449998 w 899995"/>
                <a:gd name="connsiteY1" fmla="*/ 0 h 899996"/>
                <a:gd name="connsiteX2" fmla="*/ 899996 w 899995"/>
                <a:gd name="connsiteY2" fmla="*/ 449998 h 899996"/>
                <a:gd name="connsiteX3" fmla="*/ 449998 w 899995"/>
                <a:gd name="connsiteY3" fmla="*/ 899996 h 899996"/>
                <a:gd name="connsiteX4" fmla="*/ 0 w 899995"/>
                <a:gd name="connsiteY4" fmla="*/ 449998 h 899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9995" h="899996">
                  <a:moveTo>
                    <a:pt x="0" y="449998"/>
                  </a:moveTo>
                  <a:cubicBezTo>
                    <a:pt x="0" y="201471"/>
                    <a:pt x="201471" y="0"/>
                    <a:pt x="449998" y="0"/>
                  </a:cubicBezTo>
                  <a:cubicBezTo>
                    <a:pt x="698525" y="0"/>
                    <a:pt x="899996" y="201471"/>
                    <a:pt x="899996" y="449998"/>
                  </a:cubicBezTo>
                  <a:cubicBezTo>
                    <a:pt x="899996" y="698525"/>
                    <a:pt x="698525" y="899996"/>
                    <a:pt x="449998" y="899996"/>
                  </a:cubicBezTo>
                  <a:cubicBezTo>
                    <a:pt x="201471" y="899996"/>
                    <a:pt x="0" y="698525"/>
                    <a:pt x="0" y="449998"/>
                  </a:cubicBezTo>
                  <a:close/>
                </a:path>
              </a:pathLst>
            </a:cu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6571" tIns="196571" rIns="196571" bIns="196571" numCol="1" spcCol="1270" anchor="ctr" anchorCtr="0">
              <a:noAutofit/>
            </a:bodyPr>
            <a:lstStyle/>
            <a:p>
              <a:pPr algn="ctr" defTabSz="567055">
                <a:lnSpc>
                  <a:spcPct val="90000"/>
                </a:lnSpc>
                <a:spcBef>
                  <a:spcPct val="0"/>
                </a:spcBef>
                <a:spcAft>
                  <a:spcPct val="35000"/>
                </a:spcAft>
              </a:pPr>
              <a:endParaRPr lang="zh-CN" altLang="en-US" sz="1300"/>
            </a:p>
          </p:txBody>
        </p:sp>
        <p:pic>
          <p:nvPicPr>
            <p:cNvPr id="22" name="图片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96866" y="2533422"/>
              <a:ext cx="394890" cy="396343"/>
            </a:xfrm>
            <a:prstGeom prst="rect">
              <a:avLst/>
            </a:prstGeom>
            <a:grpFill/>
          </p:spPr>
        </p:pic>
      </p:grpSp>
      <p:cxnSp>
        <p:nvCxnSpPr>
          <p:cNvPr id="23" name="直接连接符 22"/>
          <p:cNvCxnSpPr/>
          <p:nvPr/>
        </p:nvCxnSpPr>
        <p:spPr>
          <a:xfrm>
            <a:off x="2843808" y="1724947"/>
            <a:ext cx="0" cy="245384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970816" y="1718961"/>
            <a:ext cx="1884364" cy="736836"/>
            <a:chOff x="1294421" y="2015194"/>
            <a:chExt cx="2512484" cy="982447"/>
          </a:xfrm>
        </p:grpSpPr>
        <p:sp>
          <p:nvSpPr>
            <p:cNvPr id="25" name="文本框 72"/>
            <p:cNvSpPr txBox="1"/>
            <p:nvPr/>
          </p:nvSpPr>
          <p:spPr>
            <a:xfrm>
              <a:off x="1294421" y="2015194"/>
              <a:ext cx="2317999" cy="418576"/>
            </a:xfrm>
            <a:prstGeom prst="rect">
              <a:avLst/>
            </a:prstGeom>
            <a:noFill/>
          </p:spPr>
          <p:txBody>
            <a:bodyPr wrap="square" rtlCol="0">
              <a:spAutoFit/>
            </a:bodyPr>
            <a:lstStyle/>
            <a:p>
              <a:pPr>
                <a:lnSpc>
                  <a:spcPct val="90000"/>
                </a:lnSpc>
                <a:spcBef>
                  <a:spcPts val="750"/>
                </a:spcBef>
              </a:pPr>
              <a:r>
                <a:rPr lang="zh-CN" altLang="en-US" sz="1600" b="1" dirty="0">
                  <a:latin typeface="微软雅黑" panose="020B0503020204020204" pitchFamily="34" charset="-122"/>
                  <a:ea typeface="微软雅黑" panose="020B0503020204020204" pitchFamily="34" charset="-122"/>
                </a:rPr>
                <a:t>添加标题</a:t>
              </a:r>
              <a:endParaRPr lang="zh-CN" altLang="en-US" sz="1600" b="1" dirty="0">
                <a:latin typeface="微软雅黑" panose="020B0503020204020204" pitchFamily="34" charset="-122"/>
                <a:ea typeface="微软雅黑" panose="020B0503020204020204" pitchFamily="34" charset="-122"/>
              </a:endParaRPr>
            </a:p>
          </p:txBody>
        </p:sp>
        <p:sp>
          <p:nvSpPr>
            <p:cNvPr id="26" name="文本框 73"/>
            <p:cNvSpPr txBox="1"/>
            <p:nvPr/>
          </p:nvSpPr>
          <p:spPr>
            <a:xfrm>
              <a:off x="1301340" y="2287704"/>
              <a:ext cx="2505565" cy="709937"/>
            </a:xfrm>
            <a:prstGeom prst="rect">
              <a:avLst/>
            </a:prstGeom>
            <a:noFill/>
          </p:spPr>
          <p:txBody>
            <a:bodyPr wrap="square" rtlCol="0">
              <a:spAutoFit/>
            </a:bodyPr>
            <a:lstStyle/>
            <a:p>
              <a:pPr algn="just">
                <a:lnSpc>
                  <a:spcPct val="130000"/>
                </a:lnSpc>
              </a:pPr>
              <a:r>
                <a:rPr lang="zh-CN" altLang="en-US" sz="1100" dirty="0">
                  <a:latin typeface="微软雅黑" panose="020B0503020204020204" pitchFamily="34" charset="-122"/>
                  <a:ea typeface="微软雅黑" panose="020B0503020204020204" pitchFamily="34" charset="-122"/>
                </a:rPr>
                <a:t>单击添加文本单击添加文本单击添加文本单击添加文本</a:t>
              </a:r>
              <a:endParaRPr lang="en-US" altLang="zh-CN" sz="1100" dirty="0">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970816" y="2574937"/>
            <a:ext cx="1884364" cy="736836"/>
            <a:chOff x="1294421" y="3156490"/>
            <a:chExt cx="2512484" cy="982447"/>
          </a:xfrm>
        </p:grpSpPr>
        <p:sp>
          <p:nvSpPr>
            <p:cNvPr id="28" name="文本框 74"/>
            <p:cNvSpPr txBox="1"/>
            <p:nvPr/>
          </p:nvSpPr>
          <p:spPr>
            <a:xfrm>
              <a:off x="1294421" y="3156490"/>
              <a:ext cx="2317999" cy="418576"/>
            </a:xfrm>
            <a:prstGeom prst="rect">
              <a:avLst/>
            </a:prstGeom>
            <a:noFill/>
          </p:spPr>
          <p:txBody>
            <a:bodyPr wrap="square" rtlCol="0">
              <a:spAutoFit/>
            </a:bodyPr>
            <a:lstStyle/>
            <a:p>
              <a:pPr>
                <a:lnSpc>
                  <a:spcPct val="90000"/>
                </a:lnSpc>
                <a:spcBef>
                  <a:spcPts val="750"/>
                </a:spcBef>
              </a:pPr>
              <a:r>
                <a:rPr lang="zh-CN" altLang="en-US" sz="1600" b="1" dirty="0">
                  <a:latin typeface="微软雅黑" panose="020B0503020204020204" pitchFamily="34" charset="-122"/>
                  <a:ea typeface="微软雅黑" panose="020B0503020204020204" pitchFamily="34" charset="-122"/>
                </a:rPr>
                <a:t>添加标题</a:t>
              </a:r>
              <a:endParaRPr lang="zh-CN" altLang="en-US" sz="1600" b="1" dirty="0">
                <a:latin typeface="微软雅黑" panose="020B0503020204020204" pitchFamily="34" charset="-122"/>
                <a:ea typeface="微软雅黑" panose="020B0503020204020204" pitchFamily="34" charset="-122"/>
              </a:endParaRPr>
            </a:p>
          </p:txBody>
        </p:sp>
        <p:sp>
          <p:nvSpPr>
            <p:cNvPr id="29" name="文本框 75"/>
            <p:cNvSpPr txBox="1"/>
            <p:nvPr/>
          </p:nvSpPr>
          <p:spPr>
            <a:xfrm>
              <a:off x="1301340" y="3429000"/>
              <a:ext cx="2505565" cy="709937"/>
            </a:xfrm>
            <a:prstGeom prst="rect">
              <a:avLst/>
            </a:prstGeom>
            <a:noFill/>
          </p:spPr>
          <p:txBody>
            <a:bodyPr wrap="square" rtlCol="0">
              <a:spAutoFit/>
            </a:bodyPr>
            <a:lstStyle/>
            <a:p>
              <a:pPr algn="just">
                <a:lnSpc>
                  <a:spcPct val="130000"/>
                </a:lnSpc>
              </a:pPr>
              <a:r>
                <a:rPr lang="zh-CN" altLang="en-US" sz="1100" dirty="0">
                  <a:latin typeface="微软雅黑" panose="020B0503020204020204" pitchFamily="34" charset="-122"/>
                  <a:ea typeface="微软雅黑" panose="020B0503020204020204" pitchFamily="34" charset="-122"/>
                </a:rPr>
                <a:t>单击添加文本单击添加文本单击添加文本单击添加文本</a:t>
              </a:r>
              <a:endParaRPr lang="en-US" altLang="zh-CN" sz="1100" dirty="0">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970820" y="3418287"/>
            <a:ext cx="1884363" cy="736836"/>
            <a:chOff x="1294421" y="4280954"/>
            <a:chExt cx="2512483" cy="982447"/>
          </a:xfrm>
        </p:grpSpPr>
        <p:sp>
          <p:nvSpPr>
            <p:cNvPr id="31" name="文本框 76"/>
            <p:cNvSpPr txBox="1"/>
            <p:nvPr/>
          </p:nvSpPr>
          <p:spPr>
            <a:xfrm>
              <a:off x="1294421" y="4280954"/>
              <a:ext cx="2317999" cy="418576"/>
            </a:xfrm>
            <a:prstGeom prst="rect">
              <a:avLst/>
            </a:prstGeom>
            <a:noFill/>
          </p:spPr>
          <p:txBody>
            <a:bodyPr wrap="square" rtlCol="0">
              <a:spAutoFit/>
            </a:bodyPr>
            <a:lstStyle/>
            <a:p>
              <a:pPr>
                <a:lnSpc>
                  <a:spcPct val="90000"/>
                </a:lnSpc>
                <a:spcBef>
                  <a:spcPts val="750"/>
                </a:spcBef>
              </a:pPr>
              <a:r>
                <a:rPr lang="zh-CN" altLang="en-US" sz="1600" b="1" dirty="0">
                  <a:latin typeface="微软雅黑" panose="020B0503020204020204" pitchFamily="34" charset="-122"/>
                  <a:ea typeface="微软雅黑" panose="020B0503020204020204" pitchFamily="34" charset="-122"/>
                </a:rPr>
                <a:t>添加标题</a:t>
              </a:r>
              <a:endParaRPr lang="zh-CN" altLang="en-US" sz="1600" b="1" dirty="0">
                <a:latin typeface="微软雅黑" panose="020B0503020204020204" pitchFamily="34" charset="-122"/>
                <a:ea typeface="微软雅黑" panose="020B0503020204020204" pitchFamily="34" charset="-122"/>
              </a:endParaRPr>
            </a:p>
          </p:txBody>
        </p:sp>
        <p:sp>
          <p:nvSpPr>
            <p:cNvPr id="32" name="文本框 77"/>
            <p:cNvSpPr txBox="1"/>
            <p:nvPr/>
          </p:nvSpPr>
          <p:spPr>
            <a:xfrm>
              <a:off x="1301338" y="4553464"/>
              <a:ext cx="2505566" cy="709937"/>
            </a:xfrm>
            <a:prstGeom prst="rect">
              <a:avLst/>
            </a:prstGeom>
            <a:noFill/>
          </p:spPr>
          <p:txBody>
            <a:bodyPr wrap="square" rtlCol="0">
              <a:spAutoFit/>
            </a:bodyPr>
            <a:lstStyle/>
            <a:p>
              <a:pPr algn="just">
                <a:lnSpc>
                  <a:spcPct val="130000"/>
                </a:lnSpc>
              </a:pPr>
              <a:r>
                <a:rPr lang="zh-CN" altLang="en-US" sz="1100" dirty="0">
                  <a:latin typeface="微软雅黑" panose="020B0503020204020204" pitchFamily="34" charset="-122"/>
                  <a:ea typeface="微软雅黑" panose="020B0503020204020204" pitchFamily="34" charset="-122"/>
                </a:rPr>
                <a:t>单击添加文本单击添加文本单击添加文本单击添加文本</a:t>
              </a:r>
              <a:endParaRPr lang="en-US" altLang="zh-CN" sz="1100" dirty="0">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3205631" y="1718961"/>
            <a:ext cx="1942439" cy="736836"/>
            <a:chOff x="4274170" y="2015194"/>
            <a:chExt cx="2589918" cy="982447"/>
          </a:xfrm>
        </p:grpSpPr>
        <p:sp>
          <p:nvSpPr>
            <p:cNvPr id="34" name="文本框 78"/>
            <p:cNvSpPr txBox="1"/>
            <p:nvPr/>
          </p:nvSpPr>
          <p:spPr>
            <a:xfrm>
              <a:off x="4274170" y="2015194"/>
              <a:ext cx="2317999" cy="418576"/>
            </a:xfrm>
            <a:prstGeom prst="rect">
              <a:avLst/>
            </a:prstGeom>
            <a:noFill/>
          </p:spPr>
          <p:txBody>
            <a:bodyPr wrap="square" rtlCol="0">
              <a:spAutoFit/>
            </a:bodyPr>
            <a:lstStyle/>
            <a:p>
              <a:pPr>
                <a:lnSpc>
                  <a:spcPct val="90000"/>
                </a:lnSpc>
                <a:spcBef>
                  <a:spcPts val="750"/>
                </a:spcBef>
              </a:pPr>
              <a:r>
                <a:rPr lang="zh-CN" altLang="en-US" sz="1600" b="1" dirty="0">
                  <a:latin typeface="微软雅黑" panose="020B0503020204020204" pitchFamily="34" charset="-122"/>
                  <a:ea typeface="微软雅黑" panose="020B0503020204020204" pitchFamily="34" charset="-122"/>
                </a:rPr>
                <a:t>添加标题</a:t>
              </a:r>
              <a:endParaRPr lang="zh-CN" altLang="en-US" sz="1600" b="1" dirty="0">
                <a:latin typeface="微软雅黑" panose="020B0503020204020204" pitchFamily="34" charset="-122"/>
                <a:ea typeface="微软雅黑" panose="020B0503020204020204" pitchFamily="34" charset="-122"/>
              </a:endParaRPr>
            </a:p>
          </p:txBody>
        </p:sp>
        <p:sp>
          <p:nvSpPr>
            <p:cNvPr id="35" name="文本框 79"/>
            <p:cNvSpPr txBox="1"/>
            <p:nvPr/>
          </p:nvSpPr>
          <p:spPr>
            <a:xfrm>
              <a:off x="4281089" y="2287704"/>
              <a:ext cx="2582999" cy="709937"/>
            </a:xfrm>
            <a:prstGeom prst="rect">
              <a:avLst/>
            </a:prstGeom>
            <a:noFill/>
          </p:spPr>
          <p:txBody>
            <a:bodyPr wrap="square" rtlCol="0">
              <a:spAutoFit/>
            </a:bodyPr>
            <a:lstStyle/>
            <a:p>
              <a:pPr algn="just">
                <a:lnSpc>
                  <a:spcPct val="130000"/>
                </a:lnSpc>
              </a:pPr>
              <a:r>
                <a:rPr lang="zh-CN" altLang="en-US" sz="1100" dirty="0">
                  <a:latin typeface="微软雅黑" panose="020B0503020204020204" pitchFamily="34" charset="-122"/>
                  <a:ea typeface="微软雅黑" panose="020B0503020204020204" pitchFamily="34" charset="-122"/>
                </a:rPr>
                <a:t>单击添加文本单击添加文本单击添加文本单击添加文本</a:t>
              </a:r>
              <a:endParaRPr lang="en-US" altLang="zh-CN" sz="1100" dirty="0">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3205628" y="2574937"/>
            <a:ext cx="1942438" cy="736836"/>
            <a:chOff x="4274170" y="3156490"/>
            <a:chExt cx="2589916" cy="982447"/>
          </a:xfrm>
        </p:grpSpPr>
        <p:sp>
          <p:nvSpPr>
            <p:cNvPr id="37" name="文本框 80"/>
            <p:cNvSpPr txBox="1"/>
            <p:nvPr/>
          </p:nvSpPr>
          <p:spPr>
            <a:xfrm>
              <a:off x="4274170" y="3156490"/>
              <a:ext cx="2317999" cy="418576"/>
            </a:xfrm>
            <a:prstGeom prst="rect">
              <a:avLst/>
            </a:prstGeom>
            <a:noFill/>
          </p:spPr>
          <p:txBody>
            <a:bodyPr wrap="square" rtlCol="0">
              <a:spAutoFit/>
            </a:bodyPr>
            <a:lstStyle/>
            <a:p>
              <a:pPr>
                <a:lnSpc>
                  <a:spcPct val="90000"/>
                </a:lnSpc>
                <a:spcBef>
                  <a:spcPts val="750"/>
                </a:spcBef>
              </a:pPr>
              <a:r>
                <a:rPr lang="zh-CN" altLang="en-US" sz="1600" b="1" dirty="0">
                  <a:latin typeface="微软雅黑" panose="020B0503020204020204" pitchFamily="34" charset="-122"/>
                  <a:ea typeface="微软雅黑" panose="020B0503020204020204" pitchFamily="34" charset="-122"/>
                </a:rPr>
                <a:t>添加标题</a:t>
              </a:r>
              <a:endParaRPr lang="zh-CN" altLang="en-US" sz="1600" b="1" dirty="0">
                <a:latin typeface="微软雅黑" panose="020B0503020204020204" pitchFamily="34" charset="-122"/>
                <a:ea typeface="微软雅黑" panose="020B0503020204020204" pitchFamily="34" charset="-122"/>
              </a:endParaRPr>
            </a:p>
          </p:txBody>
        </p:sp>
        <p:sp>
          <p:nvSpPr>
            <p:cNvPr id="38" name="文本框 81"/>
            <p:cNvSpPr txBox="1"/>
            <p:nvPr/>
          </p:nvSpPr>
          <p:spPr>
            <a:xfrm>
              <a:off x="4281089" y="3429000"/>
              <a:ext cx="2582997" cy="709937"/>
            </a:xfrm>
            <a:prstGeom prst="rect">
              <a:avLst/>
            </a:prstGeom>
            <a:noFill/>
          </p:spPr>
          <p:txBody>
            <a:bodyPr wrap="square" rtlCol="0">
              <a:spAutoFit/>
            </a:bodyPr>
            <a:lstStyle/>
            <a:p>
              <a:pPr algn="just">
                <a:lnSpc>
                  <a:spcPct val="130000"/>
                </a:lnSpc>
              </a:pPr>
              <a:r>
                <a:rPr lang="zh-CN" altLang="en-US" sz="1100" dirty="0">
                  <a:latin typeface="微软雅黑" panose="020B0503020204020204" pitchFamily="34" charset="-122"/>
                  <a:ea typeface="微软雅黑" panose="020B0503020204020204" pitchFamily="34" charset="-122"/>
                </a:rPr>
                <a:t>单击添加文本单击添加文本单击添加文本单击添加文本</a:t>
              </a:r>
              <a:endParaRPr lang="en-US" altLang="zh-CN" sz="1100" dirty="0">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3205631" y="3418287"/>
            <a:ext cx="1942439" cy="736836"/>
            <a:chOff x="4274170" y="4280954"/>
            <a:chExt cx="2589918" cy="982447"/>
          </a:xfrm>
        </p:grpSpPr>
        <p:sp>
          <p:nvSpPr>
            <p:cNvPr id="40" name="文本框 82"/>
            <p:cNvSpPr txBox="1"/>
            <p:nvPr/>
          </p:nvSpPr>
          <p:spPr>
            <a:xfrm>
              <a:off x="4274170" y="4280954"/>
              <a:ext cx="2317999" cy="418576"/>
            </a:xfrm>
            <a:prstGeom prst="rect">
              <a:avLst/>
            </a:prstGeom>
            <a:noFill/>
          </p:spPr>
          <p:txBody>
            <a:bodyPr wrap="square" rtlCol="0">
              <a:spAutoFit/>
            </a:bodyPr>
            <a:lstStyle/>
            <a:p>
              <a:pPr>
                <a:lnSpc>
                  <a:spcPct val="90000"/>
                </a:lnSpc>
                <a:spcBef>
                  <a:spcPts val="750"/>
                </a:spcBef>
              </a:pPr>
              <a:r>
                <a:rPr lang="zh-CN" altLang="en-US" sz="1600" b="1" dirty="0">
                  <a:latin typeface="微软雅黑" panose="020B0503020204020204" pitchFamily="34" charset="-122"/>
                  <a:ea typeface="微软雅黑" panose="020B0503020204020204" pitchFamily="34" charset="-122"/>
                </a:rPr>
                <a:t>添加标题</a:t>
              </a:r>
              <a:endParaRPr lang="zh-CN" altLang="en-US" sz="1600" b="1" dirty="0">
                <a:latin typeface="微软雅黑" panose="020B0503020204020204" pitchFamily="34" charset="-122"/>
                <a:ea typeface="微软雅黑" panose="020B0503020204020204" pitchFamily="34" charset="-122"/>
              </a:endParaRPr>
            </a:p>
          </p:txBody>
        </p:sp>
        <p:sp>
          <p:nvSpPr>
            <p:cNvPr id="41" name="文本框 83"/>
            <p:cNvSpPr txBox="1"/>
            <p:nvPr/>
          </p:nvSpPr>
          <p:spPr>
            <a:xfrm>
              <a:off x="4281089" y="4553464"/>
              <a:ext cx="2582999" cy="709937"/>
            </a:xfrm>
            <a:prstGeom prst="rect">
              <a:avLst/>
            </a:prstGeom>
            <a:noFill/>
          </p:spPr>
          <p:txBody>
            <a:bodyPr wrap="square" rtlCol="0">
              <a:spAutoFit/>
            </a:bodyPr>
            <a:lstStyle/>
            <a:p>
              <a:pPr algn="just">
                <a:lnSpc>
                  <a:spcPct val="130000"/>
                </a:lnSpc>
              </a:pPr>
              <a:r>
                <a:rPr lang="zh-CN" altLang="en-US" sz="1100" dirty="0">
                  <a:latin typeface="微软雅黑" panose="020B0503020204020204" pitchFamily="34" charset="-122"/>
                  <a:ea typeface="微软雅黑" panose="020B0503020204020204" pitchFamily="34" charset="-122"/>
                </a:rPr>
                <a:t>单击添加文本单击添加文本单击添加文本单击添加文本</a:t>
              </a:r>
              <a:endParaRPr lang="en-US" altLang="zh-CN" sz="1100" dirty="0">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6335046" y="2404306"/>
            <a:ext cx="1173491" cy="1033385"/>
            <a:chOff x="8446724" y="2928989"/>
            <a:chExt cx="1564655" cy="1377846"/>
          </a:xfrm>
        </p:grpSpPr>
        <p:sp>
          <p:nvSpPr>
            <p:cNvPr id="43" name="椭圆 42"/>
            <p:cNvSpPr/>
            <p:nvPr/>
          </p:nvSpPr>
          <p:spPr>
            <a:xfrm>
              <a:off x="8540538" y="2928989"/>
              <a:ext cx="1377846" cy="13778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84"/>
            <p:cNvSpPr txBox="1"/>
            <p:nvPr/>
          </p:nvSpPr>
          <p:spPr>
            <a:xfrm>
              <a:off x="8446724" y="3408623"/>
              <a:ext cx="1564655" cy="418576"/>
            </a:xfrm>
            <a:prstGeom prst="rect">
              <a:avLst/>
            </a:prstGeom>
            <a:noFill/>
          </p:spPr>
          <p:txBody>
            <a:bodyPr wrap="square" rtlCol="0" anchor="ctr">
              <a:spAutoFit/>
            </a:bodyPr>
            <a:lstStyle/>
            <a:p>
              <a:pPr algn="ctr">
                <a:lnSpc>
                  <a:spcPct val="90000"/>
                </a:lnSpc>
                <a:spcBef>
                  <a:spcPts val="750"/>
                </a:spcBef>
              </a:pPr>
              <a:r>
                <a:rPr lang="zh-CN" altLang="en-US" sz="1600" b="1" dirty="0">
                  <a:solidFill>
                    <a:srgbClr val="DBF3F5"/>
                  </a:solidFill>
                  <a:latin typeface="微软雅黑" panose="020B0503020204020204" pitchFamily="34" charset="-122"/>
                  <a:ea typeface="微软雅黑" panose="020B0503020204020204" pitchFamily="34" charset="-122"/>
                </a:rPr>
                <a:t>添加标题</a:t>
              </a:r>
              <a:endParaRPr lang="zh-CN" altLang="en-US" sz="1600" b="1" dirty="0">
                <a:solidFill>
                  <a:srgbClr val="DBF3F5"/>
                </a:solidFill>
                <a:latin typeface="微软雅黑" panose="020B0503020204020204" pitchFamily="34" charset="-122"/>
                <a:ea typeface="微软雅黑" panose="020B0503020204020204" pitchFamily="34" charset="-122"/>
              </a:endParaRPr>
            </a:p>
          </p:txBody>
        </p:sp>
      </p:grpSp>
      <p:pic>
        <p:nvPicPr>
          <p:cNvPr id="45" name="图片 44"/>
          <p:cNvPicPr>
            <a:picLocks noChangeAspect="1"/>
          </p:cNvPicPr>
          <p:nvPr/>
        </p:nvPicPr>
        <p:blipFill>
          <a:blip r:embed="rId7" cstate="print">
            <a:biLevel thresh="50000"/>
            <a:extLst>
              <a:ext uri="{28A0092B-C50C-407E-A947-70E740481C1C}">
                <a14:useLocalDpi xmlns:a14="http://schemas.microsoft.com/office/drawing/2010/main" val="0"/>
              </a:ext>
            </a:extLst>
          </a:blip>
          <a:stretch>
            <a:fillRect/>
          </a:stretch>
        </p:blipFill>
        <p:spPr>
          <a:xfrm flipH="1">
            <a:off x="5621756" y="2107758"/>
            <a:ext cx="295913" cy="297000"/>
          </a:xfrm>
          <a:prstGeom prst="rect">
            <a:avLst/>
          </a:prstGeom>
          <a:solidFill>
            <a:schemeClr val="accent5"/>
          </a:solidFill>
        </p:spPr>
      </p:pic>
      <p:pic>
        <p:nvPicPr>
          <p:cNvPr id="46" name="图片 45"/>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6785674" y="1456777"/>
            <a:ext cx="272700" cy="272700"/>
          </a:xfrm>
          <a:prstGeom prst="rect">
            <a:avLst/>
          </a:prstGeom>
          <a:solidFill>
            <a:schemeClr val="accent3"/>
          </a:solidFill>
        </p:spPr>
      </p:pic>
      <p:pic>
        <p:nvPicPr>
          <p:cNvPr id="47" name="图片 46"/>
          <p:cNvPicPr>
            <a:picLocks noChangeAspect="1"/>
          </p:cNvPicPr>
          <p:nvPr/>
        </p:nvPicPr>
        <p:blipFill>
          <a:blip r:embed="rId9" cstate="print">
            <a:biLevel thresh="25000"/>
            <a:extLst>
              <a:ext uri="{28A0092B-C50C-407E-A947-70E740481C1C}">
                <a14:useLocalDpi xmlns:a14="http://schemas.microsoft.com/office/drawing/2010/main" val="0"/>
              </a:ext>
            </a:extLst>
          </a:blip>
          <a:stretch>
            <a:fillRect/>
          </a:stretch>
        </p:blipFill>
        <p:spPr>
          <a:xfrm>
            <a:off x="7929196" y="2115834"/>
            <a:ext cx="294300" cy="294300"/>
          </a:xfrm>
          <a:prstGeom prst="rect">
            <a:avLst/>
          </a:prstGeom>
          <a:solidFill>
            <a:schemeClr val="accent2"/>
          </a:solidFill>
        </p:spPr>
      </p:pic>
      <p:pic>
        <p:nvPicPr>
          <p:cNvPr id="48" name="图片 47"/>
          <p:cNvPicPr>
            <a:picLocks noChangeAspect="1"/>
          </p:cNvPicPr>
          <p:nvPr/>
        </p:nvPicPr>
        <p:blipFill>
          <a:blip r:embed="rId10" cstate="print">
            <a:biLevel thresh="25000"/>
            <a:extLst>
              <a:ext uri="{28A0092B-C50C-407E-A947-70E740481C1C}">
                <a14:useLocalDpi xmlns:a14="http://schemas.microsoft.com/office/drawing/2010/main" val="0"/>
              </a:ext>
            </a:extLst>
          </a:blip>
          <a:stretch>
            <a:fillRect/>
          </a:stretch>
        </p:blipFill>
        <p:spPr>
          <a:xfrm>
            <a:off x="5629308" y="3445418"/>
            <a:ext cx="280800" cy="280800"/>
          </a:xfrm>
          <a:prstGeom prst="rect">
            <a:avLst/>
          </a:prstGeom>
          <a:solidFill>
            <a:schemeClr val="accent4"/>
          </a:solidFill>
        </p:spPr>
      </p:pic>
      <p:pic>
        <p:nvPicPr>
          <p:cNvPr id="49" name="图片 48"/>
          <p:cNvPicPr>
            <a:picLocks noChangeAspect="1"/>
          </p:cNvPicPr>
          <p:nvPr/>
        </p:nvPicPr>
        <p:blipFill>
          <a:blip r:embed="rId11" cstate="print">
            <a:biLevel thresh="25000"/>
            <a:extLst>
              <a:ext uri="{28A0092B-C50C-407E-A947-70E740481C1C}">
                <a14:useLocalDpi xmlns:a14="http://schemas.microsoft.com/office/drawing/2010/main" val="0"/>
              </a:ext>
            </a:extLst>
          </a:blip>
          <a:stretch>
            <a:fillRect/>
          </a:stretch>
        </p:blipFill>
        <p:spPr>
          <a:xfrm>
            <a:off x="6785510" y="4113485"/>
            <a:ext cx="275400" cy="276221"/>
          </a:xfrm>
          <a:prstGeom prst="rect">
            <a:avLst/>
          </a:prstGeom>
          <a:solidFill>
            <a:schemeClr val="accent1"/>
          </a:solidFill>
        </p:spPr>
      </p:pic>
      <p:pic>
        <p:nvPicPr>
          <p:cNvPr id="50" name="图片 49"/>
          <p:cNvPicPr>
            <a:picLocks noChangeAspect="1"/>
          </p:cNvPicPr>
          <p:nvPr/>
        </p:nvPicPr>
        <p:blipFill>
          <a:blip r:embed="rId12" cstate="print">
            <a:biLevel thresh="25000"/>
            <a:extLst>
              <a:ext uri="{28A0092B-C50C-407E-A947-70E740481C1C}">
                <a14:useLocalDpi xmlns:a14="http://schemas.microsoft.com/office/drawing/2010/main" val="0"/>
              </a:ext>
            </a:extLst>
          </a:blip>
          <a:stretch>
            <a:fillRect/>
          </a:stretch>
        </p:blipFill>
        <p:spPr>
          <a:xfrm>
            <a:off x="7913114" y="3461052"/>
            <a:ext cx="316800" cy="237600"/>
          </a:xfrm>
          <a:prstGeom prst="rect">
            <a:avLst/>
          </a:prstGeom>
          <a:solidFill>
            <a:schemeClr val="accent6"/>
          </a:solidFill>
        </p:spPr>
      </p:pic>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250"/>
                                        <p:tgtEl>
                                          <p:spTgt spid="42"/>
                                        </p:tgtEl>
                                      </p:cBhvr>
                                    </p:animEffect>
                                    <p:anim calcmode="lin" valueType="num">
                                      <p:cBhvr>
                                        <p:cTn id="12" dur="250" fill="hold"/>
                                        <p:tgtEl>
                                          <p:spTgt spid="42"/>
                                        </p:tgtEl>
                                        <p:attrNameLst>
                                          <p:attrName>ppt_x</p:attrName>
                                        </p:attrNameLst>
                                      </p:cBhvr>
                                      <p:tavLst>
                                        <p:tav tm="0">
                                          <p:val>
                                            <p:strVal val="#ppt_x"/>
                                          </p:val>
                                        </p:tav>
                                        <p:tav tm="100000">
                                          <p:val>
                                            <p:strVal val="#ppt_x"/>
                                          </p:val>
                                        </p:tav>
                                      </p:tavLst>
                                    </p:anim>
                                    <p:anim calcmode="lin" valueType="num">
                                      <p:cBhvr>
                                        <p:cTn id="13" dur="250" fill="hold"/>
                                        <p:tgtEl>
                                          <p:spTgt spid="42"/>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250"/>
                                        <p:tgtEl>
                                          <p:spTgt spid="4"/>
                                        </p:tgtEl>
                                      </p:cBhvr>
                                    </p:animEffect>
                                    <p:anim calcmode="lin" valueType="num">
                                      <p:cBhvr>
                                        <p:cTn id="17" dur="250" fill="hold"/>
                                        <p:tgtEl>
                                          <p:spTgt spid="4"/>
                                        </p:tgtEl>
                                        <p:attrNameLst>
                                          <p:attrName>ppt_x</p:attrName>
                                        </p:attrNameLst>
                                      </p:cBhvr>
                                      <p:tavLst>
                                        <p:tav tm="0">
                                          <p:val>
                                            <p:strVal val="#ppt_x"/>
                                          </p:val>
                                        </p:tav>
                                        <p:tav tm="100000">
                                          <p:val>
                                            <p:strVal val="#ppt_x"/>
                                          </p:val>
                                        </p:tav>
                                      </p:tavLst>
                                    </p:anim>
                                    <p:anim calcmode="lin" valueType="num">
                                      <p:cBhvr>
                                        <p:cTn id="18" dur="25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1" presetClass="entr" presetSubtype="1"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heel(1)">
                                      <p:cBhvr>
                                        <p:cTn id="22" dur="2000"/>
                                        <p:tgtEl>
                                          <p:spTgt spid="3"/>
                                        </p:tgtEl>
                                      </p:cBhvr>
                                    </p:animEffect>
                                  </p:childTnLst>
                                </p:cTn>
                              </p:par>
                              <p:par>
                                <p:cTn id="23" presetID="10"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50"/>
                                        <p:tgtEl>
                                          <p:spTgt spid="8"/>
                                        </p:tgtEl>
                                      </p:cBhvr>
                                    </p:animEffect>
                                  </p:childTnLst>
                                </p:cTn>
                              </p:par>
                              <p:par>
                                <p:cTn id="26" presetID="10" presetClass="entr" presetSubtype="0" fill="hold" nodeType="withEffect">
                                  <p:stCondLst>
                                    <p:cond delay="25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250"/>
                                        <p:tgtEl>
                                          <p:spTgt spid="17"/>
                                        </p:tgtEl>
                                      </p:cBhvr>
                                    </p:animEffect>
                                  </p:childTnLst>
                                </p:cTn>
                              </p:par>
                              <p:par>
                                <p:cTn id="29" presetID="10" presetClass="entr" presetSubtype="0" fill="hold" nodeType="withEffect">
                                  <p:stCondLst>
                                    <p:cond delay="5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250"/>
                                        <p:tgtEl>
                                          <p:spTgt spid="11"/>
                                        </p:tgtEl>
                                      </p:cBhvr>
                                    </p:animEffect>
                                  </p:childTnLst>
                                </p:cTn>
                              </p:par>
                              <p:par>
                                <p:cTn id="32" presetID="10" presetClass="entr" presetSubtype="0" fill="hold" nodeType="withEffect">
                                  <p:stCondLst>
                                    <p:cond delay="75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250"/>
                                        <p:tgtEl>
                                          <p:spTgt spid="14"/>
                                        </p:tgtEl>
                                      </p:cBhvr>
                                    </p:animEffect>
                                  </p:childTnLst>
                                </p:cTn>
                              </p:par>
                              <p:par>
                                <p:cTn id="35" presetID="10" presetClass="entr" presetSubtype="0" fill="hold" nodeType="withEffect">
                                  <p:stCondLst>
                                    <p:cond delay="100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250"/>
                                        <p:tgtEl>
                                          <p:spTgt spid="5"/>
                                        </p:tgtEl>
                                      </p:cBhvr>
                                    </p:animEffect>
                                  </p:childTnLst>
                                </p:cTn>
                              </p:par>
                              <p:par>
                                <p:cTn id="38" presetID="10" presetClass="entr" presetSubtype="0" fill="hold" nodeType="withEffect">
                                  <p:stCondLst>
                                    <p:cond delay="125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250"/>
                                        <p:tgtEl>
                                          <p:spTgt spid="20"/>
                                        </p:tgtEl>
                                      </p:cBhvr>
                                    </p:animEffect>
                                  </p:childTnLst>
                                </p:cTn>
                              </p:par>
                            </p:childTnLst>
                          </p:cTn>
                        </p:par>
                        <p:par>
                          <p:cTn id="41" fill="hold">
                            <p:stCondLst>
                              <p:cond delay="3000"/>
                            </p:stCondLst>
                            <p:childTnLst>
                              <p:par>
                                <p:cTn id="42" presetID="49" presetClass="entr" presetSubtype="0" decel="100000"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p:cTn id="44" dur="500" fill="hold"/>
                                        <p:tgtEl>
                                          <p:spTgt spid="23"/>
                                        </p:tgtEl>
                                        <p:attrNameLst>
                                          <p:attrName>ppt_w</p:attrName>
                                        </p:attrNameLst>
                                      </p:cBhvr>
                                      <p:tavLst>
                                        <p:tav tm="0">
                                          <p:val>
                                            <p:fltVal val="0"/>
                                          </p:val>
                                        </p:tav>
                                        <p:tav tm="100000">
                                          <p:val>
                                            <p:strVal val="#ppt_w"/>
                                          </p:val>
                                        </p:tav>
                                      </p:tavLst>
                                    </p:anim>
                                    <p:anim calcmode="lin" valueType="num">
                                      <p:cBhvr>
                                        <p:cTn id="45" dur="500" fill="hold"/>
                                        <p:tgtEl>
                                          <p:spTgt spid="23"/>
                                        </p:tgtEl>
                                        <p:attrNameLst>
                                          <p:attrName>ppt_h</p:attrName>
                                        </p:attrNameLst>
                                      </p:cBhvr>
                                      <p:tavLst>
                                        <p:tav tm="0">
                                          <p:val>
                                            <p:fltVal val="0"/>
                                          </p:val>
                                        </p:tav>
                                        <p:tav tm="100000">
                                          <p:val>
                                            <p:strVal val="#ppt_h"/>
                                          </p:val>
                                        </p:tav>
                                      </p:tavLst>
                                    </p:anim>
                                    <p:anim calcmode="lin" valueType="num">
                                      <p:cBhvr>
                                        <p:cTn id="46" dur="500" fill="hold"/>
                                        <p:tgtEl>
                                          <p:spTgt spid="23"/>
                                        </p:tgtEl>
                                        <p:attrNameLst>
                                          <p:attrName>style.rotation</p:attrName>
                                        </p:attrNameLst>
                                      </p:cBhvr>
                                      <p:tavLst>
                                        <p:tav tm="0">
                                          <p:val>
                                            <p:fltVal val="360"/>
                                          </p:val>
                                        </p:tav>
                                        <p:tav tm="100000">
                                          <p:val>
                                            <p:fltVal val="0"/>
                                          </p:val>
                                        </p:tav>
                                      </p:tavLst>
                                    </p:anim>
                                    <p:animEffect transition="in" filter="fade">
                                      <p:cBhvr>
                                        <p:cTn id="47" dur="500"/>
                                        <p:tgtEl>
                                          <p:spTgt spid="23"/>
                                        </p:tgtEl>
                                      </p:cBhvr>
                                    </p:animEffect>
                                  </p:childTnLst>
                                </p:cTn>
                              </p:par>
                            </p:childTnLst>
                          </p:cTn>
                        </p:par>
                        <p:par>
                          <p:cTn id="48" fill="hold">
                            <p:stCondLst>
                              <p:cond delay="3500"/>
                            </p:stCondLst>
                            <p:childTnLst>
                              <p:par>
                                <p:cTn id="49" presetID="1" presetClass="entr" presetSubtype="0" fill="hold" nodeType="afterEffect">
                                  <p:stCondLst>
                                    <p:cond delay="0"/>
                                  </p:stCondLst>
                                  <p:childTnLst>
                                    <p:set>
                                      <p:cBhvr>
                                        <p:cTn id="50" dur="1" fill="hold">
                                          <p:stCondLst>
                                            <p:cond delay="0"/>
                                          </p:stCondLst>
                                        </p:cTn>
                                        <p:tgtEl>
                                          <p:spTgt spid="45"/>
                                        </p:tgtEl>
                                        <p:attrNameLst>
                                          <p:attrName>style.visibility</p:attrName>
                                        </p:attrNameLst>
                                      </p:cBhvr>
                                      <p:to>
                                        <p:strVal val="visible"/>
                                      </p:to>
                                    </p:set>
                                  </p:childTnLst>
                                </p:cTn>
                              </p:par>
                              <p:par>
                                <p:cTn id="51" presetID="6" presetClass="emph" presetSubtype="0" fill="hold" nodeType="withEffect">
                                  <p:stCondLst>
                                    <p:cond delay="0"/>
                                  </p:stCondLst>
                                  <p:childTnLst>
                                    <p:animScale>
                                      <p:cBhvr>
                                        <p:cTn id="52" dur="750" fill="hold"/>
                                        <p:tgtEl>
                                          <p:spTgt spid="45"/>
                                        </p:tgtEl>
                                      </p:cBhvr>
                                      <p:by x="50000" y="50000"/>
                                    </p:animScale>
                                  </p:childTnLst>
                                </p:cTn>
                              </p:par>
                              <p:par>
                                <p:cTn id="53" presetID="35" presetClass="path" presetSubtype="0" accel="50000" decel="50000" fill="hold" nodeType="withEffect">
                                  <p:stCondLst>
                                    <p:cond delay="0"/>
                                  </p:stCondLst>
                                  <p:childTnLst>
                                    <p:animMotion origin="layout" path="M 4.16667E-7 1.85185E-6 L -0.53724 -0.08148 " pathEditMode="relative" rAng="0" ptsTypes="AA">
                                      <p:cBhvr>
                                        <p:cTn id="54" dur="1000" fill="hold"/>
                                        <p:tgtEl>
                                          <p:spTgt spid="45"/>
                                        </p:tgtEl>
                                        <p:attrNameLst>
                                          <p:attrName>ppt_x</p:attrName>
                                          <p:attrName>ppt_y</p:attrName>
                                        </p:attrNameLst>
                                      </p:cBhvr>
                                      <p:rCtr x="-26862" y="-4074"/>
                                    </p:animMotion>
                                  </p:childTnLst>
                                </p:cTn>
                              </p:par>
                            </p:childTnLst>
                          </p:cTn>
                        </p:par>
                        <p:par>
                          <p:cTn id="55" fill="hold">
                            <p:stCondLst>
                              <p:cond delay="3500"/>
                            </p:stCondLst>
                            <p:childTnLst>
                              <p:par>
                                <p:cTn id="56" presetID="22" presetClass="entr" presetSubtype="8" fill="hold"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left)">
                                      <p:cBhvr>
                                        <p:cTn id="58" dur="500"/>
                                        <p:tgtEl>
                                          <p:spTgt spid="24"/>
                                        </p:tgtEl>
                                      </p:cBhvr>
                                    </p:animEffect>
                                  </p:childTnLst>
                                </p:cTn>
                              </p:par>
                            </p:childTnLst>
                          </p:cTn>
                        </p:par>
                        <p:par>
                          <p:cTn id="59" fill="hold">
                            <p:stCondLst>
                              <p:cond delay="4000"/>
                            </p:stCondLst>
                            <p:childTnLst>
                              <p:par>
                                <p:cTn id="60" presetID="1" presetClass="entr" presetSubtype="0" fill="hold" nodeType="afterEffect">
                                  <p:stCondLst>
                                    <p:cond delay="0"/>
                                  </p:stCondLst>
                                  <p:childTnLst>
                                    <p:set>
                                      <p:cBhvr>
                                        <p:cTn id="61" dur="1" fill="hold">
                                          <p:stCondLst>
                                            <p:cond delay="0"/>
                                          </p:stCondLst>
                                        </p:cTn>
                                        <p:tgtEl>
                                          <p:spTgt spid="46"/>
                                        </p:tgtEl>
                                        <p:attrNameLst>
                                          <p:attrName>style.visibility</p:attrName>
                                        </p:attrNameLst>
                                      </p:cBhvr>
                                      <p:to>
                                        <p:strVal val="visible"/>
                                      </p:to>
                                    </p:set>
                                  </p:childTnLst>
                                </p:cTn>
                              </p:par>
                              <p:par>
                                <p:cTn id="62" presetID="6" presetClass="emph" presetSubtype="0" fill="hold" nodeType="withEffect">
                                  <p:stCondLst>
                                    <p:cond delay="0"/>
                                  </p:stCondLst>
                                  <p:childTnLst>
                                    <p:animScale>
                                      <p:cBhvr>
                                        <p:cTn id="63" dur="750" fill="hold"/>
                                        <p:tgtEl>
                                          <p:spTgt spid="46"/>
                                        </p:tgtEl>
                                      </p:cBhvr>
                                      <p:by x="50000" y="50000"/>
                                    </p:animScale>
                                  </p:childTnLst>
                                </p:cTn>
                              </p:par>
                              <p:par>
                                <p:cTn id="64" presetID="35" presetClass="path" presetSubtype="0" accel="50000" decel="50000" fill="hold" nodeType="withEffect">
                                  <p:stCondLst>
                                    <p:cond delay="0"/>
                                  </p:stCondLst>
                                  <p:childTnLst>
                                    <p:animMotion origin="layout" path="M -1.04167E-6 -2.96296E-6 L -0.6638 0.21505 " pathEditMode="relative" rAng="0" ptsTypes="AA">
                                      <p:cBhvr>
                                        <p:cTn id="65" dur="1000" fill="hold"/>
                                        <p:tgtEl>
                                          <p:spTgt spid="46"/>
                                        </p:tgtEl>
                                        <p:attrNameLst>
                                          <p:attrName>ppt_x</p:attrName>
                                          <p:attrName>ppt_y</p:attrName>
                                        </p:attrNameLst>
                                      </p:cBhvr>
                                      <p:rCtr x="-33190" y="10741"/>
                                    </p:animMotion>
                                  </p:childTnLst>
                                </p:cTn>
                              </p:par>
                            </p:childTnLst>
                          </p:cTn>
                        </p:par>
                        <p:par>
                          <p:cTn id="66" fill="hold">
                            <p:stCondLst>
                              <p:cond delay="4000"/>
                            </p:stCondLst>
                            <p:childTnLst>
                              <p:par>
                                <p:cTn id="67" presetID="22" presetClass="entr" presetSubtype="8" fill="hold" nodeType="after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wipe(left)">
                                      <p:cBhvr>
                                        <p:cTn id="69" dur="500"/>
                                        <p:tgtEl>
                                          <p:spTgt spid="27"/>
                                        </p:tgtEl>
                                      </p:cBhvr>
                                    </p:animEffect>
                                  </p:childTnLst>
                                </p:cTn>
                              </p:par>
                            </p:childTnLst>
                          </p:cTn>
                        </p:par>
                        <p:par>
                          <p:cTn id="70" fill="hold">
                            <p:stCondLst>
                              <p:cond delay="4500"/>
                            </p:stCondLst>
                            <p:childTnLst>
                              <p:par>
                                <p:cTn id="71" presetID="1" presetClass="entr" presetSubtype="0" fill="hold" nodeType="afterEffect">
                                  <p:stCondLst>
                                    <p:cond delay="0"/>
                                  </p:stCondLst>
                                  <p:childTnLst>
                                    <p:set>
                                      <p:cBhvr>
                                        <p:cTn id="72" dur="1" fill="hold">
                                          <p:stCondLst>
                                            <p:cond delay="0"/>
                                          </p:stCondLst>
                                        </p:cTn>
                                        <p:tgtEl>
                                          <p:spTgt spid="47"/>
                                        </p:tgtEl>
                                        <p:attrNameLst>
                                          <p:attrName>style.visibility</p:attrName>
                                        </p:attrNameLst>
                                      </p:cBhvr>
                                      <p:to>
                                        <p:strVal val="visible"/>
                                      </p:to>
                                    </p:set>
                                  </p:childTnLst>
                                </p:cTn>
                              </p:par>
                              <p:par>
                                <p:cTn id="73" presetID="6" presetClass="emph" presetSubtype="0" fill="hold" nodeType="withEffect">
                                  <p:stCondLst>
                                    <p:cond delay="0"/>
                                  </p:stCondLst>
                                  <p:childTnLst>
                                    <p:animScale>
                                      <p:cBhvr>
                                        <p:cTn id="74" dur="750" fill="hold"/>
                                        <p:tgtEl>
                                          <p:spTgt spid="47"/>
                                        </p:tgtEl>
                                      </p:cBhvr>
                                      <p:by x="50000" y="50000"/>
                                    </p:animScale>
                                  </p:childTnLst>
                                </p:cTn>
                              </p:par>
                              <p:par>
                                <p:cTn id="75" presetID="35" presetClass="path" presetSubtype="0" accel="50000" decel="50000" fill="hold" nodeType="withEffect">
                                  <p:stCondLst>
                                    <p:cond delay="0"/>
                                  </p:stCondLst>
                                  <p:childTnLst>
                                    <p:animMotion origin="layout" path="M -3.125E-6 2.96296E-6 L -0.79101 0.24884 " pathEditMode="relative" rAng="0" ptsTypes="AA">
                                      <p:cBhvr>
                                        <p:cTn id="76" dur="1000" fill="hold"/>
                                        <p:tgtEl>
                                          <p:spTgt spid="47"/>
                                        </p:tgtEl>
                                        <p:attrNameLst>
                                          <p:attrName>ppt_x</p:attrName>
                                          <p:attrName>ppt_y</p:attrName>
                                        </p:attrNameLst>
                                      </p:cBhvr>
                                      <p:rCtr x="-39557" y="12431"/>
                                    </p:animMotion>
                                  </p:childTnLst>
                                </p:cTn>
                              </p:par>
                            </p:childTnLst>
                          </p:cTn>
                        </p:par>
                        <p:par>
                          <p:cTn id="77" fill="hold">
                            <p:stCondLst>
                              <p:cond delay="4500"/>
                            </p:stCondLst>
                            <p:childTnLst>
                              <p:par>
                                <p:cTn id="78" presetID="22" presetClass="entr" presetSubtype="8" fill="hold" nodeType="after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wipe(left)">
                                      <p:cBhvr>
                                        <p:cTn id="80" dur="500"/>
                                        <p:tgtEl>
                                          <p:spTgt spid="30"/>
                                        </p:tgtEl>
                                      </p:cBhvr>
                                    </p:animEffect>
                                  </p:childTnLst>
                                </p:cTn>
                              </p:par>
                            </p:childTnLst>
                          </p:cTn>
                        </p:par>
                        <p:par>
                          <p:cTn id="81" fill="hold">
                            <p:stCondLst>
                              <p:cond delay="5000"/>
                            </p:stCondLst>
                            <p:childTnLst>
                              <p:par>
                                <p:cTn id="82" presetID="1" presetClass="entr" presetSubtype="0" fill="hold" nodeType="afterEffect">
                                  <p:stCondLst>
                                    <p:cond delay="0"/>
                                  </p:stCondLst>
                                  <p:childTnLst>
                                    <p:set>
                                      <p:cBhvr>
                                        <p:cTn id="83" dur="1" fill="hold">
                                          <p:stCondLst>
                                            <p:cond delay="0"/>
                                          </p:stCondLst>
                                        </p:cTn>
                                        <p:tgtEl>
                                          <p:spTgt spid="48"/>
                                        </p:tgtEl>
                                        <p:attrNameLst>
                                          <p:attrName>style.visibility</p:attrName>
                                        </p:attrNameLst>
                                      </p:cBhvr>
                                      <p:to>
                                        <p:strVal val="visible"/>
                                      </p:to>
                                    </p:set>
                                  </p:childTnLst>
                                </p:cTn>
                              </p:par>
                              <p:par>
                                <p:cTn id="84" presetID="6" presetClass="emph" presetSubtype="0" fill="hold" nodeType="withEffect">
                                  <p:stCondLst>
                                    <p:cond delay="0"/>
                                  </p:stCondLst>
                                  <p:childTnLst>
                                    <p:animScale>
                                      <p:cBhvr>
                                        <p:cTn id="85" dur="750" fill="hold"/>
                                        <p:tgtEl>
                                          <p:spTgt spid="48"/>
                                        </p:tgtEl>
                                      </p:cBhvr>
                                      <p:by x="50000" y="50000"/>
                                    </p:animScale>
                                  </p:childTnLst>
                                </p:cTn>
                              </p:par>
                              <p:par>
                                <p:cTn id="86" presetID="35" presetClass="path" presetSubtype="0" accel="50000" decel="50000" fill="hold" nodeType="withEffect">
                                  <p:stCondLst>
                                    <p:cond delay="0"/>
                                  </p:stCondLst>
                                  <p:childTnLst>
                                    <p:animMotion origin="layout" path="M 4.16667E-7 -2.96296E-6 L -0.29453 -0.33981 " pathEditMode="relative" rAng="0" ptsTypes="AA">
                                      <p:cBhvr>
                                        <p:cTn id="87" dur="1000" fill="hold"/>
                                        <p:tgtEl>
                                          <p:spTgt spid="48"/>
                                        </p:tgtEl>
                                        <p:attrNameLst>
                                          <p:attrName>ppt_x</p:attrName>
                                          <p:attrName>ppt_y</p:attrName>
                                        </p:attrNameLst>
                                      </p:cBhvr>
                                      <p:rCtr x="-14727" y="-16991"/>
                                    </p:animMotion>
                                  </p:childTnLst>
                                </p:cTn>
                              </p:par>
                            </p:childTnLst>
                          </p:cTn>
                        </p:par>
                        <p:par>
                          <p:cTn id="88" fill="hold">
                            <p:stCondLst>
                              <p:cond delay="5000"/>
                            </p:stCondLst>
                            <p:childTnLst>
                              <p:par>
                                <p:cTn id="89" presetID="22" presetClass="entr" presetSubtype="8" fill="hold" nodeType="afterEffect">
                                  <p:stCondLst>
                                    <p:cond delay="0"/>
                                  </p:stCondLst>
                                  <p:childTnLst>
                                    <p:set>
                                      <p:cBhvr>
                                        <p:cTn id="90" dur="1" fill="hold">
                                          <p:stCondLst>
                                            <p:cond delay="0"/>
                                          </p:stCondLst>
                                        </p:cTn>
                                        <p:tgtEl>
                                          <p:spTgt spid="33"/>
                                        </p:tgtEl>
                                        <p:attrNameLst>
                                          <p:attrName>style.visibility</p:attrName>
                                        </p:attrNameLst>
                                      </p:cBhvr>
                                      <p:to>
                                        <p:strVal val="visible"/>
                                      </p:to>
                                    </p:set>
                                    <p:animEffect transition="in" filter="wipe(left)">
                                      <p:cBhvr>
                                        <p:cTn id="91" dur="500"/>
                                        <p:tgtEl>
                                          <p:spTgt spid="33"/>
                                        </p:tgtEl>
                                      </p:cBhvr>
                                    </p:animEffect>
                                  </p:childTnLst>
                                </p:cTn>
                              </p:par>
                            </p:childTnLst>
                          </p:cTn>
                        </p:par>
                        <p:par>
                          <p:cTn id="92" fill="hold">
                            <p:stCondLst>
                              <p:cond delay="5500"/>
                            </p:stCondLst>
                            <p:childTnLst>
                              <p:par>
                                <p:cTn id="93" presetID="1" presetClass="entr" presetSubtype="0" fill="hold" nodeType="afterEffect">
                                  <p:stCondLst>
                                    <p:cond delay="0"/>
                                  </p:stCondLst>
                                  <p:childTnLst>
                                    <p:set>
                                      <p:cBhvr>
                                        <p:cTn id="94" dur="1" fill="hold">
                                          <p:stCondLst>
                                            <p:cond delay="0"/>
                                          </p:stCondLst>
                                        </p:cTn>
                                        <p:tgtEl>
                                          <p:spTgt spid="49"/>
                                        </p:tgtEl>
                                        <p:attrNameLst>
                                          <p:attrName>style.visibility</p:attrName>
                                        </p:attrNameLst>
                                      </p:cBhvr>
                                      <p:to>
                                        <p:strVal val="visible"/>
                                      </p:to>
                                    </p:set>
                                  </p:childTnLst>
                                </p:cTn>
                              </p:par>
                              <p:par>
                                <p:cTn id="95" presetID="6" presetClass="emph" presetSubtype="0" fill="hold" nodeType="withEffect">
                                  <p:stCondLst>
                                    <p:cond delay="0"/>
                                  </p:stCondLst>
                                  <p:childTnLst>
                                    <p:animScale>
                                      <p:cBhvr>
                                        <p:cTn id="96" dur="750" fill="hold"/>
                                        <p:tgtEl>
                                          <p:spTgt spid="49"/>
                                        </p:tgtEl>
                                      </p:cBhvr>
                                      <p:by x="50000" y="50000"/>
                                    </p:animScale>
                                  </p:childTnLst>
                                </p:cTn>
                              </p:par>
                              <p:par>
                                <p:cTn id="97" presetID="35" presetClass="path" presetSubtype="0" accel="50000" decel="50000" fill="hold" nodeType="withEffect">
                                  <p:stCondLst>
                                    <p:cond delay="0"/>
                                  </p:stCondLst>
                                  <p:childTnLst>
                                    <p:animMotion origin="layout" path="M -1.25E-6 -2.59259E-6 L -0.42057 -0.30301 " pathEditMode="relative" rAng="0" ptsTypes="AA">
                                      <p:cBhvr>
                                        <p:cTn id="98" dur="1000" fill="hold"/>
                                        <p:tgtEl>
                                          <p:spTgt spid="49"/>
                                        </p:tgtEl>
                                        <p:attrNameLst>
                                          <p:attrName>ppt_x</p:attrName>
                                          <p:attrName>ppt_y</p:attrName>
                                        </p:attrNameLst>
                                      </p:cBhvr>
                                      <p:rCtr x="-21029" y="-15162"/>
                                    </p:animMotion>
                                  </p:childTnLst>
                                </p:cTn>
                              </p:par>
                            </p:childTnLst>
                          </p:cTn>
                        </p:par>
                        <p:par>
                          <p:cTn id="99" fill="hold">
                            <p:stCondLst>
                              <p:cond delay="5500"/>
                            </p:stCondLst>
                            <p:childTnLst>
                              <p:par>
                                <p:cTn id="100" presetID="22" presetClass="entr" presetSubtype="8" fill="hold" nodeType="afterEffect">
                                  <p:stCondLst>
                                    <p:cond delay="0"/>
                                  </p:stCondLst>
                                  <p:childTnLst>
                                    <p:set>
                                      <p:cBhvr>
                                        <p:cTn id="101" dur="1" fill="hold">
                                          <p:stCondLst>
                                            <p:cond delay="0"/>
                                          </p:stCondLst>
                                        </p:cTn>
                                        <p:tgtEl>
                                          <p:spTgt spid="36"/>
                                        </p:tgtEl>
                                        <p:attrNameLst>
                                          <p:attrName>style.visibility</p:attrName>
                                        </p:attrNameLst>
                                      </p:cBhvr>
                                      <p:to>
                                        <p:strVal val="visible"/>
                                      </p:to>
                                    </p:set>
                                    <p:animEffect transition="in" filter="wipe(left)">
                                      <p:cBhvr>
                                        <p:cTn id="102" dur="500"/>
                                        <p:tgtEl>
                                          <p:spTgt spid="36"/>
                                        </p:tgtEl>
                                      </p:cBhvr>
                                    </p:animEffect>
                                  </p:childTnLst>
                                </p:cTn>
                              </p:par>
                            </p:childTnLst>
                          </p:cTn>
                        </p:par>
                        <p:par>
                          <p:cTn id="103" fill="hold">
                            <p:stCondLst>
                              <p:cond delay="6000"/>
                            </p:stCondLst>
                            <p:childTnLst>
                              <p:par>
                                <p:cTn id="104" presetID="1" presetClass="entr" presetSubtype="0" fill="hold" nodeType="afterEffect">
                                  <p:stCondLst>
                                    <p:cond delay="0"/>
                                  </p:stCondLst>
                                  <p:childTnLst>
                                    <p:set>
                                      <p:cBhvr>
                                        <p:cTn id="105" dur="1" fill="hold">
                                          <p:stCondLst>
                                            <p:cond delay="0"/>
                                          </p:stCondLst>
                                        </p:cTn>
                                        <p:tgtEl>
                                          <p:spTgt spid="50"/>
                                        </p:tgtEl>
                                        <p:attrNameLst>
                                          <p:attrName>style.visibility</p:attrName>
                                        </p:attrNameLst>
                                      </p:cBhvr>
                                      <p:to>
                                        <p:strVal val="visible"/>
                                      </p:to>
                                    </p:set>
                                  </p:childTnLst>
                                </p:cTn>
                              </p:par>
                              <p:par>
                                <p:cTn id="106" presetID="6" presetClass="emph" presetSubtype="0" fill="hold" nodeType="withEffect">
                                  <p:stCondLst>
                                    <p:cond delay="0"/>
                                  </p:stCondLst>
                                  <p:childTnLst>
                                    <p:animScale>
                                      <p:cBhvr>
                                        <p:cTn id="107" dur="750" fill="hold"/>
                                        <p:tgtEl>
                                          <p:spTgt spid="50"/>
                                        </p:tgtEl>
                                      </p:cBhvr>
                                      <p:by x="50000" y="50000"/>
                                    </p:animScale>
                                  </p:childTnLst>
                                </p:cTn>
                              </p:par>
                              <p:par>
                                <p:cTn id="108" presetID="35" presetClass="path" presetSubtype="0" accel="50000" decel="50000" fill="hold" nodeType="withEffect">
                                  <p:stCondLst>
                                    <p:cond delay="0"/>
                                  </p:stCondLst>
                                  <p:childTnLst>
                                    <p:animMotion origin="layout" path="M -2.29167E-6 4.44444E-6 L -0.54544 -0.00764 " pathEditMode="relative" rAng="0" ptsTypes="AA">
                                      <p:cBhvr>
                                        <p:cTn id="109" dur="1000" fill="hold"/>
                                        <p:tgtEl>
                                          <p:spTgt spid="50"/>
                                        </p:tgtEl>
                                        <p:attrNameLst>
                                          <p:attrName>ppt_x</p:attrName>
                                          <p:attrName>ppt_y</p:attrName>
                                        </p:attrNameLst>
                                      </p:cBhvr>
                                      <p:rCtr x="-27279" y="-394"/>
                                    </p:animMotion>
                                  </p:childTnLst>
                                </p:cTn>
                              </p:par>
                            </p:childTnLst>
                          </p:cTn>
                        </p:par>
                        <p:par>
                          <p:cTn id="110" fill="hold">
                            <p:stCondLst>
                              <p:cond delay="6000"/>
                            </p:stCondLst>
                            <p:childTnLst>
                              <p:par>
                                <p:cTn id="111" presetID="22" presetClass="entr" presetSubtype="8" fill="hold" nodeType="afterEffect">
                                  <p:stCondLst>
                                    <p:cond delay="0"/>
                                  </p:stCondLst>
                                  <p:childTnLst>
                                    <p:set>
                                      <p:cBhvr>
                                        <p:cTn id="112" dur="1" fill="hold">
                                          <p:stCondLst>
                                            <p:cond delay="0"/>
                                          </p:stCondLst>
                                        </p:cTn>
                                        <p:tgtEl>
                                          <p:spTgt spid="39"/>
                                        </p:tgtEl>
                                        <p:attrNameLst>
                                          <p:attrName>style.visibility</p:attrName>
                                        </p:attrNameLst>
                                      </p:cBhvr>
                                      <p:to>
                                        <p:strVal val="visible"/>
                                      </p:to>
                                    </p:set>
                                    <p:animEffect transition="in" filter="wipe(left)">
                                      <p:cBhvr>
                                        <p:cTn id="11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sp>
        <p:nvSpPr>
          <p:cNvPr id="3" name="TextBox 2"/>
          <p:cNvSpPr txBox="1"/>
          <p:nvPr/>
        </p:nvSpPr>
        <p:spPr>
          <a:xfrm>
            <a:off x="643515" y="1131590"/>
            <a:ext cx="2780630" cy="752514"/>
          </a:xfrm>
          <a:prstGeom prst="rect">
            <a:avLst/>
          </a:prstGeom>
          <a:noFill/>
          <a:ln>
            <a:noFill/>
          </a:ln>
        </p:spPr>
        <p:txBody>
          <a:bodyPr wrap="square" rtlCol="0">
            <a:spAutoFit/>
          </a:bodyPr>
          <a:lstStyle/>
          <a:p>
            <a:pPr>
              <a:lnSpc>
                <a:spcPct val="130000"/>
              </a:lnSpc>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5868147" y="2107268"/>
            <a:ext cx="2520281" cy="752514"/>
          </a:xfrm>
          <a:prstGeom prst="rect">
            <a:avLst/>
          </a:prstGeom>
          <a:noFill/>
        </p:spPr>
        <p:txBody>
          <a:bodyPr wrap="square" rtlCol="0">
            <a:spAutoFit/>
          </a:bodyPr>
          <a:lstStyle/>
          <a:p>
            <a:pPr>
              <a:lnSpc>
                <a:spcPct val="130000"/>
              </a:lnSpc>
              <a:defRPr/>
            </a:pP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01</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输入简要文字内容，文字内容需概括精炼，不用多余的文字修饰，言简意赅的说明分项内容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1985375" y="3503451"/>
            <a:ext cx="1723549" cy="284693"/>
          </a:xfrm>
          <a:prstGeom prst="rect">
            <a:avLst/>
          </a:prstGeom>
          <a:noFill/>
          <a:ln>
            <a:noFill/>
          </a:ln>
        </p:spPr>
        <p:txBody>
          <a:bodyPr wrap="none" rtlCol="0">
            <a:spAutoFit/>
          </a:bodyPr>
          <a:lstStyle/>
          <a:p>
            <a:pPr>
              <a:lnSpc>
                <a:spcPts val="1500"/>
              </a:lnSpc>
            </a:pPr>
            <a:r>
              <a:rPr lang="zh-CN" altLang="en-US" sz="1500" b="1" dirty="0" smtClean="0">
                <a:solidFill>
                  <a:schemeClr val="accent2"/>
                </a:solidFill>
                <a:latin typeface="微软雅黑" panose="020B0503020204020204" pitchFamily="34" charset="-122"/>
                <a:ea typeface="微软雅黑" panose="020B0503020204020204" pitchFamily="34" charset="-122"/>
              </a:rPr>
              <a:t>此处添加标题内容</a:t>
            </a:r>
            <a:endParaRPr lang="zh-CN" altLang="en-US" sz="1500" b="1" dirty="0">
              <a:solidFill>
                <a:schemeClr val="accent2"/>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3995939" y="2427736"/>
            <a:ext cx="1723549" cy="284693"/>
          </a:xfrm>
          <a:prstGeom prst="rect">
            <a:avLst/>
          </a:prstGeom>
          <a:noFill/>
          <a:ln>
            <a:noFill/>
          </a:ln>
        </p:spPr>
        <p:txBody>
          <a:bodyPr wrap="none" rtlCol="0">
            <a:spAutoFit/>
          </a:bodyPr>
          <a:lstStyle/>
          <a:p>
            <a:pPr>
              <a:lnSpc>
                <a:spcPts val="1500"/>
              </a:lnSpc>
            </a:pPr>
            <a:r>
              <a:rPr lang="zh-CN" altLang="en-US" sz="1500" b="1" dirty="0" smtClean="0">
                <a:solidFill>
                  <a:schemeClr val="accent6"/>
                </a:solidFill>
                <a:latin typeface="微软雅黑" panose="020B0503020204020204" pitchFamily="34" charset="-122"/>
                <a:ea typeface="微软雅黑" panose="020B0503020204020204" pitchFamily="34" charset="-122"/>
              </a:rPr>
              <a:t>此处添加标题内容</a:t>
            </a:r>
            <a:endParaRPr lang="en-US" altLang="zh-CN" sz="1500" b="1" dirty="0">
              <a:solidFill>
                <a:schemeClr val="accent6"/>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5824446" y="1392343"/>
            <a:ext cx="1723549" cy="284693"/>
          </a:xfrm>
          <a:prstGeom prst="rect">
            <a:avLst/>
          </a:prstGeom>
          <a:noFill/>
          <a:ln>
            <a:noFill/>
          </a:ln>
        </p:spPr>
        <p:txBody>
          <a:bodyPr wrap="none" rtlCol="0">
            <a:spAutoFit/>
          </a:bodyPr>
          <a:lstStyle/>
          <a:p>
            <a:pPr>
              <a:lnSpc>
                <a:spcPts val="1500"/>
              </a:lnSpc>
            </a:pPr>
            <a:r>
              <a:rPr lang="zh-CN" altLang="en-US" sz="1500" b="1" dirty="0" smtClean="0">
                <a:solidFill>
                  <a:schemeClr val="accent1"/>
                </a:solidFill>
                <a:latin typeface="微软雅黑" panose="020B0503020204020204" pitchFamily="34" charset="-122"/>
                <a:ea typeface="微软雅黑" panose="020B0503020204020204" pitchFamily="34" charset="-122"/>
              </a:rPr>
              <a:t>此处添加标题内容</a:t>
            </a:r>
            <a:endParaRPr lang="zh-CN" altLang="en-US" sz="1500" b="1" dirty="0">
              <a:solidFill>
                <a:schemeClr val="accent1"/>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4847399" y="1183731"/>
            <a:ext cx="874116" cy="874116"/>
            <a:chOff x="5125542" y="1399140"/>
            <a:chExt cx="874116" cy="874116"/>
          </a:xfrm>
          <a:solidFill>
            <a:schemeClr val="accent1"/>
          </a:solidFill>
        </p:grpSpPr>
        <p:sp>
          <p:nvSpPr>
            <p:cNvPr id="9" name="椭圆 8"/>
            <p:cNvSpPr/>
            <p:nvPr/>
          </p:nvSpPr>
          <p:spPr>
            <a:xfrm>
              <a:off x="5125542" y="1399140"/>
              <a:ext cx="874116" cy="874116"/>
            </a:xfrm>
            <a:prstGeom prst="ellipse">
              <a:avLst/>
            </a:pr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5314943" y="1628156"/>
              <a:ext cx="486030" cy="400110"/>
            </a:xfrm>
            <a:prstGeom prst="rect">
              <a:avLst/>
            </a:prstGeom>
            <a:grpFill/>
          </p:spPr>
          <p:txBody>
            <a:bodyPr wrap="non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03</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2987086" y="2136513"/>
            <a:ext cx="874116" cy="874116"/>
            <a:chOff x="3265229" y="2351922"/>
            <a:chExt cx="874116" cy="874116"/>
          </a:xfrm>
          <a:solidFill>
            <a:schemeClr val="accent6"/>
          </a:solidFill>
        </p:grpSpPr>
        <p:sp>
          <p:nvSpPr>
            <p:cNvPr id="12" name="椭圆 11"/>
            <p:cNvSpPr/>
            <p:nvPr/>
          </p:nvSpPr>
          <p:spPr>
            <a:xfrm>
              <a:off x="3265229" y="2351922"/>
              <a:ext cx="874116" cy="874116"/>
            </a:xfrm>
            <a:prstGeom prst="ellipse">
              <a:avLst/>
            </a:pr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3424802" y="2571135"/>
              <a:ext cx="486030" cy="400110"/>
            </a:xfrm>
            <a:prstGeom prst="rect">
              <a:avLst/>
            </a:prstGeom>
            <a:grpFill/>
          </p:spPr>
          <p:txBody>
            <a:bodyPr wrap="non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02</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1020600" y="3139446"/>
            <a:ext cx="874116" cy="874116"/>
            <a:chOff x="1298743" y="3354855"/>
            <a:chExt cx="874116" cy="874116"/>
          </a:xfrm>
          <a:solidFill>
            <a:schemeClr val="accent2"/>
          </a:solidFill>
          <a:effectLst/>
        </p:grpSpPr>
        <p:sp>
          <p:nvSpPr>
            <p:cNvPr id="15" name="椭圆 14"/>
            <p:cNvSpPr/>
            <p:nvPr/>
          </p:nvSpPr>
          <p:spPr>
            <a:xfrm>
              <a:off x="1298743" y="3354855"/>
              <a:ext cx="874116" cy="874116"/>
            </a:xfrm>
            <a:prstGeom prst="ellipse">
              <a:avLst/>
            </a:prstGeom>
            <a:gr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1483792" y="3591858"/>
              <a:ext cx="486030" cy="400110"/>
            </a:xfrm>
            <a:prstGeom prst="rect">
              <a:avLst/>
            </a:prstGeom>
            <a:grpFill/>
          </p:spPr>
          <p:txBody>
            <a:bodyPr wrap="non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01</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17" name="TextBox 16"/>
          <p:cNvSpPr txBox="1"/>
          <p:nvPr/>
        </p:nvSpPr>
        <p:spPr>
          <a:xfrm>
            <a:off x="5868147" y="2888338"/>
            <a:ext cx="2520281" cy="752514"/>
          </a:xfrm>
          <a:prstGeom prst="rect">
            <a:avLst/>
          </a:prstGeom>
          <a:noFill/>
        </p:spPr>
        <p:txBody>
          <a:bodyPr wrap="square" rtlCol="0">
            <a:spAutoFit/>
          </a:bodyPr>
          <a:lstStyle/>
          <a:p>
            <a:pPr>
              <a:lnSpc>
                <a:spcPct val="130000"/>
              </a:lnSpc>
              <a:defRPr/>
            </a:pP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02</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输入简要文字内容，文字内容需概括精炼，不用多余的文字修饰，言简意赅的说明分项内容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5868147" y="3691444"/>
            <a:ext cx="2520281" cy="752514"/>
          </a:xfrm>
          <a:prstGeom prst="rect">
            <a:avLst/>
          </a:prstGeom>
          <a:noFill/>
        </p:spPr>
        <p:txBody>
          <a:bodyPr wrap="square" rtlCol="0">
            <a:spAutoFit/>
          </a:bodyPr>
          <a:lstStyle/>
          <a:p>
            <a:pPr>
              <a:lnSpc>
                <a:spcPct val="130000"/>
              </a:lnSpc>
              <a:defRPr/>
            </a:pPr>
            <a:r>
              <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rPr>
              <a:t>03</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、点击</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输入简要文字内容，文字内容需概括精炼，不用多余的文字修饰，言简意赅的说明分项内容</a:t>
            </a:r>
            <a:r>
              <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4" fill="hold" nodeType="afterEffect" p14:presetBounceEnd="44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44000">
                                          <p:cBhvr additive="base">
                                            <p:cTn id="11" dur="500" fill="hold"/>
                                            <p:tgtEl>
                                              <p:spTgt spid="14"/>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4000">
                                      <p:stCondLst>
                                        <p:cond delay="300"/>
                                      </p:stCondLst>
                                      <p:childTnLst>
                                        <p:set>
                                          <p:cBhvr>
                                            <p:cTn id="14" dur="1" fill="hold">
                                              <p:stCondLst>
                                                <p:cond delay="0"/>
                                              </p:stCondLst>
                                            </p:cTn>
                                            <p:tgtEl>
                                              <p:spTgt spid="11"/>
                                            </p:tgtEl>
                                            <p:attrNameLst>
                                              <p:attrName>style.visibility</p:attrName>
                                            </p:attrNameLst>
                                          </p:cBhvr>
                                          <p:to>
                                            <p:strVal val="visible"/>
                                          </p:to>
                                        </p:set>
                                        <p:anim calcmode="lin" valueType="num" p14:bounceEnd="44000">
                                          <p:cBhvr additive="base">
                                            <p:cTn id="15" dur="500" fill="hold"/>
                                            <p:tgtEl>
                                              <p:spTgt spid="11"/>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12" presetClass="entr" presetSubtype="8" fill="hold" grpId="0" nodeType="withEffect">
                                      <p:stCondLst>
                                        <p:cond delay="3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ppt_x</p:attrName>
                                            </p:attrNameLst>
                                          </p:cBhvr>
                                          <p:tavLst>
                                            <p:tav tm="0">
                                              <p:val>
                                                <p:strVal val="#ppt_x-#ppt_w*1.125000"/>
                                              </p:val>
                                            </p:tav>
                                            <p:tav tm="100000">
                                              <p:val>
                                                <p:strVal val="#ppt_x"/>
                                              </p:val>
                                            </p:tav>
                                          </p:tavLst>
                                        </p:anim>
                                        <p:animEffect transition="in" filter="wipe(right)">
                                          <p:cBhvr>
                                            <p:cTn id="20" dur="500"/>
                                            <p:tgtEl>
                                              <p:spTgt spid="5"/>
                                            </p:tgtEl>
                                          </p:cBhvr>
                                        </p:animEffect>
                                      </p:childTnLst>
                                    </p:cTn>
                                  </p:par>
                                  <p:par>
                                    <p:cTn id="21" presetID="2" presetClass="entr" presetSubtype="4" fill="hold" nodeType="withEffect" p14:presetBounceEnd="44000">
                                      <p:stCondLst>
                                        <p:cond delay="600"/>
                                      </p:stCondLst>
                                      <p:childTnLst>
                                        <p:set>
                                          <p:cBhvr>
                                            <p:cTn id="22" dur="1" fill="hold">
                                              <p:stCondLst>
                                                <p:cond delay="0"/>
                                              </p:stCondLst>
                                            </p:cTn>
                                            <p:tgtEl>
                                              <p:spTgt spid="8"/>
                                            </p:tgtEl>
                                            <p:attrNameLst>
                                              <p:attrName>style.visibility</p:attrName>
                                            </p:attrNameLst>
                                          </p:cBhvr>
                                          <p:to>
                                            <p:strVal val="visible"/>
                                          </p:to>
                                        </p:set>
                                        <p:anim calcmode="lin" valueType="num" p14:bounceEnd="44000">
                                          <p:cBhvr additive="base">
                                            <p:cTn id="23" dur="500" fill="hold"/>
                                            <p:tgtEl>
                                              <p:spTgt spid="8"/>
                                            </p:tgtEl>
                                            <p:attrNameLst>
                                              <p:attrName>ppt_x</p:attrName>
                                            </p:attrNameLst>
                                          </p:cBhvr>
                                          <p:tavLst>
                                            <p:tav tm="0">
                                              <p:val>
                                                <p:strVal val="#ppt_x"/>
                                              </p:val>
                                            </p:tav>
                                            <p:tav tm="100000">
                                              <p:val>
                                                <p:strVal val="#ppt_x"/>
                                              </p:val>
                                            </p:tav>
                                          </p:tavLst>
                                        </p:anim>
                                        <p:anim calcmode="lin" valueType="num" p14:bounceEnd="44000">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12" presetClass="entr" presetSubtype="8" fill="hold" grpId="0" nodeType="withEffect">
                                      <p:stCondLst>
                                        <p:cond delay="6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par>
                                    <p:cTn id="29" presetID="12" presetClass="entr" presetSubtype="8" fill="hold" grpId="0" nodeType="withEffect">
                                      <p:stCondLst>
                                        <p:cond delay="90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p:tgtEl>
                                              <p:spTgt spid="7"/>
                                            </p:tgtEl>
                                            <p:attrNameLst>
                                              <p:attrName>ppt_x</p:attrName>
                                            </p:attrNameLst>
                                          </p:cBhvr>
                                          <p:tavLst>
                                            <p:tav tm="0">
                                              <p:val>
                                                <p:strVal val="#ppt_x-#ppt_w*1.125000"/>
                                              </p:val>
                                            </p:tav>
                                            <p:tav tm="100000">
                                              <p:val>
                                                <p:strVal val="#ppt_x"/>
                                              </p:val>
                                            </p:tav>
                                          </p:tavLst>
                                        </p:anim>
                                        <p:animEffect transition="in" filter="wipe(right)">
                                          <p:cBhvr>
                                            <p:cTn id="32" dur="500"/>
                                            <p:tgtEl>
                                              <p:spTgt spid="7"/>
                                            </p:tgtEl>
                                          </p:cBhvr>
                                        </p:animEffect>
                                      </p:childTnLst>
                                    </p:cTn>
                                  </p:par>
                                </p:childTnLst>
                              </p:cTn>
                            </p:par>
                            <p:par>
                              <p:cTn id="33" fill="hold">
                                <p:stCondLst>
                                  <p:cond delay="1000"/>
                                </p:stCondLst>
                                <p:childTnLst>
                                  <p:par>
                                    <p:cTn id="34" presetID="18" presetClass="entr" presetSubtype="3" fill="hold" grpId="0"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strips(upRight)">
                                          <p:cBhvr>
                                            <p:cTn id="36" dur="500"/>
                                            <p:tgtEl>
                                              <p:spTgt spid="3"/>
                                            </p:tgtEl>
                                          </p:cBhvr>
                                        </p:animEffect>
                                      </p:childTnLst>
                                    </p:cTn>
                                  </p:par>
                                  <p:par>
                                    <p:cTn id="37" presetID="18" presetClass="entr" presetSubtype="3" fill="hold" grpId="0" nodeType="withEffect">
                                      <p:stCondLst>
                                        <p:cond delay="300"/>
                                      </p:stCondLst>
                                      <p:childTnLst>
                                        <p:set>
                                          <p:cBhvr>
                                            <p:cTn id="38" dur="1" fill="hold">
                                              <p:stCondLst>
                                                <p:cond delay="0"/>
                                              </p:stCondLst>
                                            </p:cTn>
                                            <p:tgtEl>
                                              <p:spTgt spid="4"/>
                                            </p:tgtEl>
                                            <p:attrNameLst>
                                              <p:attrName>style.visibility</p:attrName>
                                            </p:attrNameLst>
                                          </p:cBhvr>
                                          <p:to>
                                            <p:strVal val="visible"/>
                                          </p:to>
                                        </p:set>
                                        <p:animEffect transition="in" filter="strips(upRight)">
                                          <p:cBhvr>
                                            <p:cTn id="39" dur="500"/>
                                            <p:tgtEl>
                                              <p:spTgt spid="4"/>
                                            </p:tgtEl>
                                          </p:cBhvr>
                                        </p:animEffect>
                                      </p:childTnLst>
                                    </p:cTn>
                                  </p:par>
                                  <p:par>
                                    <p:cTn id="40" presetID="18" presetClass="entr" presetSubtype="3" fill="hold" grpId="0" nodeType="withEffect">
                                      <p:stCondLst>
                                        <p:cond delay="600"/>
                                      </p:stCondLst>
                                      <p:childTnLst>
                                        <p:set>
                                          <p:cBhvr>
                                            <p:cTn id="41" dur="1" fill="hold">
                                              <p:stCondLst>
                                                <p:cond delay="0"/>
                                              </p:stCondLst>
                                            </p:cTn>
                                            <p:tgtEl>
                                              <p:spTgt spid="17"/>
                                            </p:tgtEl>
                                            <p:attrNameLst>
                                              <p:attrName>style.visibility</p:attrName>
                                            </p:attrNameLst>
                                          </p:cBhvr>
                                          <p:to>
                                            <p:strVal val="visible"/>
                                          </p:to>
                                        </p:set>
                                        <p:animEffect transition="in" filter="strips(upRight)">
                                          <p:cBhvr>
                                            <p:cTn id="42" dur="500"/>
                                            <p:tgtEl>
                                              <p:spTgt spid="17"/>
                                            </p:tgtEl>
                                          </p:cBhvr>
                                        </p:animEffect>
                                      </p:childTnLst>
                                    </p:cTn>
                                  </p:par>
                                  <p:par>
                                    <p:cTn id="43" presetID="18" presetClass="entr" presetSubtype="3" fill="hold" grpId="0" nodeType="withEffect">
                                      <p:stCondLst>
                                        <p:cond delay="900"/>
                                      </p:stCondLst>
                                      <p:childTnLst>
                                        <p:set>
                                          <p:cBhvr>
                                            <p:cTn id="44" dur="1" fill="hold">
                                              <p:stCondLst>
                                                <p:cond delay="0"/>
                                              </p:stCondLst>
                                            </p:cTn>
                                            <p:tgtEl>
                                              <p:spTgt spid="18"/>
                                            </p:tgtEl>
                                            <p:attrNameLst>
                                              <p:attrName>style.visibility</p:attrName>
                                            </p:attrNameLst>
                                          </p:cBhvr>
                                          <p:to>
                                            <p:strVal val="visible"/>
                                          </p:to>
                                        </p:set>
                                        <p:animEffect transition="in" filter="strips(upRight)">
                                          <p:cBhvr>
                                            <p:cTn id="4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17" grpId="0"/>
          <p:bldP spid="18"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3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12" presetClass="entr" presetSubtype="8" fill="hold" grpId="0" nodeType="withEffect">
                                      <p:stCondLst>
                                        <p:cond delay="3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ppt_x</p:attrName>
                                            </p:attrNameLst>
                                          </p:cBhvr>
                                          <p:tavLst>
                                            <p:tav tm="0">
                                              <p:val>
                                                <p:strVal val="#ppt_x-#ppt_w*1.125000"/>
                                              </p:val>
                                            </p:tav>
                                            <p:tav tm="100000">
                                              <p:val>
                                                <p:strVal val="#ppt_x"/>
                                              </p:val>
                                            </p:tav>
                                          </p:tavLst>
                                        </p:anim>
                                        <p:animEffect transition="in" filter="wipe(right)">
                                          <p:cBhvr>
                                            <p:cTn id="20" dur="500"/>
                                            <p:tgtEl>
                                              <p:spTgt spid="5"/>
                                            </p:tgtEl>
                                          </p:cBhvr>
                                        </p:animEffect>
                                      </p:childTnLst>
                                    </p:cTn>
                                  </p:par>
                                  <p:par>
                                    <p:cTn id="21" presetID="2" presetClass="entr" presetSubtype="4" fill="hold" nodeType="withEffect">
                                      <p:stCondLst>
                                        <p:cond delay="6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12" presetClass="entr" presetSubtype="8" fill="hold" grpId="0" nodeType="withEffect">
                                      <p:stCondLst>
                                        <p:cond delay="6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par>
                                    <p:cTn id="29" presetID="12" presetClass="entr" presetSubtype="8" fill="hold" grpId="0" nodeType="withEffect">
                                      <p:stCondLst>
                                        <p:cond delay="90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p:tgtEl>
                                              <p:spTgt spid="7"/>
                                            </p:tgtEl>
                                            <p:attrNameLst>
                                              <p:attrName>ppt_x</p:attrName>
                                            </p:attrNameLst>
                                          </p:cBhvr>
                                          <p:tavLst>
                                            <p:tav tm="0">
                                              <p:val>
                                                <p:strVal val="#ppt_x-#ppt_w*1.125000"/>
                                              </p:val>
                                            </p:tav>
                                            <p:tav tm="100000">
                                              <p:val>
                                                <p:strVal val="#ppt_x"/>
                                              </p:val>
                                            </p:tav>
                                          </p:tavLst>
                                        </p:anim>
                                        <p:animEffect transition="in" filter="wipe(right)">
                                          <p:cBhvr>
                                            <p:cTn id="32" dur="500"/>
                                            <p:tgtEl>
                                              <p:spTgt spid="7"/>
                                            </p:tgtEl>
                                          </p:cBhvr>
                                        </p:animEffect>
                                      </p:childTnLst>
                                    </p:cTn>
                                  </p:par>
                                </p:childTnLst>
                              </p:cTn>
                            </p:par>
                            <p:par>
                              <p:cTn id="33" fill="hold">
                                <p:stCondLst>
                                  <p:cond delay="1000"/>
                                </p:stCondLst>
                                <p:childTnLst>
                                  <p:par>
                                    <p:cTn id="34" presetID="18" presetClass="entr" presetSubtype="3" fill="hold" grpId="0"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strips(upRight)">
                                          <p:cBhvr>
                                            <p:cTn id="36" dur="500"/>
                                            <p:tgtEl>
                                              <p:spTgt spid="3"/>
                                            </p:tgtEl>
                                          </p:cBhvr>
                                        </p:animEffect>
                                      </p:childTnLst>
                                    </p:cTn>
                                  </p:par>
                                  <p:par>
                                    <p:cTn id="37" presetID="18" presetClass="entr" presetSubtype="3" fill="hold" grpId="0" nodeType="withEffect">
                                      <p:stCondLst>
                                        <p:cond delay="300"/>
                                      </p:stCondLst>
                                      <p:childTnLst>
                                        <p:set>
                                          <p:cBhvr>
                                            <p:cTn id="38" dur="1" fill="hold">
                                              <p:stCondLst>
                                                <p:cond delay="0"/>
                                              </p:stCondLst>
                                            </p:cTn>
                                            <p:tgtEl>
                                              <p:spTgt spid="4"/>
                                            </p:tgtEl>
                                            <p:attrNameLst>
                                              <p:attrName>style.visibility</p:attrName>
                                            </p:attrNameLst>
                                          </p:cBhvr>
                                          <p:to>
                                            <p:strVal val="visible"/>
                                          </p:to>
                                        </p:set>
                                        <p:animEffect transition="in" filter="strips(upRight)">
                                          <p:cBhvr>
                                            <p:cTn id="39" dur="500"/>
                                            <p:tgtEl>
                                              <p:spTgt spid="4"/>
                                            </p:tgtEl>
                                          </p:cBhvr>
                                        </p:animEffect>
                                      </p:childTnLst>
                                    </p:cTn>
                                  </p:par>
                                  <p:par>
                                    <p:cTn id="40" presetID="18" presetClass="entr" presetSubtype="3" fill="hold" grpId="0" nodeType="withEffect">
                                      <p:stCondLst>
                                        <p:cond delay="600"/>
                                      </p:stCondLst>
                                      <p:childTnLst>
                                        <p:set>
                                          <p:cBhvr>
                                            <p:cTn id="41" dur="1" fill="hold">
                                              <p:stCondLst>
                                                <p:cond delay="0"/>
                                              </p:stCondLst>
                                            </p:cTn>
                                            <p:tgtEl>
                                              <p:spTgt spid="17"/>
                                            </p:tgtEl>
                                            <p:attrNameLst>
                                              <p:attrName>style.visibility</p:attrName>
                                            </p:attrNameLst>
                                          </p:cBhvr>
                                          <p:to>
                                            <p:strVal val="visible"/>
                                          </p:to>
                                        </p:set>
                                        <p:animEffect transition="in" filter="strips(upRight)">
                                          <p:cBhvr>
                                            <p:cTn id="42" dur="500"/>
                                            <p:tgtEl>
                                              <p:spTgt spid="17"/>
                                            </p:tgtEl>
                                          </p:cBhvr>
                                        </p:animEffect>
                                      </p:childTnLst>
                                    </p:cTn>
                                  </p:par>
                                  <p:par>
                                    <p:cTn id="43" presetID="18" presetClass="entr" presetSubtype="3" fill="hold" grpId="0" nodeType="withEffect">
                                      <p:stCondLst>
                                        <p:cond delay="900"/>
                                      </p:stCondLst>
                                      <p:childTnLst>
                                        <p:set>
                                          <p:cBhvr>
                                            <p:cTn id="44" dur="1" fill="hold">
                                              <p:stCondLst>
                                                <p:cond delay="0"/>
                                              </p:stCondLst>
                                            </p:cTn>
                                            <p:tgtEl>
                                              <p:spTgt spid="18"/>
                                            </p:tgtEl>
                                            <p:attrNameLst>
                                              <p:attrName>style.visibility</p:attrName>
                                            </p:attrNameLst>
                                          </p:cBhvr>
                                          <p:to>
                                            <p:strVal val="visible"/>
                                          </p:to>
                                        </p:set>
                                        <p:animEffect transition="in" filter="strips(upRight)">
                                          <p:cBhvr>
                                            <p:cTn id="4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17" grpId="0"/>
          <p:bldP spid="18"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grpSp>
        <p:nvGrpSpPr>
          <p:cNvPr id="3" name="Group 2"/>
          <p:cNvGrpSpPr/>
          <p:nvPr/>
        </p:nvGrpSpPr>
        <p:grpSpPr bwMode="auto">
          <a:xfrm rot="-1142007">
            <a:off x="1134728" y="1781131"/>
            <a:ext cx="1718368" cy="1718864"/>
            <a:chOff x="0" y="0"/>
            <a:chExt cx="1200" cy="1200"/>
          </a:xfrm>
          <a:solidFill>
            <a:schemeClr val="accent3"/>
          </a:solidFill>
          <a:scene3d>
            <a:camera prst="orthographicFront">
              <a:rot lat="0" lon="0" rev="0"/>
            </a:camera>
            <a:lightRig rig="soft" dir="t">
              <a:rot lat="0" lon="0" rev="0"/>
            </a:lightRig>
          </a:scene3d>
        </p:grpSpPr>
        <p:sp>
          <p:nvSpPr>
            <p:cNvPr id="4" name="AutoShape 32"/>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nvGrpSpPr>
            <p:cNvPr id="5" name="Group 4"/>
            <p:cNvGrpSpPr/>
            <p:nvPr/>
          </p:nvGrpSpPr>
          <p:grpSpPr bwMode="auto">
            <a:xfrm>
              <a:off x="456" y="0"/>
              <a:ext cx="288" cy="1200"/>
              <a:chOff x="0" y="0"/>
              <a:chExt cx="288" cy="1200"/>
            </a:xfrm>
            <a:grpFill/>
          </p:grpSpPr>
          <p:sp>
            <p:nvSpPr>
              <p:cNvPr id="15" name="AutoShape 3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16" name="AutoShape 3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nvGrpSpPr>
            <p:cNvPr id="6" name="Group 7"/>
            <p:cNvGrpSpPr/>
            <p:nvPr/>
          </p:nvGrpSpPr>
          <p:grpSpPr bwMode="auto">
            <a:xfrm rot="-5400000">
              <a:off x="456" y="0"/>
              <a:ext cx="288" cy="1200"/>
              <a:chOff x="0" y="0"/>
              <a:chExt cx="288" cy="1200"/>
            </a:xfrm>
            <a:grpFill/>
          </p:grpSpPr>
          <p:sp>
            <p:nvSpPr>
              <p:cNvPr id="13" name="AutoShape 3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14" name="AutoShape 3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nvGrpSpPr>
            <p:cNvPr id="7" name="Group 10"/>
            <p:cNvGrpSpPr/>
            <p:nvPr/>
          </p:nvGrpSpPr>
          <p:grpSpPr bwMode="auto">
            <a:xfrm rot="-2700000">
              <a:off x="456" y="0"/>
              <a:ext cx="288" cy="1200"/>
              <a:chOff x="0" y="0"/>
              <a:chExt cx="288" cy="1200"/>
            </a:xfrm>
            <a:grpFill/>
          </p:grpSpPr>
          <p:sp>
            <p:nvSpPr>
              <p:cNvPr id="11" name="AutoShape 4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12" name="AutoShape 4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nvGrpSpPr>
            <p:cNvPr id="8" name="Group 13"/>
            <p:cNvGrpSpPr/>
            <p:nvPr/>
          </p:nvGrpSpPr>
          <p:grpSpPr bwMode="auto">
            <a:xfrm rot="2700000" flipH="1">
              <a:off x="457" y="0"/>
              <a:ext cx="288" cy="1200"/>
              <a:chOff x="0" y="0"/>
              <a:chExt cx="288" cy="1200"/>
            </a:xfrm>
            <a:grpFill/>
          </p:grpSpPr>
          <p:sp>
            <p:nvSpPr>
              <p:cNvPr id="9" name="AutoShape 4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10" name="AutoShape 4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grpSp>
        <p:nvGrpSpPr>
          <p:cNvPr id="17" name="Group 16"/>
          <p:cNvGrpSpPr/>
          <p:nvPr/>
        </p:nvGrpSpPr>
        <p:grpSpPr bwMode="auto">
          <a:xfrm rot="-1142007">
            <a:off x="1134728" y="1781131"/>
            <a:ext cx="1718368" cy="1718864"/>
            <a:chOff x="0" y="0"/>
            <a:chExt cx="1200" cy="1200"/>
          </a:xfrm>
          <a:solidFill>
            <a:schemeClr val="accent3"/>
          </a:solidFill>
          <a:scene3d>
            <a:camera prst="orthographicFront">
              <a:rot lat="0" lon="0" rev="0"/>
            </a:camera>
            <a:lightRig rig="soft" dir="t">
              <a:rot lat="0" lon="0" rev="0"/>
            </a:lightRig>
          </a:scene3d>
        </p:grpSpPr>
        <p:sp>
          <p:nvSpPr>
            <p:cNvPr id="18" name="AutoShape 46"/>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nvGrpSpPr>
            <p:cNvPr id="19" name="Group 18"/>
            <p:cNvGrpSpPr/>
            <p:nvPr/>
          </p:nvGrpSpPr>
          <p:grpSpPr bwMode="auto">
            <a:xfrm>
              <a:off x="456" y="0"/>
              <a:ext cx="288" cy="1200"/>
              <a:chOff x="0" y="0"/>
              <a:chExt cx="288" cy="1200"/>
            </a:xfrm>
            <a:grpFill/>
          </p:grpSpPr>
          <p:sp>
            <p:nvSpPr>
              <p:cNvPr id="29" name="AutoShape 4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30" name="AutoShape 4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nvGrpSpPr>
            <p:cNvPr id="20" name="Group 21"/>
            <p:cNvGrpSpPr/>
            <p:nvPr/>
          </p:nvGrpSpPr>
          <p:grpSpPr bwMode="auto">
            <a:xfrm rot="-5400000">
              <a:off x="456" y="0"/>
              <a:ext cx="288" cy="1200"/>
              <a:chOff x="0" y="0"/>
              <a:chExt cx="288" cy="1200"/>
            </a:xfrm>
            <a:grpFill/>
          </p:grpSpPr>
          <p:sp>
            <p:nvSpPr>
              <p:cNvPr id="27" name="AutoShape 5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28" name="AutoShape 5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nvGrpSpPr>
            <p:cNvPr id="21" name="Group 24"/>
            <p:cNvGrpSpPr/>
            <p:nvPr/>
          </p:nvGrpSpPr>
          <p:grpSpPr bwMode="auto">
            <a:xfrm rot="-2700000">
              <a:off x="456" y="0"/>
              <a:ext cx="288" cy="1200"/>
              <a:chOff x="0" y="0"/>
              <a:chExt cx="288" cy="1200"/>
            </a:xfrm>
            <a:grpFill/>
          </p:grpSpPr>
          <p:sp>
            <p:nvSpPr>
              <p:cNvPr id="25" name="AutoShape 5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26" name="AutoShape 5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nvGrpSpPr>
            <p:cNvPr id="22" name="Group 27"/>
            <p:cNvGrpSpPr/>
            <p:nvPr/>
          </p:nvGrpSpPr>
          <p:grpSpPr bwMode="auto">
            <a:xfrm rot="2700000" flipH="1">
              <a:off x="457" y="0"/>
              <a:ext cx="288" cy="1200"/>
              <a:chOff x="0" y="0"/>
              <a:chExt cx="288" cy="1200"/>
            </a:xfrm>
            <a:grpFill/>
          </p:grpSpPr>
          <p:sp>
            <p:nvSpPr>
              <p:cNvPr id="23" name="AutoShape 5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24" name="AutoShape 5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grpSp>
        <p:nvGrpSpPr>
          <p:cNvPr id="31" name="Group 30"/>
          <p:cNvGrpSpPr/>
          <p:nvPr/>
        </p:nvGrpSpPr>
        <p:grpSpPr bwMode="auto">
          <a:xfrm>
            <a:off x="2575825" y="2220370"/>
            <a:ext cx="2359780" cy="2360462"/>
            <a:chOff x="0" y="0"/>
            <a:chExt cx="1200" cy="1200"/>
          </a:xfrm>
          <a:solidFill>
            <a:schemeClr val="accent2"/>
          </a:solidFill>
          <a:scene3d>
            <a:camera prst="orthographicFront">
              <a:rot lat="0" lon="0" rev="0"/>
            </a:camera>
            <a:lightRig rig="soft" dir="t">
              <a:rot lat="0" lon="0" rev="0"/>
            </a:lightRig>
          </a:scene3d>
        </p:grpSpPr>
        <p:sp>
          <p:nvSpPr>
            <p:cNvPr id="32" name="AutoShape 60"/>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nvGrpSpPr>
            <p:cNvPr id="33" name="Group 32"/>
            <p:cNvGrpSpPr/>
            <p:nvPr/>
          </p:nvGrpSpPr>
          <p:grpSpPr bwMode="auto">
            <a:xfrm>
              <a:off x="456" y="0"/>
              <a:ext cx="288" cy="1200"/>
              <a:chOff x="0" y="0"/>
              <a:chExt cx="288" cy="1200"/>
            </a:xfrm>
            <a:grpFill/>
          </p:grpSpPr>
          <p:sp>
            <p:nvSpPr>
              <p:cNvPr id="43" name="AutoShape 6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44" name="AutoShape 6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nvGrpSpPr>
            <p:cNvPr id="34" name="Group 35"/>
            <p:cNvGrpSpPr/>
            <p:nvPr/>
          </p:nvGrpSpPr>
          <p:grpSpPr bwMode="auto">
            <a:xfrm rot="-5400000">
              <a:off x="456" y="0"/>
              <a:ext cx="288" cy="1200"/>
              <a:chOff x="0" y="0"/>
              <a:chExt cx="288" cy="1200"/>
            </a:xfrm>
            <a:grpFill/>
          </p:grpSpPr>
          <p:sp>
            <p:nvSpPr>
              <p:cNvPr id="41" name="AutoShape 6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42" name="AutoShape 6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nvGrpSpPr>
            <p:cNvPr id="35" name="Group 38"/>
            <p:cNvGrpSpPr/>
            <p:nvPr/>
          </p:nvGrpSpPr>
          <p:grpSpPr bwMode="auto">
            <a:xfrm rot="-2700000">
              <a:off x="456" y="0"/>
              <a:ext cx="288" cy="1200"/>
              <a:chOff x="0" y="0"/>
              <a:chExt cx="288" cy="1200"/>
            </a:xfrm>
            <a:grpFill/>
          </p:grpSpPr>
          <p:sp>
            <p:nvSpPr>
              <p:cNvPr id="39" name="AutoShape 6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40" name="AutoShape 6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nvGrpSpPr>
            <p:cNvPr id="36" name="Group 41"/>
            <p:cNvGrpSpPr/>
            <p:nvPr/>
          </p:nvGrpSpPr>
          <p:grpSpPr bwMode="auto">
            <a:xfrm rot="2700000" flipH="1">
              <a:off x="457" y="0"/>
              <a:ext cx="288" cy="1200"/>
              <a:chOff x="0" y="0"/>
              <a:chExt cx="288" cy="1200"/>
            </a:xfrm>
            <a:grpFill/>
          </p:grpSpPr>
          <p:sp>
            <p:nvSpPr>
              <p:cNvPr id="37" name="AutoShape 7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38" name="AutoShape 7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grpSp>
        <p:nvGrpSpPr>
          <p:cNvPr id="45" name="Group 44"/>
          <p:cNvGrpSpPr/>
          <p:nvPr/>
        </p:nvGrpSpPr>
        <p:grpSpPr bwMode="auto">
          <a:xfrm>
            <a:off x="2571065" y="2221559"/>
            <a:ext cx="2365730" cy="2366415"/>
            <a:chOff x="0" y="0"/>
            <a:chExt cx="1200" cy="1200"/>
          </a:xfrm>
          <a:solidFill>
            <a:schemeClr val="accent2"/>
          </a:solidFill>
          <a:scene3d>
            <a:camera prst="orthographicFront">
              <a:rot lat="0" lon="0" rev="0"/>
            </a:camera>
            <a:lightRig rig="soft" dir="t">
              <a:rot lat="0" lon="0" rev="0"/>
            </a:lightRig>
          </a:scene3d>
        </p:grpSpPr>
        <p:sp>
          <p:nvSpPr>
            <p:cNvPr id="46" name="AutoShape 74"/>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nvGrpSpPr>
            <p:cNvPr id="47" name="Group 46"/>
            <p:cNvGrpSpPr/>
            <p:nvPr/>
          </p:nvGrpSpPr>
          <p:grpSpPr bwMode="auto">
            <a:xfrm>
              <a:off x="456" y="0"/>
              <a:ext cx="288" cy="1200"/>
              <a:chOff x="0" y="0"/>
              <a:chExt cx="288" cy="1200"/>
            </a:xfrm>
            <a:grpFill/>
          </p:grpSpPr>
          <p:sp>
            <p:nvSpPr>
              <p:cNvPr id="57" name="AutoShape 76"/>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58" name="AutoShape 77"/>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nvGrpSpPr>
            <p:cNvPr id="48" name="Group 49"/>
            <p:cNvGrpSpPr/>
            <p:nvPr/>
          </p:nvGrpSpPr>
          <p:grpSpPr bwMode="auto">
            <a:xfrm rot="-5400000">
              <a:off x="456" y="0"/>
              <a:ext cx="288" cy="1200"/>
              <a:chOff x="0" y="0"/>
              <a:chExt cx="288" cy="1200"/>
            </a:xfrm>
            <a:grpFill/>
          </p:grpSpPr>
          <p:sp>
            <p:nvSpPr>
              <p:cNvPr id="55" name="AutoShape 79"/>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56" name="AutoShape 80"/>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nvGrpSpPr>
            <p:cNvPr id="49" name="Group 52"/>
            <p:cNvGrpSpPr/>
            <p:nvPr/>
          </p:nvGrpSpPr>
          <p:grpSpPr bwMode="auto">
            <a:xfrm rot="-2700000">
              <a:off x="456" y="0"/>
              <a:ext cx="288" cy="1200"/>
              <a:chOff x="0" y="0"/>
              <a:chExt cx="288" cy="1200"/>
            </a:xfrm>
            <a:grpFill/>
          </p:grpSpPr>
          <p:sp>
            <p:nvSpPr>
              <p:cNvPr id="53" name="AutoShape 8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54" name="AutoShape 8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nvGrpSpPr>
            <p:cNvPr id="50" name="Group 55"/>
            <p:cNvGrpSpPr/>
            <p:nvPr/>
          </p:nvGrpSpPr>
          <p:grpSpPr bwMode="auto">
            <a:xfrm rot="2700000" flipH="1">
              <a:off x="457" y="0"/>
              <a:ext cx="288" cy="1200"/>
              <a:chOff x="0" y="0"/>
              <a:chExt cx="288" cy="1200"/>
            </a:xfrm>
            <a:grpFill/>
          </p:grpSpPr>
          <p:sp>
            <p:nvSpPr>
              <p:cNvPr id="51" name="AutoShape 8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52" name="AutoShape 8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grpSp>
        <p:nvGrpSpPr>
          <p:cNvPr id="59" name="Group 58"/>
          <p:cNvGrpSpPr/>
          <p:nvPr/>
        </p:nvGrpSpPr>
        <p:grpSpPr bwMode="auto">
          <a:xfrm rot="1282349">
            <a:off x="4642863" y="1522825"/>
            <a:ext cx="2100360" cy="2100966"/>
            <a:chOff x="0" y="0"/>
            <a:chExt cx="1200" cy="1200"/>
          </a:xfrm>
          <a:solidFill>
            <a:schemeClr val="accent6"/>
          </a:solidFill>
          <a:scene3d>
            <a:camera prst="orthographicFront">
              <a:rot lat="0" lon="0" rev="0"/>
            </a:camera>
            <a:lightRig rig="soft" dir="t">
              <a:rot lat="0" lon="0" rev="0"/>
            </a:lightRig>
          </a:scene3d>
        </p:grpSpPr>
        <p:sp>
          <p:nvSpPr>
            <p:cNvPr id="60" name="AutoShape 88"/>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nvGrpSpPr>
            <p:cNvPr id="61" name="Group 60"/>
            <p:cNvGrpSpPr/>
            <p:nvPr/>
          </p:nvGrpSpPr>
          <p:grpSpPr bwMode="auto">
            <a:xfrm>
              <a:off x="456" y="0"/>
              <a:ext cx="288" cy="1200"/>
              <a:chOff x="0" y="0"/>
              <a:chExt cx="288" cy="1200"/>
            </a:xfrm>
            <a:grpFill/>
          </p:grpSpPr>
          <p:sp>
            <p:nvSpPr>
              <p:cNvPr id="71" name="AutoShape 9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72" name="AutoShape 9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nvGrpSpPr>
            <p:cNvPr id="62" name="Group 63"/>
            <p:cNvGrpSpPr/>
            <p:nvPr/>
          </p:nvGrpSpPr>
          <p:grpSpPr bwMode="auto">
            <a:xfrm rot="-5400000">
              <a:off x="456" y="0"/>
              <a:ext cx="288" cy="1200"/>
              <a:chOff x="0" y="0"/>
              <a:chExt cx="288" cy="1200"/>
            </a:xfrm>
            <a:grpFill/>
          </p:grpSpPr>
          <p:sp>
            <p:nvSpPr>
              <p:cNvPr id="69" name="AutoShape 9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70" name="AutoShape 9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nvGrpSpPr>
            <p:cNvPr id="63" name="Group 66"/>
            <p:cNvGrpSpPr/>
            <p:nvPr/>
          </p:nvGrpSpPr>
          <p:grpSpPr bwMode="auto">
            <a:xfrm rot="-2700000">
              <a:off x="456" y="0"/>
              <a:ext cx="288" cy="1200"/>
              <a:chOff x="0" y="0"/>
              <a:chExt cx="288" cy="1200"/>
            </a:xfrm>
            <a:grpFill/>
          </p:grpSpPr>
          <p:sp>
            <p:nvSpPr>
              <p:cNvPr id="67" name="AutoShape 96"/>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68" name="AutoShape 97"/>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nvGrpSpPr>
            <p:cNvPr id="64" name="Group 69"/>
            <p:cNvGrpSpPr/>
            <p:nvPr/>
          </p:nvGrpSpPr>
          <p:grpSpPr bwMode="auto">
            <a:xfrm rot="2700000" flipH="1">
              <a:off x="457" y="0"/>
              <a:ext cx="288" cy="1200"/>
              <a:chOff x="0" y="0"/>
              <a:chExt cx="288" cy="1200"/>
            </a:xfrm>
            <a:grpFill/>
          </p:grpSpPr>
          <p:sp>
            <p:nvSpPr>
              <p:cNvPr id="65" name="AutoShape 99"/>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66" name="AutoShape 100"/>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grpSp>
        <p:nvGrpSpPr>
          <p:cNvPr id="73" name="Group 72"/>
          <p:cNvGrpSpPr/>
          <p:nvPr/>
        </p:nvGrpSpPr>
        <p:grpSpPr bwMode="auto">
          <a:xfrm rot="1283135">
            <a:off x="4638103" y="1524015"/>
            <a:ext cx="2105120" cy="2105728"/>
            <a:chOff x="0" y="0"/>
            <a:chExt cx="1200" cy="1200"/>
          </a:xfrm>
          <a:solidFill>
            <a:schemeClr val="accent6"/>
          </a:solidFill>
          <a:scene3d>
            <a:camera prst="orthographicFront">
              <a:rot lat="0" lon="0" rev="0"/>
            </a:camera>
            <a:lightRig rig="soft" dir="t">
              <a:rot lat="0" lon="0" rev="0"/>
            </a:lightRig>
          </a:scene3d>
        </p:grpSpPr>
        <p:sp>
          <p:nvSpPr>
            <p:cNvPr id="74" name="AutoShape 102"/>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nvGrpSpPr>
            <p:cNvPr id="75" name="Group 74"/>
            <p:cNvGrpSpPr/>
            <p:nvPr/>
          </p:nvGrpSpPr>
          <p:grpSpPr bwMode="auto">
            <a:xfrm>
              <a:off x="456" y="0"/>
              <a:ext cx="288" cy="1200"/>
              <a:chOff x="0" y="0"/>
              <a:chExt cx="288" cy="1200"/>
            </a:xfrm>
            <a:grpFill/>
          </p:grpSpPr>
          <p:sp>
            <p:nvSpPr>
              <p:cNvPr id="85" name="AutoShape 10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86" name="AutoShape 10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nvGrpSpPr>
            <p:cNvPr id="76" name="Group 77"/>
            <p:cNvGrpSpPr/>
            <p:nvPr/>
          </p:nvGrpSpPr>
          <p:grpSpPr bwMode="auto">
            <a:xfrm rot="-5400000">
              <a:off x="456" y="0"/>
              <a:ext cx="288" cy="1200"/>
              <a:chOff x="0" y="0"/>
              <a:chExt cx="288" cy="1200"/>
            </a:xfrm>
            <a:grpFill/>
          </p:grpSpPr>
          <p:sp>
            <p:nvSpPr>
              <p:cNvPr id="83" name="AutoShape 10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84" name="AutoShape 10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nvGrpSpPr>
            <p:cNvPr id="77" name="Group 80"/>
            <p:cNvGrpSpPr/>
            <p:nvPr/>
          </p:nvGrpSpPr>
          <p:grpSpPr bwMode="auto">
            <a:xfrm rot="-2700000">
              <a:off x="456" y="0"/>
              <a:ext cx="288" cy="1200"/>
              <a:chOff x="0" y="0"/>
              <a:chExt cx="288" cy="1200"/>
            </a:xfrm>
            <a:grpFill/>
          </p:grpSpPr>
          <p:sp>
            <p:nvSpPr>
              <p:cNvPr id="81" name="AutoShape 110"/>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82" name="AutoShape 111"/>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nvGrpSpPr>
            <p:cNvPr id="78" name="Group 83"/>
            <p:cNvGrpSpPr/>
            <p:nvPr/>
          </p:nvGrpSpPr>
          <p:grpSpPr bwMode="auto">
            <a:xfrm rot="2700000" flipH="1">
              <a:off x="457" y="0"/>
              <a:ext cx="288" cy="1200"/>
              <a:chOff x="0" y="0"/>
              <a:chExt cx="288" cy="1200"/>
            </a:xfrm>
            <a:grpFill/>
          </p:grpSpPr>
          <p:sp>
            <p:nvSpPr>
              <p:cNvPr id="79" name="AutoShape 113"/>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80" name="AutoShape 114"/>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grpSp>
        <p:nvGrpSpPr>
          <p:cNvPr id="87" name="Group 86"/>
          <p:cNvGrpSpPr/>
          <p:nvPr/>
        </p:nvGrpSpPr>
        <p:grpSpPr bwMode="auto">
          <a:xfrm>
            <a:off x="6537352" y="2427490"/>
            <a:ext cx="1669578" cy="1670060"/>
            <a:chOff x="0" y="0"/>
            <a:chExt cx="1200" cy="1200"/>
          </a:xfrm>
          <a:solidFill>
            <a:schemeClr val="accent1"/>
          </a:solidFill>
          <a:scene3d>
            <a:camera prst="orthographicFront">
              <a:rot lat="0" lon="0" rev="0"/>
            </a:camera>
            <a:lightRig rig="soft" dir="t">
              <a:rot lat="0" lon="0" rev="0"/>
            </a:lightRig>
          </a:scene3d>
        </p:grpSpPr>
        <p:sp>
          <p:nvSpPr>
            <p:cNvPr id="88" name="AutoShape 116"/>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nvGrpSpPr>
            <p:cNvPr id="89" name="Group 88"/>
            <p:cNvGrpSpPr/>
            <p:nvPr/>
          </p:nvGrpSpPr>
          <p:grpSpPr bwMode="auto">
            <a:xfrm>
              <a:off x="456" y="0"/>
              <a:ext cx="288" cy="1200"/>
              <a:chOff x="0" y="0"/>
              <a:chExt cx="288" cy="1200"/>
            </a:xfrm>
            <a:grpFill/>
          </p:grpSpPr>
          <p:sp>
            <p:nvSpPr>
              <p:cNvPr id="99" name="AutoShape 11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100" name="AutoShape 11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nvGrpSpPr>
            <p:cNvPr id="90" name="Group 91"/>
            <p:cNvGrpSpPr/>
            <p:nvPr/>
          </p:nvGrpSpPr>
          <p:grpSpPr bwMode="auto">
            <a:xfrm rot="-5400000">
              <a:off x="456" y="0"/>
              <a:ext cx="288" cy="1200"/>
              <a:chOff x="0" y="0"/>
              <a:chExt cx="288" cy="1200"/>
            </a:xfrm>
            <a:grpFill/>
          </p:grpSpPr>
          <p:sp>
            <p:nvSpPr>
              <p:cNvPr id="97" name="AutoShape 12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98" name="AutoShape 12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nvGrpSpPr>
            <p:cNvPr id="91" name="Group 94"/>
            <p:cNvGrpSpPr/>
            <p:nvPr/>
          </p:nvGrpSpPr>
          <p:grpSpPr bwMode="auto">
            <a:xfrm rot="-2700000">
              <a:off x="456" y="0"/>
              <a:ext cx="288" cy="1200"/>
              <a:chOff x="0" y="0"/>
              <a:chExt cx="288" cy="1200"/>
            </a:xfrm>
            <a:grpFill/>
          </p:grpSpPr>
          <p:sp>
            <p:nvSpPr>
              <p:cNvPr id="95" name="AutoShape 124"/>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96" name="AutoShape 125"/>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nvGrpSpPr>
            <p:cNvPr id="92" name="Group 97"/>
            <p:cNvGrpSpPr/>
            <p:nvPr/>
          </p:nvGrpSpPr>
          <p:grpSpPr bwMode="auto">
            <a:xfrm rot="2700000" flipH="1">
              <a:off x="457" y="0"/>
              <a:ext cx="288" cy="1200"/>
              <a:chOff x="0" y="0"/>
              <a:chExt cx="288" cy="1200"/>
            </a:xfrm>
            <a:grpFill/>
          </p:grpSpPr>
          <p:sp>
            <p:nvSpPr>
              <p:cNvPr id="93" name="AutoShape 127"/>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94" name="AutoShape 128"/>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grpSp>
        <p:nvGrpSpPr>
          <p:cNvPr id="101" name="Group 100"/>
          <p:cNvGrpSpPr/>
          <p:nvPr/>
        </p:nvGrpSpPr>
        <p:grpSpPr bwMode="auto">
          <a:xfrm>
            <a:off x="6532592" y="2428680"/>
            <a:ext cx="1674338" cy="1674822"/>
            <a:chOff x="0" y="0"/>
            <a:chExt cx="1200" cy="1200"/>
          </a:xfrm>
          <a:solidFill>
            <a:schemeClr val="accent1"/>
          </a:solidFill>
          <a:scene3d>
            <a:camera prst="orthographicFront">
              <a:rot lat="0" lon="0" rev="0"/>
            </a:camera>
            <a:lightRig rig="soft" dir="t">
              <a:rot lat="0" lon="0" rev="0"/>
            </a:lightRig>
          </a:scene3d>
        </p:grpSpPr>
        <p:sp>
          <p:nvSpPr>
            <p:cNvPr id="102" name="AutoShape 130"/>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nvGrpSpPr>
            <p:cNvPr id="103" name="Group 102"/>
            <p:cNvGrpSpPr/>
            <p:nvPr/>
          </p:nvGrpSpPr>
          <p:grpSpPr bwMode="auto">
            <a:xfrm>
              <a:off x="456" y="0"/>
              <a:ext cx="288" cy="1200"/>
              <a:chOff x="0" y="0"/>
              <a:chExt cx="288" cy="1200"/>
            </a:xfrm>
            <a:grpFill/>
          </p:grpSpPr>
          <p:sp>
            <p:nvSpPr>
              <p:cNvPr id="113" name="AutoShape 132"/>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114" name="AutoShape 133"/>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nvGrpSpPr>
            <p:cNvPr id="104" name="Group 105"/>
            <p:cNvGrpSpPr/>
            <p:nvPr/>
          </p:nvGrpSpPr>
          <p:grpSpPr bwMode="auto">
            <a:xfrm rot="-5400000">
              <a:off x="456" y="0"/>
              <a:ext cx="288" cy="1200"/>
              <a:chOff x="0" y="0"/>
              <a:chExt cx="288" cy="1200"/>
            </a:xfrm>
            <a:grpFill/>
          </p:grpSpPr>
          <p:sp>
            <p:nvSpPr>
              <p:cNvPr id="111" name="AutoShape 135"/>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112" name="AutoShape 136"/>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nvGrpSpPr>
            <p:cNvPr id="105" name="Group 108"/>
            <p:cNvGrpSpPr/>
            <p:nvPr/>
          </p:nvGrpSpPr>
          <p:grpSpPr bwMode="auto">
            <a:xfrm rot="-2700000">
              <a:off x="456" y="0"/>
              <a:ext cx="288" cy="1200"/>
              <a:chOff x="0" y="0"/>
              <a:chExt cx="288" cy="1200"/>
            </a:xfrm>
            <a:grpFill/>
          </p:grpSpPr>
          <p:sp>
            <p:nvSpPr>
              <p:cNvPr id="109" name="AutoShape 138"/>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110" name="AutoShape 139"/>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nvGrpSpPr>
            <p:cNvPr id="106" name="Group 111"/>
            <p:cNvGrpSpPr/>
            <p:nvPr/>
          </p:nvGrpSpPr>
          <p:grpSpPr bwMode="auto">
            <a:xfrm rot="2700000" flipH="1">
              <a:off x="457" y="0"/>
              <a:ext cx="288" cy="1200"/>
              <a:chOff x="0" y="0"/>
              <a:chExt cx="288" cy="1200"/>
            </a:xfrm>
            <a:grpFill/>
          </p:grpSpPr>
          <p:sp>
            <p:nvSpPr>
              <p:cNvPr id="107" name="AutoShape 141"/>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sp>
            <p:nvSpPr>
              <p:cNvPr id="108" name="AutoShape 142"/>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outerShdw blurRad="107950" dist="12700" dir="5400000" algn="ctr">
                  <a:srgbClr val="000000"/>
                </a:outerShdw>
              </a:effectLst>
              <a:sp3d contourW="44450" prstMaterial="matte">
                <a:bevelT w="63500" h="63500" prst="artDeco"/>
                <a:contourClr>
                  <a:srgbClr val="FFFFFF"/>
                </a:contourClr>
              </a:sp3d>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chemeClr val="tx1">
                      <a:lumMod val="75000"/>
                      <a:lumOff val="25000"/>
                    </a:schemeClr>
                  </a:solidFill>
                </a:endParaRPr>
              </a:p>
            </p:txBody>
          </p:sp>
        </p:grpSp>
      </p:grpSp>
      <p:sp>
        <p:nvSpPr>
          <p:cNvPr id="115" name="AutoShape 143"/>
          <p:cNvSpPr>
            <a:spLocks noChangeArrowheads="1"/>
          </p:cNvSpPr>
          <p:nvPr/>
        </p:nvSpPr>
        <p:spPr bwMode="auto">
          <a:xfrm>
            <a:off x="1296573" y="1362129"/>
            <a:ext cx="1542247" cy="430906"/>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8543" tIns="34272" rIns="68543" bIns="3427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300" dirty="0">
                <a:solidFill>
                  <a:schemeClr val="tx1">
                    <a:lumMod val="75000"/>
                    <a:lumOff val="25000"/>
                  </a:schemeClr>
                </a:solidFill>
                <a:ea typeface="黑体" panose="02010609060101010101" pitchFamily="49" charset="-122"/>
              </a:rPr>
              <a:t>添加段落文字</a:t>
            </a:r>
            <a:endParaRPr lang="zh-CN" altLang="en-US" sz="1300" dirty="0">
              <a:solidFill>
                <a:schemeClr val="tx1">
                  <a:lumMod val="75000"/>
                  <a:lumOff val="25000"/>
                </a:schemeClr>
              </a:solidFill>
              <a:ea typeface="黑体" panose="02010609060101010101" pitchFamily="49" charset="-122"/>
            </a:endParaRPr>
          </a:p>
        </p:txBody>
      </p:sp>
      <p:sp>
        <p:nvSpPr>
          <p:cNvPr id="116" name="AutoShape 144"/>
          <p:cNvSpPr>
            <a:spLocks noChangeArrowheads="1"/>
          </p:cNvSpPr>
          <p:nvPr/>
        </p:nvSpPr>
        <p:spPr bwMode="auto">
          <a:xfrm>
            <a:off x="2993520" y="1704948"/>
            <a:ext cx="1542247" cy="430906"/>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8543" tIns="34272" rIns="68543" bIns="3427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300">
                <a:solidFill>
                  <a:schemeClr val="tx1">
                    <a:lumMod val="75000"/>
                    <a:lumOff val="25000"/>
                  </a:schemeClr>
                </a:solidFill>
                <a:ea typeface="黑体" panose="02010609060101010101" pitchFamily="49" charset="-122"/>
              </a:rPr>
              <a:t>添加段落文字</a:t>
            </a:r>
            <a:endParaRPr lang="zh-CN" altLang="en-US" sz="1300">
              <a:solidFill>
                <a:schemeClr val="tx1">
                  <a:lumMod val="75000"/>
                  <a:lumOff val="25000"/>
                </a:schemeClr>
              </a:solidFill>
              <a:ea typeface="黑体" panose="02010609060101010101" pitchFamily="49" charset="-122"/>
            </a:endParaRPr>
          </a:p>
        </p:txBody>
      </p:sp>
      <p:sp>
        <p:nvSpPr>
          <p:cNvPr id="117" name="AutoShape 145"/>
          <p:cNvSpPr>
            <a:spLocks noChangeArrowheads="1"/>
          </p:cNvSpPr>
          <p:nvPr/>
        </p:nvSpPr>
        <p:spPr bwMode="auto">
          <a:xfrm>
            <a:off x="4948699" y="3754731"/>
            <a:ext cx="1542247" cy="430906"/>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8543" tIns="34272" rIns="68543" bIns="3427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300">
                <a:solidFill>
                  <a:schemeClr val="tx1">
                    <a:lumMod val="75000"/>
                    <a:lumOff val="25000"/>
                  </a:schemeClr>
                </a:solidFill>
                <a:ea typeface="黑体" panose="02010609060101010101" pitchFamily="49" charset="-122"/>
              </a:rPr>
              <a:t>添加段落文字</a:t>
            </a:r>
            <a:endParaRPr lang="zh-CN" altLang="en-US" sz="1300">
              <a:solidFill>
                <a:schemeClr val="tx1">
                  <a:lumMod val="75000"/>
                  <a:lumOff val="25000"/>
                </a:schemeClr>
              </a:solidFill>
              <a:ea typeface="黑体" panose="02010609060101010101" pitchFamily="49" charset="-122"/>
            </a:endParaRPr>
          </a:p>
        </p:txBody>
      </p:sp>
      <p:sp>
        <p:nvSpPr>
          <p:cNvPr id="118" name="AutoShape 146"/>
          <p:cNvSpPr>
            <a:spLocks noChangeArrowheads="1"/>
          </p:cNvSpPr>
          <p:nvPr/>
        </p:nvSpPr>
        <p:spPr bwMode="auto">
          <a:xfrm>
            <a:off x="6579006" y="1806129"/>
            <a:ext cx="1542247" cy="430906"/>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68543" tIns="34272" rIns="68543" bIns="3427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a:r>
              <a:rPr lang="zh-CN" altLang="en-US" sz="1300">
                <a:solidFill>
                  <a:schemeClr val="tx1">
                    <a:lumMod val="75000"/>
                    <a:lumOff val="25000"/>
                  </a:schemeClr>
                </a:solidFill>
                <a:ea typeface="黑体" panose="02010609060101010101" pitchFamily="49" charset="-122"/>
              </a:rPr>
              <a:t>添加段落文字</a:t>
            </a:r>
            <a:endParaRPr lang="zh-CN" altLang="en-US" sz="1300">
              <a:solidFill>
                <a:schemeClr val="tx1">
                  <a:lumMod val="75000"/>
                  <a:lumOff val="25000"/>
                </a:schemeClr>
              </a:solidFill>
              <a:ea typeface="黑体" panose="02010609060101010101" pitchFamily="49" charset="-122"/>
            </a:endParaRPr>
          </a:p>
        </p:txBody>
      </p:sp>
      <p:sp>
        <p:nvSpPr>
          <p:cNvPr id="119" name="Rectangle 147"/>
          <p:cNvSpPr>
            <a:spLocks noChangeArrowheads="1"/>
          </p:cNvSpPr>
          <p:nvPr/>
        </p:nvSpPr>
        <p:spPr bwMode="auto">
          <a:xfrm>
            <a:off x="1434614" y="2207276"/>
            <a:ext cx="1092425" cy="84514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43" tIns="34272" rIns="68543" bIns="3427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000" b="0" dirty="0">
                <a:solidFill>
                  <a:schemeClr val="tx1">
                    <a:lumMod val="75000"/>
                    <a:lumOff val="25000"/>
                  </a:schemeClr>
                </a:solidFill>
                <a:ea typeface="黑体" panose="02010609060101010101" pitchFamily="49" charset="-122"/>
              </a:rPr>
              <a:t>点击添加文本</a:t>
            </a:r>
            <a:endParaRPr lang="zh-CN" altLang="en-US" sz="1000" b="0" dirty="0">
              <a:solidFill>
                <a:schemeClr val="tx1">
                  <a:lumMod val="75000"/>
                  <a:lumOff val="25000"/>
                </a:schemeClr>
              </a:solidFill>
              <a:ea typeface="黑体" panose="02010609060101010101" pitchFamily="49" charset="-122"/>
            </a:endParaRPr>
          </a:p>
          <a:p>
            <a:pPr algn="ctr" eaLnBrk="1" hangingPunct="1"/>
            <a:r>
              <a:rPr lang="zh-CN" altLang="en-US" sz="1000" b="0" dirty="0">
                <a:solidFill>
                  <a:schemeClr val="tx1">
                    <a:lumMod val="75000"/>
                    <a:lumOff val="25000"/>
                  </a:schemeClr>
                </a:solidFill>
                <a:ea typeface="黑体" panose="02010609060101010101" pitchFamily="49" charset="-122"/>
              </a:rPr>
              <a:t>点击添加文本</a:t>
            </a:r>
            <a:endParaRPr lang="zh-CN" altLang="en-US" sz="1000" b="0" dirty="0">
              <a:solidFill>
                <a:schemeClr val="tx1">
                  <a:lumMod val="75000"/>
                  <a:lumOff val="25000"/>
                </a:schemeClr>
              </a:solidFill>
              <a:ea typeface="黑体" panose="02010609060101010101" pitchFamily="49" charset="-122"/>
            </a:endParaRPr>
          </a:p>
          <a:p>
            <a:pPr algn="ctr" eaLnBrk="1" hangingPunct="1"/>
            <a:r>
              <a:rPr lang="zh-CN" altLang="en-US" sz="1000" b="0" dirty="0">
                <a:solidFill>
                  <a:schemeClr val="tx1">
                    <a:lumMod val="75000"/>
                    <a:lumOff val="25000"/>
                  </a:schemeClr>
                </a:solidFill>
                <a:ea typeface="黑体" panose="02010609060101010101" pitchFamily="49" charset="-122"/>
              </a:rPr>
              <a:t>点击添加文本</a:t>
            </a:r>
            <a:endParaRPr lang="zh-CN" altLang="en-US" sz="1000" b="0" dirty="0">
              <a:solidFill>
                <a:schemeClr val="tx1">
                  <a:lumMod val="75000"/>
                  <a:lumOff val="25000"/>
                </a:schemeClr>
              </a:solidFill>
              <a:ea typeface="黑体" panose="02010609060101010101" pitchFamily="49" charset="-122"/>
            </a:endParaRPr>
          </a:p>
        </p:txBody>
      </p:sp>
      <p:sp>
        <p:nvSpPr>
          <p:cNvPr id="120" name="Rectangle 148"/>
          <p:cNvSpPr>
            <a:spLocks noChangeArrowheads="1"/>
          </p:cNvSpPr>
          <p:nvPr/>
        </p:nvSpPr>
        <p:spPr bwMode="auto">
          <a:xfrm>
            <a:off x="3185112" y="2981003"/>
            <a:ext cx="1092425" cy="84514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43" tIns="34272" rIns="68543" bIns="3427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300" b="0" dirty="0">
                <a:solidFill>
                  <a:schemeClr val="tx1">
                    <a:lumMod val="75000"/>
                    <a:lumOff val="25000"/>
                  </a:schemeClr>
                </a:solidFill>
                <a:ea typeface="黑体" panose="02010609060101010101" pitchFamily="49" charset="-122"/>
              </a:rPr>
              <a:t>点击添加文本</a:t>
            </a:r>
            <a:endParaRPr lang="zh-CN" altLang="en-US" sz="1300" b="0" dirty="0">
              <a:solidFill>
                <a:schemeClr val="tx1">
                  <a:lumMod val="75000"/>
                  <a:lumOff val="25000"/>
                </a:schemeClr>
              </a:solidFill>
              <a:ea typeface="黑体" panose="02010609060101010101" pitchFamily="49" charset="-122"/>
            </a:endParaRPr>
          </a:p>
          <a:p>
            <a:pPr algn="ctr" eaLnBrk="1" hangingPunct="1"/>
            <a:r>
              <a:rPr lang="zh-CN" altLang="en-US" sz="1300" b="0" dirty="0">
                <a:solidFill>
                  <a:schemeClr val="tx1">
                    <a:lumMod val="75000"/>
                    <a:lumOff val="25000"/>
                  </a:schemeClr>
                </a:solidFill>
                <a:ea typeface="黑体" panose="02010609060101010101" pitchFamily="49" charset="-122"/>
              </a:rPr>
              <a:t>点击添加文本</a:t>
            </a:r>
            <a:endParaRPr lang="zh-CN" altLang="en-US" sz="1300" b="0" dirty="0">
              <a:solidFill>
                <a:schemeClr val="tx1">
                  <a:lumMod val="75000"/>
                  <a:lumOff val="25000"/>
                </a:schemeClr>
              </a:solidFill>
              <a:ea typeface="黑体" panose="02010609060101010101" pitchFamily="49" charset="-122"/>
            </a:endParaRPr>
          </a:p>
          <a:p>
            <a:pPr algn="ctr" eaLnBrk="1" hangingPunct="1"/>
            <a:r>
              <a:rPr lang="zh-CN" altLang="en-US" sz="1300" b="0" dirty="0">
                <a:solidFill>
                  <a:schemeClr val="tx1">
                    <a:lumMod val="75000"/>
                    <a:lumOff val="25000"/>
                  </a:schemeClr>
                </a:solidFill>
                <a:ea typeface="黑体" panose="02010609060101010101" pitchFamily="49" charset="-122"/>
              </a:rPr>
              <a:t>点击添加文本</a:t>
            </a:r>
            <a:endParaRPr lang="zh-CN" altLang="en-US" sz="1300" b="0" dirty="0">
              <a:solidFill>
                <a:schemeClr val="tx1">
                  <a:lumMod val="75000"/>
                  <a:lumOff val="25000"/>
                </a:schemeClr>
              </a:solidFill>
              <a:ea typeface="黑体" panose="02010609060101010101" pitchFamily="49" charset="-122"/>
            </a:endParaRPr>
          </a:p>
        </p:txBody>
      </p:sp>
      <p:sp>
        <p:nvSpPr>
          <p:cNvPr id="121" name="Rectangle 149"/>
          <p:cNvSpPr>
            <a:spLocks noChangeArrowheads="1"/>
          </p:cNvSpPr>
          <p:nvPr/>
        </p:nvSpPr>
        <p:spPr bwMode="auto">
          <a:xfrm>
            <a:off x="5122440" y="2140616"/>
            <a:ext cx="1092425" cy="84514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43" tIns="34272" rIns="68543" bIns="3427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300" b="0" dirty="0">
                <a:solidFill>
                  <a:schemeClr val="tx1">
                    <a:lumMod val="75000"/>
                    <a:lumOff val="25000"/>
                  </a:schemeClr>
                </a:solidFill>
                <a:ea typeface="黑体" panose="02010609060101010101" pitchFamily="49" charset="-122"/>
              </a:rPr>
              <a:t>点击添加文本</a:t>
            </a:r>
            <a:endParaRPr lang="zh-CN" altLang="en-US" sz="1300" b="0" dirty="0">
              <a:solidFill>
                <a:schemeClr val="tx1">
                  <a:lumMod val="75000"/>
                  <a:lumOff val="25000"/>
                </a:schemeClr>
              </a:solidFill>
              <a:ea typeface="黑体" panose="02010609060101010101" pitchFamily="49" charset="-122"/>
            </a:endParaRPr>
          </a:p>
          <a:p>
            <a:pPr algn="ctr" eaLnBrk="1" hangingPunct="1"/>
            <a:r>
              <a:rPr lang="zh-CN" altLang="en-US" sz="1300" b="0" dirty="0">
                <a:solidFill>
                  <a:schemeClr val="tx1">
                    <a:lumMod val="75000"/>
                    <a:lumOff val="25000"/>
                  </a:schemeClr>
                </a:solidFill>
                <a:ea typeface="黑体" panose="02010609060101010101" pitchFamily="49" charset="-122"/>
              </a:rPr>
              <a:t>点击添加文本</a:t>
            </a:r>
            <a:endParaRPr lang="zh-CN" altLang="en-US" sz="1300" b="0" dirty="0">
              <a:solidFill>
                <a:schemeClr val="tx1">
                  <a:lumMod val="75000"/>
                  <a:lumOff val="25000"/>
                </a:schemeClr>
              </a:solidFill>
              <a:ea typeface="黑体" panose="02010609060101010101" pitchFamily="49" charset="-122"/>
            </a:endParaRPr>
          </a:p>
          <a:p>
            <a:pPr algn="ctr" eaLnBrk="1" hangingPunct="1"/>
            <a:r>
              <a:rPr lang="zh-CN" altLang="en-US" sz="1300" b="0" dirty="0">
                <a:solidFill>
                  <a:schemeClr val="tx1">
                    <a:lumMod val="75000"/>
                    <a:lumOff val="25000"/>
                  </a:schemeClr>
                </a:solidFill>
                <a:ea typeface="黑体" panose="02010609060101010101" pitchFamily="49" charset="-122"/>
              </a:rPr>
              <a:t>点击添加文本</a:t>
            </a:r>
            <a:endParaRPr lang="zh-CN" altLang="en-US" sz="1300" b="0" dirty="0">
              <a:solidFill>
                <a:schemeClr val="tx1">
                  <a:lumMod val="75000"/>
                  <a:lumOff val="25000"/>
                </a:schemeClr>
              </a:solidFill>
              <a:ea typeface="黑体" panose="02010609060101010101" pitchFamily="49" charset="-122"/>
            </a:endParaRPr>
          </a:p>
        </p:txBody>
      </p:sp>
      <p:sp>
        <p:nvSpPr>
          <p:cNvPr id="122" name="Rectangle 150"/>
          <p:cNvSpPr>
            <a:spLocks noChangeArrowheads="1"/>
          </p:cNvSpPr>
          <p:nvPr/>
        </p:nvSpPr>
        <p:spPr bwMode="auto">
          <a:xfrm>
            <a:off x="6814627" y="2831019"/>
            <a:ext cx="1092425" cy="84514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43" tIns="34272" rIns="68543" bIns="34272" anchor="ctr"/>
          <a:lstStyle>
            <a:lvl1pPr eaLnBrk="0" hangingPunct="0">
              <a:defRPr sz="2800" b="1">
                <a:solidFill>
                  <a:schemeClr val="tx1"/>
                </a:solidFill>
                <a:latin typeface="Arial" panose="020B0604020202020204" pitchFamily="34" charset="0"/>
                <a:ea typeface="宋体" panose="02010600030101010101" pitchFamily="2" charset="-122"/>
              </a:defRPr>
            </a:lvl1pPr>
            <a:lvl2pPr marL="742950" indent="-285750" eaLnBrk="0" hangingPunct="0">
              <a:defRPr sz="2800" b="1">
                <a:solidFill>
                  <a:schemeClr val="tx1"/>
                </a:solidFill>
                <a:latin typeface="Arial" panose="020B0604020202020204" pitchFamily="34" charset="0"/>
                <a:ea typeface="宋体" panose="02010600030101010101" pitchFamily="2" charset="-122"/>
              </a:defRPr>
            </a:lvl2pPr>
            <a:lvl3pPr marL="1143000" indent="-228600" eaLnBrk="0" hangingPunct="0">
              <a:defRPr sz="2800" b="1">
                <a:solidFill>
                  <a:schemeClr val="tx1"/>
                </a:solidFill>
                <a:latin typeface="Arial" panose="020B0604020202020204" pitchFamily="34" charset="0"/>
                <a:ea typeface="宋体" panose="02010600030101010101" pitchFamily="2" charset="-122"/>
              </a:defRPr>
            </a:lvl3pPr>
            <a:lvl4pPr marL="1600200" indent="-228600" eaLnBrk="0" hangingPunct="0">
              <a:defRPr sz="2800" b="1">
                <a:solidFill>
                  <a:schemeClr val="tx1"/>
                </a:solidFill>
                <a:latin typeface="Arial" panose="020B0604020202020204" pitchFamily="34" charset="0"/>
                <a:ea typeface="宋体" panose="02010600030101010101" pitchFamily="2" charset="-122"/>
              </a:defRPr>
            </a:lvl4pPr>
            <a:lvl5pPr marL="2057400" indent="-228600" eaLnBrk="0" hangingPunct="0">
              <a:defRPr sz="2800"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800" b="1">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000" b="0" dirty="0">
                <a:solidFill>
                  <a:schemeClr val="tx1">
                    <a:lumMod val="75000"/>
                    <a:lumOff val="25000"/>
                  </a:schemeClr>
                </a:solidFill>
                <a:ea typeface="黑体" panose="02010609060101010101" pitchFamily="49" charset="-122"/>
              </a:rPr>
              <a:t>点击添加文本</a:t>
            </a:r>
            <a:endParaRPr lang="zh-CN" altLang="en-US" sz="1000" b="0" dirty="0">
              <a:solidFill>
                <a:schemeClr val="tx1">
                  <a:lumMod val="75000"/>
                  <a:lumOff val="25000"/>
                </a:schemeClr>
              </a:solidFill>
              <a:ea typeface="黑体" panose="02010609060101010101" pitchFamily="49" charset="-122"/>
            </a:endParaRPr>
          </a:p>
          <a:p>
            <a:pPr algn="ctr" eaLnBrk="1" hangingPunct="1"/>
            <a:r>
              <a:rPr lang="zh-CN" altLang="en-US" sz="1000" b="0" dirty="0">
                <a:solidFill>
                  <a:schemeClr val="tx1">
                    <a:lumMod val="75000"/>
                    <a:lumOff val="25000"/>
                  </a:schemeClr>
                </a:solidFill>
                <a:ea typeface="黑体" panose="02010609060101010101" pitchFamily="49" charset="-122"/>
              </a:rPr>
              <a:t>点击添加文本</a:t>
            </a:r>
            <a:endParaRPr lang="zh-CN" altLang="en-US" sz="1000" b="0" dirty="0">
              <a:solidFill>
                <a:schemeClr val="tx1">
                  <a:lumMod val="75000"/>
                  <a:lumOff val="25000"/>
                </a:schemeClr>
              </a:solidFill>
              <a:ea typeface="黑体" panose="02010609060101010101" pitchFamily="49" charset="-122"/>
            </a:endParaRPr>
          </a:p>
          <a:p>
            <a:pPr algn="ctr" eaLnBrk="1" hangingPunct="1"/>
            <a:r>
              <a:rPr lang="zh-CN" altLang="en-US" sz="1000" b="0" dirty="0">
                <a:solidFill>
                  <a:schemeClr val="tx1">
                    <a:lumMod val="75000"/>
                    <a:lumOff val="25000"/>
                  </a:schemeClr>
                </a:solidFill>
                <a:ea typeface="黑体" panose="02010609060101010101" pitchFamily="49" charset="-122"/>
              </a:rPr>
              <a:t>点击添加文本</a:t>
            </a:r>
            <a:endParaRPr lang="zh-CN" altLang="en-US" sz="1000" b="0" dirty="0">
              <a:solidFill>
                <a:schemeClr val="tx1">
                  <a:lumMod val="75000"/>
                  <a:lumOff val="25000"/>
                </a:schemeClr>
              </a:solidFill>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300" fill="hold"/>
                                        <p:tgtEl>
                                          <p:spTgt spid="3"/>
                                        </p:tgtEl>
                                        <p:attrNameLst>
                                          <p:attrName>ppt_w</p:attrName>
                                        </p:attrNameLst>
                                      </p:cBhvr>
                                      <p:tavLst>
                                        <p:tav tm="0">
                                          <p:val>
                                            <p:fltVal val="0"/>
                                          </p:val>
                                        </p:tav>
                                        <p:tav tm="100000">
                                          <p:val>
                                            <p:strVal val="#ppt_w"/>
                                          </p:val>
                                        </p:tav>
                                      </p:tavLst>
                                    </p:anim>
                                    <p:anim calcmode="lin" valueType="num">
                                      <p:cBhvr>
                                        <p:cTn id="12" dur="300" fill="hold"/>
                                        <p:tgtEl>
                                          <p:spTgt spid="3"/>
                                        </p:tgtEl>
                                        <p:attrNameLst>
                                          <p:attrName>ppt_h</p:attrName>
                                        </p:attrNameLst>
                                      </p:cBhvr>
                                      <p:tavLst>
                                        <p:tav tm="0">
                                          <p:val>
                                            <p:fltVal val="0"/>
                                          </p:val>
                                        </p:tav>
                                        <p:tav tm="100000">
                                          <p:val>
                                            <p:strVal val="#ppt_h"/>
                                          </p:val>
                                        </p:tav>
                                      </p:tavLst>
                                    </p:anim>
                                  </p:childTnLst>
                                </p:cTn>
                              </p:par>
                              <p:par>
                                <p:cTn id="13" presetID="1" presetClass="entr" presetSubtype="0" fill="hold" nodeType="withEffect">
                                  <p:stCondLst>
                                    <p:cond delay="300"/>
                                  </p:stCondLst>
                                  <p:childTnLst>
                                    <p:set>
                                      <p:cBhvr>
                                        <p:cTn id="14" dur="1" fill="hold">
                                          <p:stCondLst>
                                            <p:cond delay="0"/>
                                          </p:stCondLst>
                                        </p:cTn>
                                        <p:tgtEl>
                                          <p:spTgt spid="17"/>
                                        </p:tgtEl>
                                        <p:attrNameLst>
                                          <p:attrName>style.visibility</p:attrName>
                                        </p:attrNameLst>
                                      </p:cBhvr>
                                      <p:to>
                                        <p:strVal val="visible"/>
                                      </p:to>
                                    </p:set>
                                  </p:childTnLst>
                                </p:cTn>
                              </p:par>
                              <p:par>
                                <p:cTn id="15" presetID="6" presetClass="emph" presetSubtype="0" fill="hold" nodeType="withEffect">
                                  <p:stCondLst>
                                    <p:cond delay="300"/>
                                  </p:stCondLst>
                                  <p:childTnLst>
                                    <p:animScale>
                                      <p:cBhvr>
                                        <p:cTn id="16" dur="200" fill="hold"/>
                                        <p:tgtEl>
                                          <p:spTgt spid="17"/>
                                        </p:tgtEl>
                                      </p:cBhvr>
                                      <p:by x="150000" y="150000"/>
                                    </p:animScale>
                                  </p:childTnLst>
                                </p:cTn>
                              </p:par>
                              <p:par>
                                <p:cTn id="17" presetID="10" presetClass="exit" presetSubtype="0" fill="hold" nodeType="withEffect">
                                  <p:stCondLst>
                                    <p:cond delay="300"/>
                                  </p:stCondLst>
                                  <p:childTnLst>
                                    <p:animEffect transition="out" filter="fade">
                                      <p:cBhvr>
                                        <p:cTn id="18" dur="200"/>
                                        <p:tgtEl>
                                          <p:spTgt spid="17"/>
                                        </p:tgtEl>
                                      </p:cBhvr>
                                    </p:animEffect>
                                    <p:set>
                                      <p:cBhvr>
                                        <p:cTn id="19" dur="1" fill="hold">
                                          <p:stCondLst>
                                            <p:cond delay="199"/>
                                          </p:stCondLst>
                                        </p:cTn>
                                        <p:tgtEl>
                                          <p:spTgt spid="17"/>
                                        </p:tgtEl>
                                        <p:attrNameLst>
                                          <p:attrName>style.visibility</p:attrName>
                                        </p:attrNameLst>
                                      </p:cBhvr>
                                      <p:to>
                                        <p:strVal val="hidden"/>
                                      </p:to>
                                    </p:set>
                                  </p:childTnLst>
                                </p:cTn>
                              </p:par>
                            </p:childTnLst>
                          </p:cTn>
                        </p:par>
                        <p:par>
                          <p:cTn id="20" fill="hold">
                            <p:stCondLst>
                              <p:cond delay="1000"/>
                            </p:stCondLst>
                            <p:childTnLst>
                              <p:par>
                                <p:cTn id="21" presetID="23" presetClass="entr" presetSubtype="16"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p:cTn id="23" dur="300" fill="hold"/>
                                        <p:tgtEl>
                                          <p:spTgt spid="31"/>
                                        </p:tgtEl>
                                        <p:attrNameLst>
                                          <p:attrName>ppt_w</p:attrName>
                                        </p:attrNameLst>
                                      </p:cBhvr>
                                      <p:tavLst>
                                        <p:tav tm="0">
                                          <p:val>
                                            <p:fltVal val="0"/>
                                          </p:val>
                                        </p:tav>
                                        <p:tav tm="100000">
                                          <p:val>
                                            <p:strVal val="#ppt_w"/>
                                          </p:val>
                                        </p:tav>
                                      </p:tavLst>
                                    </p:anim>
                                    <p:anim calcmode="lin" valueType="num">
                                      <p:cBhvr>
                                        <p:cTn id="24" dur="300" fill="hold"/>
                                        <p:tgtEl>
                                          <p:spTgt spid="31"/>
                                        </p:tgtEl>
                                        <p:attrNameLst>
                                          <p:attrName>ppt_h</p:attrName>
                                        </p:attrNameLst>
                                      </p:cBhvr>
                                      <p:tavLst>
                                        <p:tav tm="0">
                                          <p:val>
                                            <p:fltVal val="0"/>
                                          </p:val>
                                        </p:tav>
                                        <p:tav tm="100000">
                                          <p:val>
                                            <p:strVal val="#ppt_h"/>
                                          </p:val>
                                        </p:tav>
                                      </p:tavLst>
                                    </p:anim>
                                  </p:childTnLst>
                                </p:cTn>
                              </p:par>
                              <p:par>
                                <p:cTn id="25" presetID="1" presetClass="entr" presetSubtype="0" fill="hold" nodeType="withEffect">
                                  <p:stCondLst>
                                    <p:cond delay="300"/>
                                  </p:stCondLst>
                                  <p:childTnLst>
                                    <p:set>
                                      <p:cBhvr>
                                        <p:cTn id="26" dur="1" fill="hold">
                                          <p:stCondLst>
                                            <p:cond delay="0"/>
                                          </p:stCondLst>
                                        </p:cTn>
                                        <p:tgtEl>
                                          <p:spTgt spid="45"/>
                                        </p:tgtEl>
                                        <p:attrNameLst>
                                          <p:attrName>style.visibility</p:attrName>
                                        </p:attrNameLst>
                                      </p:cBhvr>
                                      <p:to>
                                        <p:strVal val="visible"/>
                                      </p:to>
                                    </p:set>
                                  </p:childTnLst>
                                </p:cTn>
                              </p:par>
                              <p:par>
                                <p:cTn id="27" presetID="6" presetClass="emph" presetSubtype="0" fill="hold" nodeType="withEffect">
                                  <p:stCondLst>
                                    <p:cond delay="300"/>
                                  </p:stCondLst>
                                  <p:childTnLst>
                                    <p:animScale>
                                      <p:cBhvr>
                                        <p:cTn id="28" dur="200" fill="hold"/>
                                        <p:tgtEl>
                                          <p:spTgt spid="45"/>
                                        </p:tgtEl>
                                      </p:cBhvr>
                                      <p:by x="150000" y="150000"/>
                                    </p:animScale>
                                  </p:childTnLst>
                                </p:cTn>
                              </p:par>
                              <p:par>
                                <p:cTn id="29" presetID="10" presetClass="exit" presetSubtype="0" fill="hold" nodeType="withEffect">
                                  <p:stCondLst>
                                    <p:cond delay="300"/>
                                  </p:stCondLst>
                                  <p:childTnLst>
                                    <p:animEffect transition="out" filter="fade">
                                      <p:cBhvr>
                                        <p:cTn id="30" dur="200"/>
                                        <p:tgtEl>
                                          <p:spTgt spid="45"/>
                                        </p:tgtEl>
                                      </p:cBhvr>
                                    </p:animEffect>
                                    <p:set>
                                      <p:cBhvr>
                                        <p:cTn id="31" dur="1" fill="hold">
                                          <p:stCondLst>
                                            <p:cond delay="199"/>
                                          </p:stCondLst>
                                        </p:cTn>
                                        <p:tgtEl>
                                          <p:spTgt spid="45"/>
                                        </p:tgtEl>
                                        <p:attrNameLst>
                                          <p:attrName>style.visibility</p:attrName>
                                        </p:attrNameLst>
                                      </p:cBhvr>
                                      <p:to>
                                        <p:strVal val="hidden"/>
                                      </p:to>
                                    </p:set>
                                  </p:childTnLst>
                                </p:cTn>
                              </p:par>
                            </p:childTnLst>
                          </p:cTn>
                        </p:par>
                        <p:par>
                          <p:cTn id="32" fill="hold">
                            <p:stCondLst>
                              <p:cond delay="1500"/>
                            </p:stCondLst>
                            <p:childTnLst>
                              <p:par>
                                <p:cTn id="33" presetID="23" presetClass="entr" presetSubtype="16" fill="hold" nodeType="after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p:cTn id="35" dur="300" fill="hold"/>
                                        <p:tgtEl>
                                          <p:spTgt spid="59"/>
                                        </p:tgtEl>
                                        <p:attrNameLst>
                                          <p:attrName>ppt_w</p:attrName>
                                        </p:attrNameLst>
                                      </p:cBhvr>
                                      <p:tavLst>
                                        <p:tav tm="0">
                                          <p:val>
                                            <p:fltVal val="0"/>
                                          </p:val>
                                        </p:tav>
                                        <p:tav tm="100000">
                                          <p:val>
                                            <p:strVal val="#ppt_w"/>
                                          </p:val>
                                        </p:tav>
                                      </p:tavLst>
                                    </p:anim>
                                    <p:anim calcmode="lin" valueType="num">
                                      <p:cBhvr>
                                        <p:cTn id="36" dur="300" fill="hold"/>
                                        <p:tgtEl>
                                          <p:spTgt spid="59"/>
                                        </p:tgtEl>
                                        <p:attrNameLst>
                                          <p:attrName>ppt_h</p:attrName>
                                        </p:attrNameLst>
                                      </p:cBhvr>
                                      <p:tavLst>
                                        <p:tav tm="0">
                                          <p:val>
                                            <p:fltVal val="0"/>
                                          </p:val>
                                        </p:tav>
                                        <p:tav tm="100000">
                                          <p:val>
                                            <p:strVal val="#ppt_h"/>
                                          </p:val>
                                        </p:tav>
                                      </p:tavLst>
                                    </p:anim>
                                  </p:childTnLst>
                                </p:cTn>
                              </p:par>
                              <p:par>
                                <p:cTn id="37" presetID="1" presetClass="entr" presetSubtype="0" fill="hold" nodeType="withEffect">
                                  <p:stCondLst>
                                    <p:cond delay="300"/>
                                  </p:stCondLst>
                                  <p:childTnLst>
                                    <p:set>
                                      <p:cBhvr>
                                        <p:cTn id="38" dur="1" fill="hold">
                                          <p:stCondLst>
                                            <p:cond delay="0"/>
                                          </p:stCondLst>
                                        </p:cTn>
                                        <p:tgtEl>
                                          <p:spTgt spid="73"/>
                                        </p:tgtEl>
                                        <p:attrNameLst>
                                          <p:attrName>style.visibility</p:attrName>
                                        </p:attrNameLst>
                                      </p:cBhvr>
                                      <p:to>
                                        <p:strVal val="visible"/>
                                      </p:to>
                                    </p:set>
                                  </p:childTnLst>
                                </p:cTn>
                              </p:par>
                              <p:par>
                                <p:cTn id="39" presetID="6" presetClass="emph" presetSubtype="0" fill="hold" nodeType="withEffect">
                                  <p:stCondLst>
                                    <p:cond delay="300"/>
                                  </p:stCondLst>
                                  <p:childTnLst>
                                    <p:animScale>
                                      <p:cBhvr>
                                        <p:cTn id="40" dur="200" fill="hold"/>
                                        <p:tgtEl>
                                          <p:spTgt spid="73"/>
                                        </p:tgtEl>
                                      </p:cBhvr>
                                      <p:by x="150000" y="150000"/>
                                    </p:animScale>
                                  </p:childTnLst>
                                </p:cTn>
                              </p:par>
                              <p:par>
                                <p:cTn id="41" presetID="10" presetClass="exit" presetSubtype="0" fill="hold" nodeType="withEffect">
                                  <p:stCondLst>
                                    <p:cond delay="300"/>
                                  </p:stCondLst>
                                  <p:childTnLst>
                                    <p:animEffect transition="out" filter="fade">
                                      <p:cBhvr>
                                        <p:cTn id="42" dur="200"/>
                                        <p:tgtEl>
                                          <p:spTgt spid="73"/>
                                        </p:tgtEl>
                                      </p:cBhvr>
                                    </p:animEffect>
                                    <p:set>
                                      <p:cBhvr>
                                        <p:cTn id="43" dur="1" fill="hold">
                                          <p:stCondLst>
                                            <p:cond delay="199"/>
                                          </p:stCondLst>
                                        </p:cTn>
                                        <p:tgtEl>
                                          <p:spTgt spid="73"/>
                                        </p:tgtEl>
                                        <p:attrNameLst>
                                          <p:attrName>style.visibility</p:attrName>
                                        </p:attrNameLst>
                                      </p:cBhvr>
                                      <p:to>
                                        <p:strVal val="hidden"/>
                                      </p:to>
                                    </p:set>
                                  </p:childTnLst>
                                </p:cTn>
                              </p:par>
                            </p:childTnLst>
                          </p:cTn>
                        </p:par>
                        <p:par>
                          <p:cTn id="44" fill="hold">
                            <p:stCondLst>
                              <p:cond delay="2000"/>
                            </p:stCondLst>
                            <p:childTnLst>
                              <p:par>
                                <p:cTn id="45" presetID="23" presetClass="entr" presetSubtype="16" fill="hold" nodeType="afterEffect">
                                  <p:stCondLst>
                                    <p:cond delay="0"/>
                                  </p:stCondLst>
                                  <p:childTnLst>
                                    <p:set>
                                      <p:cBhvr>
                                        <p:cTn id="46" dur="1" fill="hold">
                                          <p:stCondLst>
                                            <p:cond delay="0"/>
                                          </p:stCondLst>
                                        </p:cTn>
                                        <p:tgtEl>
                                          <p:spTgt spid="87"/>
                                        </p:tgtEl>
                                        <p:attrNameLst>
                                          <p:attrName>style.visibility</p:attrName>
                                        </p:attrNameLst>
                                      </p:cBhvr>
                                      <p:to>
                                        <p:strVal val="visible"/>
                                      </p:to>
                                    </p:set>
                                    <p:anim calcmode="lin" valueType="num">
                                      <p:cBhvr>
                                        <p:cTn id="47" dur="300" fill="hold"/>
                                        <p:tgtEl>
                                          <p:spTgt spid="87"/>
                                        </p:tgtEl>
                                        <p:attrNameLst>
                                          <p:attrName>ppt_w</p:attrName>
                                        </p:attrNameLst>
                                      </p:cBhvr>
                                      <p:tavLst>
                                        <p:tav tm="0">
                                          <p:val>
                                            <p:fltVal val="0"/>
                                          </p:val>
                                        </p:tav>
                                        <p:tav tm="100000">
                                          <p:val>
                                            <p:strVal val="#ppt_w"/>
                                          </p:val>
                                        </p:tav>
                                      </p:tavLst>
                                    </p:anim>
                                    <p:anim calcmode="lin" valueType="num">
                                      <p:cBhvr>
                                        <p:cTn id="48" dur="300" fill="hold"/>
                                        <p:tgtEl>
                                          <p:spTgt spid="87"/>
                                        </p:tgtEl>
                                        <p:attrNameLst>
                                          <p:attrName>ppt_h</p:attrName>
                                        </p:attrNameLst>
                                      </p:cBhvr>
                                      <p:tavLst>
                                        <p:tav tm="0">
                                          <p:val>
                                            <p:fltVal val="0"/>
                                          </p:val>
                                        </p:tav>
                                        <p:tav tm="100000">
                                          <p:val>
                                            <p:strVal val="#ppt_h"/>
                                          </p:val>
                                        </p:tav>
                                      </p:tavLst>
                                    </p:anim>
                                  </p:childTnLst>
                                </p:cTn>
                              </p:par>
                              <p:par>
                                <p:cTn id="49" presetID="1" presetClass="entr" presetSubtype="0" fill="hold" nodeType="withEffect">
                                  <p:stCondLst>
                                    <p:cond delay="300"/>
                                  </p:stCondLst>
                                  <p:childTnLst>
                                    <p:set>
                                      <p:cBhvr>
                                        <p:cTn id="50" dur="1" fill="hold">
                                          <p:stCondLst>
                                            <p:cond delay="0"/>
                                          </p:stCondLst>
                                        </p:cTn>
                                        <p:tgtEl>
                                          <p:spTgt spid="101"/>
                                        </p:tgtEl>
                                        <p:attrNameLst>
                                          <p:attrName>style.visibility</p:attrName>
                                        </p:attrNameLst>
                                      </p:cBhvr>
                                      <p:to>
                                        <p:strVal val="visible"/>
                                      </p:to>
                                    </p:set>
                                  </p:childTnLst>
                                </p:cTn>
                              </p:par>
                              <p:par>
                                <p:cTn id="51" presetID="6" presetClass="emph" presetSubtype="0" fill="hold" nodeType="withEffect">
                                  <p:stCondLst>
                                    <p:cond delay="300"/>
                                  </p:stCondLst>
                                  <p:childTnLst>
                                    <p:animScale>
                                      <p:cBhvr>
                                        <p:cTn id="52" dur="200" fill="hold"/>
                                        <p:tgtEl>
                                          <p:spTgt spid="101"/>
                                        </p:tgtEl>
                                      </p:cBhvr>
                                      <p:by x="150000" y="150000"/>
                                    </p:animScale>
                                  </p:childTnLst>
                                </p:cTn>
                              </p:par>
                              <p:par>
                                <p:cTn id="53" presetID="10" presetClass="exit" presetSubtype="0" fill="hold" nodeType="withEffect">
                                  <p:stCondLst>
                                    <p:cond delay="300"/>
                                  </p:stCondLst>
                                  <p:childTnLst>
                                    <p:animEffect transition="out" filter="fade">
                                      <p:cBhvr>
                                        <p:cTn id="54" dur="200"/>
                                        <p:tgtEl>
                                          <p:spTgt spid="101"/>
                                        </p:tgtEl>
                                      </p:cBhvr>
                                    </p:animEffect>
                                    <p:set>
                                      <p:cBhvr>
                                        <p:cTn id="55" dur="1" fill="hold">
                                          <p:stCondLst>
                                            <p:cond delay="199"/>
                                          </p:stCondLst>
                                        </p:cTn>
                                        <p:tgtEl>
                                          <p:spTgt spid="101"/>
                                        </p:tgtEl>
                                        <p:attrNameLst>
                                          <p:attrName>style.visibility</p:attrName>
                                        </p:attrNameLst>
                                      </p:cBhvr>
                                      <p:to>
                                        <p:strVal val="hidden"/>
                                      </p:to>
                                    </p:set>
                                  </p:childTnLst>
                                </p:cTn>
                              </p:par>
                            </p:childTnLst>
                          </p:cTn>
                        </p:par>
                        <p:par>
                          <p:cTn id="56" fill="hold">
                            <p:stCondLst>
                              <p:cond delay="2500"/>
                            </p:stCondLst>
                            <p:childTnLst>
                              <p:par>
                                <p:cTn id="57" presetID="8" presetClass="emph" presetSubtype="0" fill="hold" nodeType="afterEffect">
                                  <p:stCondLst>
                                    <p:cond delay="0"/>
                                  </p:stCondLst>
                                  <p:childTnLst>
                                    <p:animRot by="-43199940">
                                      <p:cBhvr>
                                        <p:cTn id="58" dur="2000" fill="hold"/>
                                        <p:tgtEl>
                                          <p:spTgt spid="3"/>
                                        </p:tgtEl>
                                        <p:attrNameLst>
                                          <p:attrName>r</p:attrName>
                                        </p:attrNameLst>
                                      </p:cBhvr>
                                    </p:animRot>
                                  </p:childTnLst>
                                </p:cTn>
                              </p:par>
                              <p:par>
                                <p:cTn id="59" presetID="8" presetClass="emph" presetSubtype="0" fill="hold" nodeType="withEffect">
                                  <p:stCondLst>
                                    <p:cond delay="0"/>
                                  </p:stCondLst>
                                  <p:childTnLst>
                                    <p:animRot by="-43199940">
                                      <p:cBhvr>
                                        <p:cTn id="60" dur="2000" fill="hold"/>
                                        <p:tgtEl>
                                          <p:spTgt spid="31"/>
                                        </p:tgtEl>
                                        <p:attrNameLst>
                                          <p:attrName>r</p:attrName>
                                        </p:attrNameLst>
                                      </p:cBhvr>
                                    </p:animRot>
                                  </p:childTnLst>
                                </p:cTn>
                              </p:par>
                              <p:par>
                                <p:cTn id="61" presetID="8" presetClass="emph" presetSubtype="0" fill="hold" nodeType="withEffect">
                                  <p:stCondLst>
                                    <p:cond delay="0"/>
                                  </p:stCondLst>
                                  <p:childTnLst>
                                    <p:animRot by="-43199940">
                                      <p:cBhvr>
                                        <p:cTn id="62" dur="2000" fill="hold"/>
                                        <p:tgtEl>
                                          <p:spTgt spid="59"/>
                                        </p:tgtEl>
                                        <p:attrNameLst>
                                          <p:attrName>r</p:attrName>
                                        </p:attrNameLst>
                                      </p:cBhvr>
                                    </p:animRot>
                                  </p:childTnLst>
                                </p:cTn>
                              </p:par>
                              <p:par>
                                <p:cTn id="63" presetID="8" presetClass="emph" presetSubtype="0" fill="hold" nodeType="withEffect">
                                  <p:stCondLst>
                                    <p:cond delay="0"/>
                                  </p:stCondLst>
                                  <p:childTnLst>
                                    <p:animRot by="-43199940">
                                      <p:cBhvr>
                                        <p:cTn id="64" dur="2000" fill="hold"/>
                                        <p:tgtEl>
                                          <p:spTgt spid="87"/>
                                        </p:tgtEl>
                                        <p:attrNameLst>
                                          <p:attrName>r</p:attrName>
                                        </p:attrNameLst>
                                      </p:cBhvr>
                                    </p:animRot>
                                  </p:childTnLst>
                                </p:cTn>
                              </p:par>
                              <p:par>
                                <p:cTn id="65" presetID="42" presetClass="entr" presetSubtype="0" fill="hold" grpId="0" nodeType="withEffect">
                                  <p:stCondLst>
                                    <p:cond delay="1000"/>
                                  </p:stCondLst>
                                  <p:childTnLst>
                                    <p:set>
                                      <p:cBhvr>
                                        <p:cTn id="66" dur="1" fill="hold">
                                          <p:stCondLst>
                                            <p:cond delay="0"/>
                                          </p:stCondLst>
                                        </p:cTn>
                                        <p:tgtEl>
                                          <p:spTgt spid="115"/>
                                        </p:tgtEl>
                                        <p:attrNameLst>
                                          <p:attrName>style.visibility</p:attrName>
                                        </p:attrNameLst>
                                      </p:cBhvr>
                                      <p:to>
                                        <p:strVal val="visible"/>
                                      </p:to>
                                    </p:set>
                                    <p:animEffect transition="in" filter="fade">
                                      <p:cBhvr>
                                        <p:cTn id="67" dur="1000"/>
                                        <p:tgtEl>
                                          <p:spTgt spid="115"/>
                                        </p:tgtEl>
                                      </p:cBhvr>
                                    </p:animEffect>
                                    <p:anim calcmode="lin" valueType="num">
                                      <p:cBhvr>
                                        <p:cTn id="68" dur="1000" fill="hold"/>
                                        <p:tgtEl>
                                          <p:spTgt spid="115"/>
                                        </p:tgtEl>
                                        <p:attrNameLst>
                                          <p:attrName>ppt_x</p:attrName>
                                        </p:attrNameLst>
                                      </p:cBhvr>
                                      <p:tavLst>
                                        <p:tav tm="0">
                                          <p:val>
                                            <p:strVal val="#ppt_x"/>
                                          </p:val>
                                        </p:tav>
                                        <p:tav tm="100000">
                                          <p:val>
                                            <p:strVal val="#ppt_x"/>
                                          </p:val>
                                        </p:tav>
                                      </p:tavLst>
                                    </p:anim>
                                    <p:anim calcmode="lin" valueType="num">
                                      <p:cBhvr>
                                        <p:cTn id="69" dur="1000" fill="hold"/>
                                        <p:tgtEl>
                                          <p:spTgt spid="115"/>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1000"/>
                                  </p:stCondLst>
                                  <p:childTnLst>
                                    <p:set>
                                      <p:cBhvr>
                                        <p:cTn id="71" dur="1" fill="hold">
                                          <p:stCondLst>
                                            <p:cond delay="0"/>
                                          </p:stCondLst>
                                        </p:cTn>
                                        <p:tgtEl>
                                          <p:spTgt spid="116"/>
                                        </p:tgtEl>
                                        <p:attrNameLst>
                                          <p:attrName>style.visibility</p:attrName>
                                        </p:attrNameLst>
                                      </p:cBhvr>
                                      <p:to>
                                        <p:strVal val="visible"/>
                                      </p:to>
                                    </p:set>
                                    <p:animEffect transition="in" filter="fade">
                                      <p:cBhvr>
                                        <p:cTn id="72" dur="1000"/>
                                        <p:tgtEl>
                                          <p:spTgt spid="116"/>
                                        </p:tgtEl>
                                      </p:cBhvr>
                                    </p:animEffect>
                                    <p:anim calcmode="lin" valueType="num">
                                      <p:cBhvr>
                                        <p:cTn id="73" dur="1000" fill="hold"/>
                                        <p:tgtEl>
                                          <p:spTgt spid="116"/>
                                        </p:tgtEl>
                                        <p:attrNameLst>
                                          <p:attrName>ppt_x</p:attrName>
                                        </p:attrNameLst>
                                      </p:cBhvr>
                                      <p:tavLst>
                                        <p:tav tm="0">
                                          <p:val>
                                            <p:strVal val="#ppt_x"/>
                                          </p:val>
                                        </p:tav>
                                        <p:tav tm="100000">
                                          <p:val>
                                            <p:strVal val="#ppt_x"/>
                                          </p:val>
                                        </p:tav>
                                      </p:tavLst>
                                    </p:anim>
                                    <p:anim calcmode="lin" valueType="num">
                                      <p:cBhvr>
                                        <p:cTn id="74" dur="1000" fill="hold"/>
                                        <p:tgtEl>
                                          <p:spTgt spid="116"/>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1000"/>
                                  </p:stCondLst>
                                  <p:childTnLst>
                                    <p:set>
                                      <p:cBhvr>
                                        <p:cTn id="76" dur="1" fill="hold">
                                          <p:stCondLst>
                                            <p:cond delay="0"/>
                                          </p:stCondLst>
                                        </p:cTn>
                                        <p:tgtEl>
                                          <p:spTgt spid="117"/>
                                        </p:tgtEl>
                                        <p:attrNameLst>
                                          <p:attrName>style.visibility</p:attrName>
                                        </p:attrNameLst>
                                      </p:cBhvr>
                                      <p:to>
                                        <p:strVal val="visible"/>
                                      </p:to>
                                    </p:set>
                                    <p:animEffect transition="in" filter="fade">
                                      <p:cBhvr>
                                        <p:cTn id="77" dur="1000"/>
                                        <p:tgtEl>
                                          <p:spTgt spid="117"/>
                                        </p:tgtEl>
                                      </p:cBhvr>
                                    </p:animEffect>
                                    <p:anim calcmode="lin" valueType="num">
                                      <p:cBhvr>
                                        <p:cTn id="78" dur="1000" fill="hold"/>
                                        <p:tgtEl>
                                          <p:spTgt spid="117"/>
                                        </p:tgtEl>
                                        <p:attrNameLst>
                                          <p:attrName>ppt_x</p:attrName>
                                        </p:attrNameLst>
                                      </p:cBhvr>
                                      <p:tavLst>
                                        <p:tav tm="0">
                                          <p:val>
                                            <p:strVal val="#ppt_x"/>
                                          </p:val>
                                        </p:tav>
                                        <p:tav tm="100000">
                                          <p:val>
                                            <p:strVal val="#ppt_x"/>
                                          </p:val>
                                        </p:tav>
                                      </p:tavLst>
                                    </p:anim>
                                    <p:anim calcmode="lin" valueType="num">
                                      <p:cBhvr>
                                        <p:cTn id="79" dur="1000" fill="hold"/>
                                        <p:tgtEl>
                                          <p:spTgt spid="117"/>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1000"/>
                                  </p:stCondLst>
                                  <p:childTnLst>
                                    <p:set>
                                      <p:cBhvr>
                                        <p:cTn id="81" dur="1" fill="hold">
                                          <p:stCondLst>
                                            <p:cond delay="0"/>
                                          </p:stCondLst>
                                        </p:cTn>
                                        <p:tgtEl>
                                          <p:spTgt spid="118"/>
                                        </p:tgtEl>
                                        <p:attrNameLst>
                                          <p:attrName>style.visibility</p:attrName>
                                        </p:attrNameLst>
                                      </p:cBhvr>
                                      <p:to>
                                        <p:strVal val="visible"/>
                                      </p:to>
                                    </p:set>
                                    <p:animEffect transition="in" filter="fade">
                                      <p:cBhvr>
                                        <p:cTn id="82" dur="1000"/>
                                        <p:tgtEl>
                                          <p:spTgt spid="118"/>
                                        </p:tgtEl>
                                      </p:cBhvr>
                                    </p:animEffect>
                                    <p:anim calcmode="lin" valueType="num">
                                      <p:cBhvr>
                                        <p:cTn id="83" dur="1000" fill="hold"/>
                                        <p:tgtEl>
                                          <p:spTgt spid="118"/>
                                        </p:tgtEl>
                                        <p:attrNameLst>
                                          <p:attrName>ppt_x</p:attrName>
                                        </p:attrNameLst>
                                      </p:cBhvr>
                                      <p:tavLst>
                                        <p:tav tm="0">
                                          <p:val>
                                            <p:strVal val="#ppt_x"/>
                                          </p:val>
                                        </p:tav>
                                        <p:tav tm="100000">
                                          <p:val>
                                            <p:strVal val="#ppt_x"/>
                                          </p:val>
                                        </p:tav>
                                      </p:tavLst>
                                    </p:anim>
                                    <p:anim calcmode="lin" valueType="num">
                                      <p:cBhvr>
                                        <p:cTn id="84" dur="1000" fill="hold"/>
                                        <p:tgtEl>
                                          <p:spTgt spid="118"/>
                                        </p:tgtEl>
                                        <p:attrNameLst>
                                          <p:attrName>ppt_y</p:attrName>
                                        </p:attrNameLst>
                                      </p:cBhvr>
                                      <p:tavLst>
                                        <p:tav tm="0">
                                          <p:val>
                                            <p:strVal val="#ppt_y+.1"/>
                                          </p:val>
                                        </p:tav>
                                        <p:tav tm="100000">
                                          <p:val>
                                            <p:strVal val="#ppt_y"/>
                                          </p:val>
                                        </p:tav>
                                      </p:tavLst>
                                    </p:anim>
                                  </p:childTnLst>
                                </p:cTn>
                              </p:par>
                              <p:par>
                                <p:cTn id="85" presetID="10" presetClass="entr" presetSubtype="0" fill="hold" grpId="0" nodeType="withEffect">
                                  <p:stCondLst>
                                    <p:cond delay="1500"/>
                                  </p:stCondLst>
                                  <p:childTnLst>
                                    <p:set>
                                      <p:cBhvr>
                                        <p:cTn id="86" dur="1" fill="hold">
                                          <p:stCondLst>
                                            <p:cond delay="0"/>
                                          </p:stCondLst>
                                        </p:cTn>
                                        <p:tgtEl>
                                          <p:spTgt spid="119"/>
                                        </p:tgtEl>
                                        <p:attrNameLst>
                                          <p:attrName>style.visibility</p:attrName>
                                        </p:attrNameLst>
                                      </p:cBhvr>
                                      <p:to>
                                        <p:strVal val="visible"/>
                                      </p:to>
                                    </p:set>
                                    <p:animEffect transition="in" filter="fade">
                                      <p:cBhvr>
                                        <p:cTn id="87" dur="800"/>
                                        <p:tgtEl>
                                          <p:spTgt spid="119"/>
                                        </p:tgtEl>
                                      </p:cBhvr>
                                    </p:animEffect>
                                  </p:childTnLst>
                                </p:cTn>
                              </p:par>
                              <p:par>
                                <p:cTn id="88" presetID="10" presetClass="entr" presetSubtype="0" fill="hold" grpId="0" nodeType="withEffect">
                                  <p:stCondLst>
                                    <p:cond delay="1500"/>
                                  </p:stCondLst>
                                  <p:childTnLst>
                                    <p:set>
                                      <p:cBhvr>
                                        <p:cTn id="89" dur="1" fill="hold">
                                          <p:stCondLst>
                                            <p:cond delay="0"/>
                                          </p:stCondLst>
                                        </p:cTn>
                                        <p:tgtEl>
                                          <p:spTgt spid="120"/>
                                        </p:tgtEl>
                                        <p:attrNameLst>
                                          <p:attrName>style.visibility</p:attrName>
                                        </p:attrNameLst>
                                      </p:cBhvr>
                                      <p:to>
                                        <p:strVal val="visible"/>
                                      </p:to>
                                    </p:set>
                                    <p:animEffect transition="in" filter="fade">
                                      <p:cBhvr>
                                        <p:cTn id="90" dur="800"/>
                                        <p:tgtEl>
                                          <p:spTgt spid="120"/>
                                        </p:tgtEl>
                                      </p:cBhvr>
                                    </p:animEffect>
                                  </p:childTnLst>
                                </p:cTn>
                              </p:par>
                              <p:par>
                                <p:cTn id="91" presetID="10" presetClass="entr" presetSubtype="0" fill="hold" grpId="0" nodeType="withEffect">
                                  <p:stCondLst>
                                    <p:cond delay="1500"/>
                                  </p:stCondLst>
                                  <p:childTnLst>
                                    <p:set>
                                      <p:cBhvr>
                                        <p:cTn id="92" dur="1" fill="hold">
                                          <p:stCondLst>
                                            <p:cond delay="0"/>
                                          </p:stCondLst>
                                        </p:cTn>
                                        <p:tgtEl>
                                          <p:spTgt spid="121"/>
                                        </p:tgtEl>
                                        <p:attrNameLst>
                                          <p:attrName>style.visibility</p:attrName>
                                        </p:attrNameLst>
                                      </p:cBhvr>
                                      <p:to>
                                        <p:strVal val="visible"/>
                                      </p:to>
                                    </p:set>
                                    <p:animEffect transition="in" filter="fade">
                                      <p:cBhvr>
                                        <p:cTn id="93" dur="800"/>
                                        <p:tgtEl>
                                          <p:spTgt spid="121"/>
                                        </p:tgtEl>
                                      </p:cBhvr>
                                    </p:animEffect>
                                  </p:childTnLst>
                                </p:cTn>
                              </p:par>
                              <p:par>
                                <p:cTn id="94" presetID="10" presetClass="entr" presetSubtype="0" fill="hold" grpId="0" nodeType="withEffect">
                                  <p:stCondLst>
                                    <p:cond delay="1500"/>
                                  </p:stCondLst>
                                  <p:childTnLst>
                                    <p:set>
                                      <p:cBhvr>
                                        <p:cTn id="95" dur="1" fill="hold">
                                          <p:stCondLst>
                                            <p:cond delay="0"/>
                                          </p:stCondLst>
                                        </p:cTn>
                                        <p:tgtEl>
                                          <p:spTgt spid="122"/>
                                        </p:tgtEl>
                                        <p:attrNameLst>
                                          <p:attrName>style.visibility</p:attrName>
                                        </p:attrNameLst>
                                      </p:cBhvr>
                                      <p:to>
                                        <p:strVal val="visible"/>
                                      </p:to>
                                    </p:set>
                                    <p:animEffect transition="in" filter="fade">
                                      <p:cBhvr>
                                        <p:cTn id="96" dur="8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5" grpId="0" autoUpdateAnimBg="0"/>
      <p:bldP spid="116" grpId="0" autoUpdateAnimBg="0"/>
      <p:bldP spid="117" grpId="0" autoUpdateAnimBg="0"/>
      <p:bldP spid="118" grpId="0" autoUpdateAnimBg="0"/>
      <p:bldP spid="119" grpId="0" autoUpdateAnimBg="0"/>
      <p:bldP spid="120" grpId="0" autoUpdateAnimBg="0"/>
      <p:bldP spid="121" grpId="0" autoUpdateAnimBg="0"/>
      <p:bldP spid="122"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sp>
        <p:nvSpPr>
          <p:cNvPr id="3" name="任意多边形 2"/>
          <p:cNvSpPr/>
          <p:nvPr/>
        </p:nvSpPr>
        <p:spPr>
          <a:xfrm rot="1723431">
            <a:off x="2648150" y="2417122"/>
            <a:ext cx="1817395" cy="1339301"/>
          </a:xfrm>
          <a:custGeom>
            <a:avLst/>
            <a:gdLst/>
            <a:ahLst/>
            <a:cxnLst/>
            <a:rect l="l" t="t" r="r" b="b"/>
            <a:pathLst>
              <a:path w="2351321" h="1732770">
                <a:moveTo>
                  <a:pt x="1516639" y="0"/>
                </a:moveTo>
                <a:lnTo>
                  <a:pt x="2302371" y="743002"/>
                </a:lnTo>
                <a:cubicBezTo>
                  <a:pt x="2370314" y="1065730"/>
                  <a:pt x="2367934" y="1403106"/>
                  <a:pt x="2292691" y="1732770"/>
                </a:cubicBezTo>
                <a:lnTo>
                  <a:pt x="0" y="1209479"/>
                </a:lnTo>
                <a:close/>
              </a:path>
            </a:pathLst>
          </a:custGeom>
          <a:solidFill>
            <a:schemeClr val="accent5"/>
          </a:solidFill>
          <a:ln w="25400"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0" vert="horz" wrap="square" lIns="2385060" tIns="1267461" rIns="133604" bIns="1612899" numCol="1" spcCol="1270" anchor="ctr" anchorCtr="0">
            <a:noAutofit/>
          </a:bodyPr>
          <a:lstStyle/>
          <a:p>
            <a:pPr algn="ctr" defTabSz="1689100">
              <a:lnSpc>
                <a:spcPct val="90000"/>
              </a:lnSpc>
              <a:spcBef>
                <a:spcPct val="0"/>
              </a:spcBef>
              <a:spcAft>
                <a:spcPct val="35000"/>
              </a:spcAft>
              <a:defRPr/>
            </a:pPr>
            <a:endParaRPr lang="zh-CN" altLang="en-US" sz="3800">
              <a:solidFill>
                <a:srgbClr val="0070C0"/>
              </a:solidFill>
              <a:latin typeface="微软雅黑" panose="020B0503020204020204" pitchFamily="34" charset="-122"/>
              <a:ea typeface="微软雅黑" panose="020B0503020204020204" pitchFamily="34" charset="-122"/>
            </a:endParaRPr>
          </a:p>
        </p:txBody>
      </p:sp>
      <p:sp>
        <p:nvSpPr>
          <p:cNvPr id="4" name="任意多边形 3"/>
          <p:cNvSpPr/>
          <p:nvPr/>
        </p:nvSpPr>
        <p:spPr>
          <a:xfrm rot="1723431">
            <a:off x="796632" y="1061384"/>
            <a:ext cx="3635301" cy="3635301"/>
          </a:xfrm>
          <a:custGeom>
            <a:avLst/>
            <a:gdLst>
              <a:gd name="connsiteX0" fmla="*/ 3370965 w 3413760"/>
              <a:gd name="connsiteY0" fmla="*/ 2086696 h 3413760"/>
              <a:gd name="connsiteX1" fmla="*/ 2447467 w 3413760"/>
              <a:gd name="connsiteY1" fmla="*/ 3244726 h 3413760"/>
              <a:gd name="connsiteX2" fmla="*/ 1706880 w 3413760"/>
              <a:gd name="connsiteY2" fmla="*/ 1706880 h 3413760"/>
              <a:gd name="connsiteX3" fmla="*/ 3370965 w 3413760"/>
              <a:gd name="connsiteY3" fmla="*/ 208669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370965" y="2086696"/>
                </a:moveTo>
                <a:cubicBezTo>
                  <a:pt x="3255378" y="2593118"/>
                  <a:pt x="2915472" y="3019346"/>
                  <a:pt x="2447467" y="3244726"/>
                </a:cubicBezTo>
                <a:lnTo>
                  <a:pt x="1706880" y="1706880"/>
                </a:lnTo>
                <a:lnTo>
                  <a:pt x="3370965" y="2086696"/>
                </a:lnTo>
                <a:close/>
              </a:path>
            </a:pathLst>
          </a:custGeom>
          <a:solidFill>
            <a:schemeClr val="accent4"/>
          </a:solidFill>
          <a:ln w="25400"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0" vert="horz" wrap="square" lIns="2244090" tIns="2081530" rIns="374650" bIns="781050" numCol="1" spcCol="1270" anchor="ctr" anchorCtr="0">
            <a:noAutofit/>
          </a:bodyPr>
          <a:lstStyle/>
          <a:p>
            <a:pPr algn="ctr" defTabSz="1733550">
              <a:lnSpc>
                <a:spcPct val="90000"/>
              </a:lnSpc>
              <a:spcBef>
                <a:spcPct val="0"/>
              </a:spcBef>
              <a:spcAft>
                <a:spcPct val="35000"/>
              </a:spcAft>
              <a:defRPr/>
            </a:pPr>
            <a:endParaRPr lang="zh-CN" altLang="en-US" sz="3900">
              <a:solidFill>
                <a:srgbClr val="0070C0"/>
              </a:solidFill>
            </a:endParaRPr>
          </a:p>
        </p:txBody>
      </p:sp>
      <p:sp>
        <p:nvSpPr>
          <p:cNvPr id="5" name="任意多边形 4"/>
          <p:cNvSpPr/>
          <p:nvPr/>
        </p:nvSpPr>
        <p:spPr>
          <a:xfrm rot="1723431">
            <a:off x="796632" y="1061384"/>
            <a:ext cx="3635301" cy="3635301"/>
          </a:xfrm>
          <a:custGeom>
            <a:avLst/>
            <a:gdLst>
              <a:gd name="connsiteX0" fmla="*/ 2447430 w 3413760"/>
              <a:gd name="connsiteY0" fmla="*/ 3244744 h 3413760"/>
              <a:gd name="connsiteX1" fmla="*/ 966292 w 3413760"/>
              <a:gd name="connsiteY1" fmla="*/ 3244726 h 3413760"/>
              <a:gd name="connsiteX2" fmla="*/ 1706880 w 3413760"/>
              <a:gd name="connsiteY2" fmla="*/ 1706880 h 3413760"/>
              <a:gd name="connsiteX3" fmla="*/ 2447430 w 3413760"/>
              <a:gd name="connsiteY3" fmla="*/ 3244744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2447430" y="3244744"/>
                </a:moveTo>
                <a:cubicBezTo>
                  <a:pt x="1979433" y="3470105"/>
                  <a:pt x="1434283" y="3470099"/>
                  <a:pt x="966292" y="3244726"/>
                </a:cubicBezTo>
                <a:lnTo>
                  <a:pt x="1706880" y="1706880"/>
                </a:lnTo>
                <a:lnTo>
                  <a:pt x="2447430" y="3244744"/>
                </a:lnTo>
                <a:close/>
              </a:path>
            </a:pathLst>
          </a:custGeom>
          <a:solidFill>
            <a:schemeClr val="accent6"/>
          </a:solidFill>
          <a:ln w="25400"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0" vert="horz" wrap="square" lIns="1299210" tIns="2731771" rIns="1299210" bIns="130809" numCol="1" spcCol="1270" anchor="ctr" anchorCtr="0">
            <a:noAutofit/>
          </a:bodyPr>
          <a:lstStyle/>
          <a:p>
            <a:pPr algn="ctr" defTabSz="1733550">
              <a:lnSpc>
                <a:spcPct val="90000"/>
              </a:lnSpc>
              <a:spcBef>
                <a:spcPct val="0"/>
              </a:spcBef>
              <a:spcAft>
                <a:spcPct val="35000"/>
              </a:spcAft>
              <a:defRPr/>
            </a:pPr>
            <a:endParaRPr lang="zh-CN" altLang="en-US" sz="3900">
              <a:solidFill>
                <a:srgbClr val="0070C0"/>
              </a:solidFill>
            </a:endParaRPr>
          </a:p>
        </p:txBody>
      </p:sp>
      <p:sp>
        <p:nvSpPr>
          <p:cNvPr id="6" name="任意多边形 5"/>
          <p:cNvSpPr/>
          <p:nvPr/>
        </p:nvSpPr>
        <p:spPr>
          <a:xfrm rot="1723431">
            <a:off x="796632" y="1061384"/>
            <a:ext cx="3635301" cy="3635301"/>
          </a:xfrm>
          <a:custGeom>
            <a:avLst/>
            <a:gdLst>
              <a:gd name="connsiteX0" fmla="*/ 966292 w 3413760"/>
              <a:gd name="connsiteY0" fmla="*/ 3244726 h 3413760"/>
              <a:gd name="connsiteX1" fmla="*/ 42795 w 3413760"/>
              <a:gd name="connsiteY1" fmla="*/ 2086696 h 3413760"/>
              <a:gd name="connsiteX2" fmla="*/ 1706880 w 3413760"/>
              <a:gd name="connsiteY2" fmla="*/ 1706880 h 3413760"/>
              <a:gd name="connsiteX3" fmla="*/ 966292 w 3413760"/>
              <a:gd name="connsiteY3" fmla="*/ 324472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966292" y="3244726"/>
                </a:moveTo>
                <a:cubicBezTo>
                  <a:pt x="498287" y="3019347"/>
                  <a:pt x="158382" y="2593118"/>
                  <a:pt x="42795" y="2086696"/>
                </a:cubicBezTo>
                <a:lnTo>
                  <a:pt x="1706880" y="1706880"/>
                </a:lnTo>
                <a:lnTo>
                  <a:pt x="966292" y="3244726"/>
                </a:lnTo>
                <a:close/>
              </a:path>
            </a:pathLst>
          </a:custGeom>
          <a:solidFill>
            <a:schemeClr val="accent1"/>
          </a:solidFill>
          <a:ln w="25400"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0" vert="horz" wrap="square" lIns="374650" tIns="2081530" rIns="2244090" bIns="781050" numCol="1" spcCol="1270" anchor="ctr" anchorCtr="0">
            <a:noAutofit/>
          </a:bodyPr>
          <a:lstStyle/>
          <a:p>
            <a:pPr algn="ctr" defTabSz="1733550">
              <a:lnSpc>
                <a:spcPct val="90000"/>
              </a:lnSpc>
              <a:spcBef>
                <a:spcPct val="0"/>
              </a:spcBef>
              <a:spcAft>
                <a:spcPct val="35000"/>
              </a:spcAft>
              <a:defRPr/>
            </a:pPr>
            <a:endParaRPr lang="zh-CN" altLang="en-US" sz="3900">
              <a:solidFill>
                <a:srgbClr val="0070C0"/>
              </a:solidFill>
            </a:endParaRPr>
          </a:p>
        </p:txBody>
      </p:sp>
      <p:sp>
        <p:nvSpPr>
          <p:cNvPr id="7" name="任意多边形 6"/>
          <p:cNvSpPr/>
          <p:nvPr/>
        </p:nvSpPr>
        <p:spPr>
          <a:xfrm rot="1723431">
            <a:off x="796632" y="1061384"/>
            <a:ext cx="3635301" cy="3635301"/>
          </a:xfrm>
          <a:custGeom>
            <a:avLst/>
            <a:gdLst>
              <a:gd name="connsiteX0" fmla="*/ 42795 w 3413760"/>
              <a:gd name="connsiteY0" fmla="*/ 2086695 h 3413760"/>
              <a:gd name="connsiteX1" fmla="*/ 372387 w 3413760"/>
              <a:gd name="connsiteY1" fmla="*/ 642658 h 3413760"/>
              <a:gd name="connsiteX2" fmla="*/ 1706880 w 3413760"/>
              <a:gd name="connsiteY2" fmla="*/ 1706880 h 3413760"/>
              <a:gd name="connsiteX3" fmla="*/ 42795 w 3413760"/>
              <a:gd name="connsiteY3" fmla="*/ 2086695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42795" y="2086695"/>
                </a:moveTo>
                <a:cubicBezTo>
                  <a:pt x="-72792" y="1580274"/>
                  <a:pt x="48519" y="1048777"/>
                  <a:pt x="372387" y="642658"/>
                </a:cubicBezTo>
                <a:lnTo>
                  <a:pt x="1706880" y="1706880"/>
                </a:lnTo>
                <a:lnTo>
                  <a:pt x="42795" y="2086695"/>
                </a:lnTo>
                <a:close/>
              </a:path>
            </a:pathLst>
          </a:custGeom>
          <a:solidFill>
            <a:schemeClr val="accent2"/>
          </a:solidFill>
          <a:ln w="25400"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0" vert="horz" wrap="square" lIns="124714" tIns="1258571" rIns="2376170" bIns="1604009" numCol="1" spcCol="1270" anchor="ctr" anchorCtr="0">
            <a:noAutofit/>
          </a:bodyPr>
          <a:lstStyle/>
          <a:p>
            <a:pPr algn="ctr" defTabSz="1377950">
              <a:lnSpc>
                <a:spcPct val="90000"/>
              </a:lnSpc>
              <a:spcBef>
                <a:spcPct val="0"/>
              </a:spcBef>
              <a:spcAft>
                <a:spcPct val="35000"/>
              </a:spcAft>
              <a:defRPr/>
            </a:pPr>
            <a:endParaRPr lang="zh-CN" altLang="en-US" sz="3100">
              <a:solidFill>
                <a:srgbClr val="0070C0"/>
              </a:solidFill>
            </a:endParaRPr>
          </a:p>
        </p:txBody>
      </p:sp>
      <p:sp>
        <p:nvSpPr>
          <p:cNvPr id="8" name="任意多边形 7"/>
          <p:cNvSpPr/>
          <p:nvPr/>
        </p:nvSpPr>
        <p:spPr>
          <a:xfrm rot="1723431">
            <a:off x="796632" y="1061384"/>
            <a:ext cx="3635301" cy="3635301"/>
          </a:xfrm>
          <a:custGeom>
            <a:avLst/>
            <a:gdLst>
              <a:gd name="connsiteX0" fmla="*/ 372387 w 3413760"/>
              <a:gd name="connsiteY0" fmla="*/ 642658 h 3413760"/>
              <a:gd name="connsiteX1" fmla="*/ 1706880 w 3413760"/>
              <a:gd name="connsiteY1" fmla="*/ 0 h 3413760"/>
              <a:gd name="connsiteX2" fmla="*/ 1706880 w 3413760"/>
              <a:gd name="connsiteY2" fmla="*/ 1706880 h 3413760"/>
              <a:gd name="connsiteX3" fmla="*/ 372387 w 3413760"/>
              <a:gd name="connsiteY3" fmla="*/ 642658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72387" y="642658"/>
                </a:moveTo>
                <a:cubicBezTo>
                  <a:pt x="696256" y="236539"/>
                  <a:pt x="1187434" y="0"/>
                  <a:pt x="1706880" y="0"/>
                </a:cubicBezTo>
                <a:lnTo>
                  <a:pt x="1706880" y="1706880"/>
                </a:lnTo>
                <a:lnTo>
                  <a:pt x="372387" y="642658"/>
                </a:lnTo>
                <a:close/>
              </a:path>
            </a:pathLst>
          </a:custGeom>
          <a:solidFill>
            <a:schemeClr val="accent3"/>
          </a:solidFill>
          <a:ln w="25400"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spcFirstLastPara="0" vert="horz" wrap="square" lIns="776478" tIns="361951" rIns="1776222" bIns="2536189" numCol="1" spcCol="1270" anchor="ctr" anchorCtr="0">
            <a:noAutofit/>
          </a:bodyPr>
          <a:lstStyle/>
          <a:p>
            <a:pPr algn="ctr" defTabSz="1289050">
              <a:lnSpc>
                <a:spcPct val="90000"/>
              </a:lnSpc>
              <a:spcBef>
                <a:spcPct val="0"/>
              </a:spcBef>
              <a:spcAft>
                <a:spcPct val="35000"/>
              </a:spcAft>
              <a:defRPr/>
            </a:pPr>
            <a:endParaRPr lang="zh-CN" altLang="en-US" sz="2900">
              <a:solidFill>
                <a:srgbClr val="0070C0"/>
              </a:solidFill>
            </a:endParaRPr>
          </a:p>
        </p:txBody>
      </p:sp>
      <p:sp>
        <p:nvSpPr>
          <p:cNvPr id="9" name="椭圆 8"/>
          <p:cNvSpPr/>
          <p:nvPr/>
        </p:nvSpPr>
        <p:spPr>
          <a:xfrm>
            <a:off x="2374493" y="2647807"/>
            <a:ext cx="507037" cy="507037"/>
          </a:xfrm>
          <a:prstGeom prst="ellipse">
            <a:avLst/>
          </a:prstGeom>
          <a:solidFill>
            <a:schemeClr val="accent6"/>
          </a:solidFill>
          <a:ln w="25400"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kern="0">
              <a:solidFill>
                <a:srgbClr val="0070C0"/>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2438142" y="2280425"/>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rPr>
              <a:t>06</a:t>
            </a:r>
            <a:endParaRPr lang="zh-CN" altLang="en-US" sz="1400"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TextBox 10"/>
          <p:cNvSpPr txBox="1"/>
          <p:nvPr/>
        </p:nvSpPr>
        <p:spPr>
          <a:xfrm>
            <a:off x="2064266" y="2422089"/>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rPr>
              <a:t>05</a:t>
            </a:r>
            <a:endParaRPr lang="zh-CN" altLang="en-US" sz="1400"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TextBox 11"/>
          <p:cNvSpPr txBox="1"/>
          <p:nvPr/>
        </p:nvSpPr>
        <p:spPr>
          <a:xfrm>
            <a:off x="1987841" y="2791696"/>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rPr>
              <a:t>04</a:t>
            </a:r>
            <a:endParaRPr lang="zh-CN" altLang="en-US" sz="1400"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TextBox 12"/>
          <p:cNvSpPr txBox="1"/>
          <p:nvPr/>
        </p:nvSpPr>
        <p:spPr>
          <a:xfrm>
            <a:off x="2205154" y="3095839"/>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rPr>
              <a:t>03</a:t>
            </a:r>
            <a:endParaRPr lang="zh-CN" altLang="en-US" sz="1400"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4" name="TextBox 13"/>
          <p:cNvSpPr txBox="1"/>
          <p:nvPr/>
        </p:nvSpPr>
        <p:spPr>
          <a:xfrm>
            <a:off x="2585694" y="3129377"/>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rPr>
              <a:t>02</a:t>
            </a:r>
            <a:endParaRPr lang="zh-CN" altLang="en-US" sz="1400"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TextBox 14"/>
          <p:cNvSpPr txBox="1"/>
          <p:nvPr/>
        </p:nvSpPr>
        <p:spPr>
          <a:xfrm>
            <a:off x="2870740" y="2826231"/>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rPr>
              <a:t>01</a:t>
            </a:r>
            <a:endParaRPr lang="zh-CN" altLang="en-US" sz="1400" kern="0" dirty="0">
              <a:solidFill>
                <a:sysClr val="window" lastClr="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TextBox 15"/>
          <p:cNvSpPr txBox="1"/>
          <p:nvPr/>
        </p:nvSpPr>
        <p:spPr>
          <a:xfrm>
            <a:off x="2223291" y="1165219"/>
            <a:ext cx="867981" cy="812530"/>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anose="020B0503020204020204" pitchFamily="34" charset="-122"/>
                <a:ea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892735" y="2655786"/>
            <a:ext cx="820620" cy="812530"/>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anose="020B0503020204020204" pitchFamily="34" charset="-122"/>
                <a:ea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591075" y="3590304"/>
            <a:ext cx="865035" cy="812530"/>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anose="020B0503020204020204" pitchFamily="34" charset="-122"/>
                <a:ea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1248717" y="1666888"/>
            <a:ext cx="839756" cy="812530"/>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anose="020B0503020204020204" pitchFamily="34" charset="-122"/>
                <a:ea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2662296" y="3653407"/>
            <a:ext cx="825688" cy="812530"/>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anose="020B0503020204020204" pitchFamily="34" charset="-122"/>
                <a:ea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3335877" y="2755170"/>
            <a:ext cx="811259" cy="812530"/>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anose="020B0503020204020204" pitchFamily="34" charset="-122"/>
                <a:ea typeface="微软雅黑" panose="020B0503020204020204" pitchFamily="34" charset="-122"/>
              </a:rPr>
              <a:t>您的内容打在这里或者复制</a:t>
            </a:r>
            <a:endParaRPr lang="zh-CN" altLang="en-US" sz="1200" kern="0" dirty="0">
              <a:solidFill>
                <a:sysClr val="window" lastClr="FFFFFF"/>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4208602" y="987574"/>
            <a:ext cx="3485142" cy="597921"/>
          </a:xfrm>
          <a:prstGeom prst="rect">
            <a:avLst/>
          </a:prstGeom>
          <a:noFill/>
        </p:spPr>
        <p:txBody>
          <a:bodyPr wrap="square" rtlCol="0">
            <a:spAutoFit/>
          </a:bodyPr>
          <a:lstStyle/>
          <a:p>
            <a:pPr algn="r" fontAlgn="base">
              <a:lnSpc>
                <a:spcPct val="130000"/>
              </a:lnSpc>
              <a:spcBef>
                <a:spcPct val="0"/>
              </a:spcBef>
              <a:spcAft>
                <a:spcPct val="0"/>
              </a:spcAft>
            </a:pPr>
            <a:r>
              <a:rPr lang="zh-CN" altLang="en-US" sz="2800" b="1" dirty="0" smtClean="0">
                <a:solidFill>
                  <a:schemeClr val="accent3"/>
                </a:solidFill>
                <a:latin typeface="微软雅黑" panose="020B0503020204020204" pitchFamily="34" charset="-122"/>
                <a:ea typeface="微软雅黑" panose="020B0503020204020204" pitchFamily="34" charset="-122"/>
              </a:rPr>
              <a:t>您的标题打在这里</a:t>
            </a:r>
            <a:endParaRPr lang="zh-CN" altLang="en-US" sz="2800" b="1" dirty="0">
              <a:solidFill>
                <a:schemeClr val="accent3"/>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4685369" y="1556345"/>
            <a:ext cx="3271011" cy="412421"/>
          </a:xfrm>
          <a:prstGeom prst="rect">
            <a:avLst/>
          </a:prstGeom>
          <a:noFill/>
        </p:spPr>
        <p:txBody>
          <a:bodyPr wrap="square" rtlCol="0">
            <a:spAutoFit/>
          </a:bodyPr>
          <a:lstStyle/>
          <a:p>
            <a:pPr>
              <a:lnSpc>
                <a:spcPct val="130000"/>
              </a:lnSpc>
              <a:defRPr/>
            </a:pPr>
            <a:r>
              <a:rPr lang="zh-CN" altLang="en-US" sz="1600" kern="0" dirty="0" smtClean="0">
                <a:solidFill>
                  <a:sysClr val="windowText" lastClr="000000">
                    <a:lumMod val="65000"/>
                    <a:lumOff val="35000"/>
                  </a:sysClr>
                </a:solidFill>
                <a:latin typeface="微软雅黑" panose="020B0503020204020204" pitchFamily="34" charset="-122"/>
                <a:ea typeface="微软雅黑" panose="020B0503020204020204" pitchFamily="34" charset="-122"/>
              </a:rPr>
              <a:t>您的</a:t>
            </a:r>
            <a:r>
              <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副</a:t>
            </a:r>
            <a:r>
              <a:rPr lang="zh-CN" altLang="en-US" sz="1600" kern="0" dirty="0" smtClean="0">
                <a:solidFill>
                  <a:sysClr val="windowText" lastClr="000000">
                    <a:lumMod val="65000"/>
                    <a:lumOff val="35000"/>
                  </a:sysClr>
                </a:solidFill>
                <a:latin typeface="微软雅黑" panose="020B0503020204020204" pitchFamily="34" charset="-122"/>
                <a:ea typeface="微软雅黑" panose="020B0503020204020204" pitchFamily="34" charset="-122"/>
              </a:rPr>
              <a:t>标题打在这里或通过复制</a:t>
            </a:r>
            <a:endParaRPr lang="zh-CN" altLang="en-US" sz="1600"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cxnSp>
        <p:nvCxnSpPr>
          <p:cNvPr id="24" name="直接连接符 23"/>
          <p:cNvCxnSpPr/>
          <p:nvPr/>
        </p:nvCxnSpPr>
        <p:spPr>
          <a:xfrm>
            <a:off x="3899678" y="1576560"/>
            <a:ext cx="3730566" cy="0"/>
          </a:xfrm>
          <a:prstGeom prst="line">
            <a:avLst/>
          </a:prstGeom>
          <a:noFill/>
          <a:ln w="19050" cap="flat" cmpd="sng" algn="ctr">
            <a:solidFill>
              <a:schemeClr val="accent3"/>
            </a:solidFill>
            <a:prstDash val="solid"/>
          </a:ln>
          <a:effectLst/>
        </p:spPr>
      </p:cxnSp>
      <p:sp>
        <p:nvSpPr>
          <p:cNvPr id="25" name="六边形 24"/>
          <p:cNvSpPr/>
          <p:nvPr/>
        </p:nvSpPr>
        <p:spPr>
          <a:xfrm>
            <a:off x="5436655" y="2296310"/>
            <a:ext cx="1497221" cy="1290708"/>
          </a:xfrm>
          <a:prstGeom prst="hexagon">
            <a:avLst/>
          </a:prstGeom>
          <a:blipFill>
            <a:blip r:embed="rId1"/>
            <a:stretch>
              <a:fillRect l="-9000" t="-6000" r="-42000" b="-22000"/>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6" name="六边形 25"/>
          <p:cNvSpPr/>
          <p:nvPr/>
        </p:nvSpPr>
        <p:spPr>
          <a:xfrm>
            <a:off x="6661461" y="3130356"/>
            <a:ext cx="1106131" cy="953562"/>
          </a:xfrm>
          <a:prstGeom prst="hexagon">
            <a:avLst/>
          </a:prstGeom>
          <a:blipFill dpi="0" rotWithShape="1">
            <a:blip r:embed="rId2"/>
            <a:srcRect/>
            <a:stretch>
              <a:fillRect l="-9000" t="-6000" r="-42000" b="-22000"/>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7" name="六边形 26"/>
          <p:cNvSpPr/>
          <p:nvPr/>
        </p:nvSpPr>
        <p:spPr>
          <a:xfrm>
            <a:off x="4899282" y="3249040"/>
            <a:ext cx="808660" cy="697121"/>
          </a:xfrm>
          <a:prstGeom prst="hexagon">
            <a:avLst/>
          </a:prstGeom>
          <a:blipFill dpi="0" rotWithShape="1">
            <a:blip r:embed="rId3"/>
            <a:srcRect/>
            <a:stretch>
              <a:fillRect l="-9000" t="-6000" r="-28000" b="-7000"/>
            </a:stretch>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六边形 27"/>
          <p:cNvSpPr/>
          <p:nvPr/>
        </p:nvSpPr>
        <p:spPr>
          <a:xfrm>
            <a:off x="6845887" y="2415075"/>
            <a:ext cx="615484" cy="530590"/>
          </a:xfrm>
          <a:prstGeom prst="hexagon">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par>
                                <p:cTn id="26" presetID="10" presetClass="entr" presetSubtype="0" fill="hold" grpId="0" nodeType="withEffect">
                                  <p:stCondLst>
                                    <p:cond delay="125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par>
                                <p:cTn id="33" presetID="10" presetClass="entr" presetSubtype="0" fill="hold" grpId="0" nodeType="withEffect">
                                  <p:stCondLst>
                                    <p:cond delay="25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par>
                                <p:cTn id="39" presetID="10" presetClass="entr" presetSubtype="0" fill="hold" grpId="0" nodeType="withEffect">
                                  <p:stCondLst>
                                    <p:cond delay="75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grpId="0" nodeType="withEffect">
                                  <p:stCondLst>
                                    <p:cond delay="100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par>
                                <p:cTn id="45" presetID="10" presetClass="entr" presetSubtype="0" fill="hold" grpId="0" nodeType="withEffect">
                                  <p:stCondLst>
                                    <p:cond delay="125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par>
                          <p:cTn id="48" fill="hold">
                            <p:stCondLst>
                              <p:cond delay="1000"/>
                            </p:stCondLst>
                            <p:childTnLst>
                              <p:par>
                                <p:cTn id="49" presetID="31" presetClass="entr" presetSubtype="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p:cTn id="51" dur="1000" fill="hold"/>
                                        <p:tgtEl>
                                          <p:spTgt spid="16"/>
                                        </p:tgtEl>
                                        <p:attrNameLst>
                                          <p:attrName>ppt_w</p:attrName>
                                        </p:attrNameLst>
                                      </p:cBhvr>
                                      <p:tavLst>
                                        <p:tav tm="0">
                                          <p:val>
                                            <p:fltVal val="0"/>
                                          </p:val>
                                        </p:tav>
                                        <p:tav tm="100000">
                                          <p:val>
                                            <p:strVal val="#ppt_w"/>
                                          </p:val>
                                        </p:tav>
                                      </p:tavLst>
                                    </p:anim>
                                    <p:anim calcmode="lin" valueType="num">
                                      <p:cBhvr>
                                        <p:cTn id="52" dur="1000" fill="hold"/>
                                        <p:tgtEl>
                                          <p:spTgt spid="16"/>
                                        </p:tgtEl>
                                        <p:attrNameLst>
                                          <p:attrName>ppt_h</p:attrName>
                                        </p:attrNameLst>
                                      </p:cBhvr>
                                      <p:tavLst>
                                        <p:tav tm="0">
                                          <p:val>
                                            <p:fltVal val="0"/>
                                          </p:val>
                                        </p:tav>
                                        <p:tav tm="100000">
                                          <p:val>
                                            <p:strVal val="#ppt_h"/>
                                          </p:val>
                                        </p:tav>
                                      </p:tavLst>
                                    </p:anim>
                                    <p:anim calcmode="lin" valueType="num">
                                      <p:cBhvr>
                                        <p:cTn id="53" dur="1000" fill="hold"/>
                                        <p:tgtEl>
                                          <p:spTgt spid="16"/>
                                        </p:tgtEl>
                                        <p:attrNameLst>
                                          <p:attrName>style.rotation</p:attrName>
                                        </p:attrNameLst>
                                      </p:cBhvr>
                                      <p:tavLst>
                                        <p:tav tm="0">
                                          <p:val>
                                            <p:fltVal val="90"/>
                                          </p:val>
                                        </p:tav>
                                        <p:tav tm="100000">
                                          <p:val>
                                            <p:fltVal val="0"/>
                                          </p:val>
                                        </p:tav>
                                      </p:tavLst>
                                    </p:anim>
                                    <p:animEffect transition="in" filter="fade">
                                      <p:cBhvr>
                                        <p:cTn id="54" dur="1000"/>
                                        <p:tgtEl>
                                          <p:spTgt spid="16"/>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500" fill="hold"/>
                                        <p:tgtEl>
                                          <p:spTgt spid="19"/>
                                        </p:tgtEl>
                                        <p:attrNameLst>
                                          <p:attrName>ppt_w</p:attrName>
                                        </p:attrNameLst>
                                      </p:cBhvr>
                                      <p:tavLst>
                                        <p:tav tm="0">
                                          <p:val>
                                            <p:fltVal val="0"/>
                                          </p:val>
                                        </p:tav>
                                        <p:tav tm="100000">
                                          <p:val>
                                            <p:strVal val="#ppt_w"/>
                                          </p:val>
                                        </p:tav>
                                      </p:tavLst>
                                    </p:anim>
                                    <p:anim calcmode="lin" valueType="num">
                                      <p:cBhvr>
                                        <p:cTn id="58" dur="500" fill="hold"/>
                                        <p:tgtEl>
                                          <p:spTgt spid="19"/>
                                        </p:tgtEl>
                                        <p:attrNameLst>
                                          <p:attrName>ppt_h</p:attrName>
                                        </p:attrNameLst>
                                      </p:cBhvr>
                                      <p:tavLst>
                                        <p:tav tm="0">
                                          <p:val>
                                            <p:fltVal val="0"/>
                                          </p:val>
                                        </p:tav>
                                        <p:tav tm="100000">
                                          <p:val>
                                            <p:strVal val="#ppt_h"/>
                                          </p:val>
                                        </p:tav>
                                      </p:tavLst>
                                    </p:anim>
                                    <p:anim calcmode="lin" valueType="num">
                                      <p:cBhvr>
                                        <p:cTn id="59" dur="500" fill="hold"/>
                                        <p:tgtEl>
                                          <p:spTgt spid="19"/>
                                        </p:tgtEl>
                                        <p:attrNameLst>
                                          <p:attrName>style.rotation</p:attrName>
                                        </p:attrNameLst>
                                      </p:cBhvr>
                                      <p:tavLst>
                                        <p:tav tm="0">
                                          <p:val>
                                            <p:fltVal val="90"/>
                                          </p:val>
                                        </p:tav>
                                        <p:tav tm="100000">
                                          <p:val>
                                            <p:fltVal val="0"/>
                                          </p:val>
                                        </p:tav>
                                      </p:tavLst>
                                    </p:anim>
                                    <p:animEffect transition="in" filter="fade">
                                      <p:cBhvr>
                                        <p:cTn id="60" dur="500"/>
                                        <p:tgtEl>
                                          <p:spTgt spid="19"/>
                                        </p:tgtEl>
                                      </p:cBhvr>
                                    </p:animEffect>
                                  </p:childTnLst>
                                </p:cTn>
                              </p:par>
                              <p:par>
                                <p:cTn id="61" presetID="31" presetClass="entr" presetSubtype="0" fill="hold" grpId="0" nodeType="withEffect">
                                  <p:stCondLst>
                                    <p:cond delay="250"/>
                                  </p:stCondLst>
                                  <p:childTnLst>
                                    <p:set>
                                      <p:cBhvr>
                                        <p:cTn id="62" dur="1" fill="hold">
                                          <p:stCondLst>
                                            <p:cond delay="0"/>
                                          </p:stCondLst>
                                        </p:cTn>
                                        <p:tgtEl>
                                          <p:spTgt spid="17"/>
                                        </p:tgtEl>
                                        <p:attrNameLst>
                                          <p:attrName>style.visibility</p:attrName>
                                        </p:attrNameLst>
                                      </p:cBhvr>
                                      <p:to>
                                        <p:strVal val="visible"/>
                                      </p:to>
                                    </p:set>
                                    <p:anim calcmode="lin" valueType="num">
                                      <p:cBhvr>
                                        <p:cTn id="63" dur="500" fill="hold"/>
                                        <p:tgtEl>
                                          <p:spTgt spid="17"/>
                                        </p:tgtEl>
                                        <p:attrNameLst>
                                          <p:attrName>ppt_w</p:attrName>
                                        </p:attrNameLst>
                                      </p:cBhvr>
                                      <p:tavLst>
                                        <p:tav tm="0">
                                          <p:val>
                                            <p:fltVal val="0"/>
                                          </p:val>
                                        </p:tav>
                                        <p:tav tm="100000">
                                          <p:val>
                                            <p:strVal val="#ppt_w"/>
                                          </p:val>
                                        </p:tav>
                                      </p:tavLst>
                                    </p:anim>
                                    <p:anim calcmode="lin" valueType="num">
                                      <p:cBhvr>
                                        <p:cTn id="64" dur="500" fill="hold"/>
                                        <p:tgtEl>
                                          <p:spTgt spid="17"/>
                                        </p:tgtEl>
                                        <p:attrNameLst>
                                          <p:attrName>ppt_h</p:attrName>
                                        </p:attrNameLst>
                                      </p:cBhvr>
                                      <p:tavLst>
                                        <p:tav tm="0">
                                          <p:val>
                                            <p:fltVal val="0"/>
                                          </p:val>
                                        </p:tav>
                                        <p:tav tm="100000">
                                          <p:val>
                                            <p:strVal val="#ppt_h"/>
                                          </p:val>
                                        </p:tav>
                                      </p:tavLst>
                                    </p:anim>
                                    <p:anim calcmode="lin" valueType="num">
                                      <p:cBhvr>
                                        <p:cTn id="65" dur="500" fill="hold"/>
                                        <p:tgtEl>
                                          <p:spTgt spid="17"/>
                                        </p:tgtEl>
                                        <p:attrNameLst>
                                          <p:attrName>style.rotation</p:attrName>
                                        </p:attrNameLst>
                                      </p:cBhvr>
                                      <p:tavLst>
                                        <p:tav tm="0">
                                          <p:val>
                                            <p:fltVal val="90"/>
                                          </p:val>
                                        </p:tav>
                                        <p:tav tm="100000">
                                          <p:val>
                                            <p:fltVal val="0"/>
                                          </p:val>
                                        </p:tav>
                                      </p:tavLst>
                                    </p:anim>
                                    <p:animEffect transition="in" filter="fade">
                                      <p:cBhvr>
                                        <p:cTn id="66" dur="500"/>
                                        <p:tgtEl>
                                          <p:spTgt spid="17"/>
                                        </p:tgtEl>
                                      </p:cBhvr>
                                    </p:animEffect>
                                  </p:childTnLst>
                                </p:cTn>
                              </p:par>
                              <p:par>
                                <p:cTn id="67" presetID="31" presetClass="entr" presetSubtype="0" fill="hold" grpId="0" nodeType="withEffect">
                                  <p:stCondLst>
                                    <p:cond delay="500"/>
                                  </p:stCondLst>
                                  <p:childTnLst>
                                    <p:set>
                                      <p:cBhvr>
                                        <p:cTn id="68" dur="1" fill="hold">
                                          <p:stCondLst>
                                            <p:cond delay="0"/>
                                          </p:stCondLst>
                                        </p:cTn>
                                        <p:tgtEl>
                                          <p:spTgt spid="18"/>
                                        </p:tgtEl>
                                        <p:attrNameLst>
                                          <p:attrName>style.visibility</p:attrName>
                                        </p:attrNameLst>
                                      </p:cBhvr>
                                      <p:to>
                                        <p:strVal val="visible"/>
                                      </p:to>
                                    </p:set>
                                    <p:anim calcmode="lin" valueType="num">
                                      <p:cBhvr>
                                        <p:cTn id="69" dur="500" fill="hold"/>
                                        <p:tgtEl>
                                          <p:spTgt spid="18"/>
                                        </p:tgtEl>
                                        <p:attrNameLst>
                                          <p:attrName>ppt_w</p:attrName>
                                        </p:attrNameLst>
                                      </p:cBhvr>
                                      <p:tavLst>
                                        <p:tav tm="0">
                                          <p:val>
                                            <p:fltVal val="0"/>
                                          </p:val>
                                        </p:tav>
                                        <p:tav tm="100000">
                                          <p:val>
                                            <p:strVal val="#ppt_w"/>
                                          </p:val>
                                        </p:tav>
                                      </p:tavLst>
                                    </p:anim>
                                    <p:anim calcmode="lin" valueType="num">
                                      <p:cBhvr>
                                        <p:cTn id="70" dur="500" fill="hold"/>
                                        <p:tgtEl>
                                          <p:spTgt spid="18"/>
                                        </p:tgtEl>
                                        <p:attrNameLst>
                                          <p:attrName>ppt_h</p:attrName>
                                        </p:attrNameLst>
                                      </p:cBhvr>
                                      <p:tavLst>
                                        <p:tav tm="0">
                                          <p:val>
                                            <p:fltVal val="0"/>
                                          </p:val>
                                        </p:tav>
                                        <p:tav tm="100000">
                                          <p:val>
                                            <p:strVal val="#ppt_h"/>
                                          </p:val>
                                        </p:tav>
                                      </p:tavLst>
                                    </p:anim>
                                    <p:anim calcmode="lin" valueType="num">
                                      <p:cBhvr>
                                        <p:cTn id="71" dur="500" fill="hold"/>
                                        <p:tgtEl>
                                          <p:spTgt spid="18"/>
                                        </p:tgtEl>
                                        <p:attrNameLst>
                                          <p:attrName>style.rotation</p:attrName>
                                        </p:attrNameLst>
                                      </p:cBhvr>
                                      <p:tavLst>
                                        <p:tav tm="0">
                                          <p:val>
                                            <p:fltVal val="90"/>
                                          </p:val>
                                        </p:tav>
                                        <p:tav tm="100000">
                                          <p:val>
                                            <p:fltVal val="0"/>
                                          </p:val>
                                        </p:tav>
                                      </p:tavLst>
                                    </p:anim>
                                    <p:animEffect transition="in" filter="fade">
                                      <p:cBhvr>
                                        <p:cTn id="72" dur="500"/>
                                        <p:tgtEl>
                                          <p:spTgt spid="18"/>
                                        </p:tgtEl>
                                      </p:cBhvr>
                                    </p:animEffect>
                                  </p:childTnLst>
                                </p:cTn>
                              </p:par>
                              <p:par>
                                <p:cTn id="73" presetID="31" presetClass="entr" presetSubtype="0" fill="hold" grpId="0" nodeType="withEffect">
                                  <p:stCondLst>
                                    <p:cond delay="750"/>
                                  </p:stCondLst>
                                  <p:childTnLst>
                                    <p:set>
                                      <p:cBhvr>
                                        <p:cTn id="74" dur="1" fill="hold">
                                          <p:stCondLst>
                                            <p:cond delay="0"/>
                                          </p:stCondLst>
                                        </p:cTn>
                                        <p:tgtEl>
                                          <p:spTgt spid="20"/>
                                        </p:tgtEl>
                                        <p:attrNameLst>
                                          <p:attrName>style.visibility</p:attrName>
                                        </p:attrNameLst>
                                      </p:cBhvr>
                                      <p:to>
                                        <p:strVal val="visible"/>
                                      </p:to>
                                    </p:set>
                                    <p:anim calcmode="lin" valueType="num">
                                      <p:cBhvr>
                                        <p:cTn id="75" dur="500" fill="hold"/>
                                        <p:tgtEl>
                                          <p:spTgt spid="20"/>
                                        </p:tgtEl>
                                        <p:attrNameLst>
                                          <p:attrName>ppt_w</p:attrName>
                                        </p:attrNameLst>
                                      </p:cBhvr>
                                      <p:tavLst>
                                        <p:tav tm="0">
                                          <p:val>
                                            <p:fltVal val="0"/>
                                          </p:val>
                                        </p:tav>
                                        <p:tav tm="100000">
                                          <p:val>
                                            <p:strVal val="#ppt_w"/>
                                          </p:val>
                                        </p:tav>
                                      </p:tavLst>
                                    </p:anim>
                                    <p:anim calcmode="lin" valueType="num">
                                      <p:cBhvr>
                                        <p:cTn id="76" dur="500" fill="hold"/>
                                        <p:tgtEl>
                                          <p:spTgt spid="20"/>
                                        </p:tgtEl>
                                        <p:attrNameLst>
                                          <p:attrName>ppt_h</p:attrName>
                                        </p:attrNameLst>
                                      </p:cBhvr>
                                      <p:tavLst>
                                        <p:tav tm="0">
                                          <p:val>
                                            <p:fltVal val="0"/>
                                          </p:val>
                                        </p:tav>
                                        <p:tav tm="100000">
                                          <p:val>
                                            <p:strVal val="#ppt_h"/>
                                          </p:val>
                                        </p:tav>
                                      </p:tavLst>
                                    </p:anim>
                                    <p:anim calcmode="lin" valueType="num">
                                      <p:cBhvr>
                                        <p:cTn id="77" dur="500" fill="hold"/>
                                        <p:tgtEl>
                                          <p:spTgt spid="20"/>
                                        </p:tgtEl>
                                        <p:attrNameLst>
                                          <p:attrName>style.rotation</p:attrName>
                                        </p:attrNameLst>
                                      </p:cBhvr>
                                      <p:tavLst>
                                        <p:tav tm="0">
                                          <p:val>
                                            <p:fltVal val="90"/>
                                          </p:val>
                                        </p:tav>
                                        <p:tav tm="100000">
                                          <p:val>
                                            <p:fltVal val="0"/>
                                          </p:val>
                                        </p:tav>
                                      </p:tavLst>
                                    </p:anim>
                                    <p:animEffect transition="in" filter="fade">
                                      <p:cBhvr>
                                        <p:cTn id="78" dur="500"/>
                                        <p:tgtEl>
                                          <p:spTgt spid="20"/>
                                        </p:tgtEl>
                                      </p:cBhvr>
                                    </p:animEffect>
                                  </p:childTnLst>
                                </p:cTn>
                              </p:par>
                              <p:par>
                                <p:cTn id="79" presetID="31" presetClass="entr" presetSubtype="0" fill="hold" grpId="0" nodeType="withEffect">
                                  <p:stCondLst>
                                    <p:cond delay="1000"/>
                                  </p:stCondLst>
                                  <p:childTnLst>
                                    <p:set>
                                      <p:cBhvr>
                                        <p:cTn id="80" dur="1" fill="hold">
                                          <p:stCondLst>
                                            <p:cond delay="0"/>
                                          </p:stCondLst>
                                        </p:cTn>
                                        <p:tgtEl>
                                          <p:spTgt spid="21"/>
                                        </p:tgtEl>
                                        <p:attrNameLst>
                                          <p:attrName>style.visibility</p:attrName>
                                        </p:attrNameLst>
                                      </p:cBhvr>
                                      <p:to>
                                        <p:strVal val="visible"/>
                                      </p:to>
                                    </p:set>
                                    <p:anim calcmode="lin" valueType="num">
                                      <p:cBhvr>
                                        <p:cTn id="81" dur="500" fill="hold"/>
                                        <p:tgtEl>
                                          <p:spTgt spid="21"/>
                                        </p:tgtEl>
                                        <p:attrNameLst>
                                          <p:attrName>ppt_w</p:attrName>
                                        </p:attrNameLst>
                                      </p:cBhvr>
                                      <p:tavLst>
                                        <p:tav tm="0">
                                          <p:val>
                                            <p:fltVal val="0"/>
                                          </p:val>
                                        </p:tav>
                                        <p:tav tm="100000">
                                          <p:val>
                                            <p:strVal val="#ppt_w"/>
                                          </p:val>
                                        </p:tav>
                                      </p:tavLst>
                                    </p:anim>
                                    <p:anim calcmode="lin" valueType="num">
                                      <p:cBhvr>
                                        <p:cTn id="82" dur="500" fill="hold"/>
                                        <p:tgtEl>
                                          <p:spTgt spid="21"/>
                                        </p:tgtEl>
                                        <p:attrNameLst>
                                          <p:attrName>ppt_h</p:attrName>
                                        </p:attrNameLst>
                                      </p:cBhvr>
                                      <p:tavLst>
                                        <p:tav tm="0">
                                          <p:val>
                                            <p:fltVal val="0"/>
                                          </p:val>
                                        </p:tav>
                                        <p:tav tm="100000">
                                          <p:val>
                                            <p:strVal val="#ppt_h"/>
                                          </p:val>
                                        </p:tav>
                                      </p:tavLst>
                                    </p:anim>
                                    <p:anim calcmode="lin" valueType="num">
                                      <p:cBhvr>
                                        <p:cTn id="83" dur="500" fill="hold"/>
                                        <p:tgtEl>
                                          <p:spTgt spid="21"/>
                                        </p:tgtEl>
                                        <p:attrNameLst>
                                          <p:attrName>style.rotation</p:attrName>
                                        </p:attrNameLst>
                                      </p:cBhvr>
                                      <p:tavLst>
                                        <p:tav tm="0">
                                          <p:val>
                                            <p:fltVal val="90"/>
                                          </p:val>
                                        </p:tav>
                                        <p:tav tm="100000">
                                          <p:val>
                                            <p:fltVal val="0"/>
                                          </p:val>
                                        </p:tav>
                                      </p:tavLst>
                                    </p:anim>
                                    <p:animEffect transition="in" filter="fade">
                                      <p:cBhvr>
                                        <p:cTn id="84" dur="500"/>
                                        <p:tgtEl>
                                          <p:spTgt spid="21"/>
                                        </p:tgtEl>
                                      </p:cBhvr>
                                    </p:animEffect>
                                  </p:childTnLst>
                                </p:cTn>
                              </p:par>
                            </p:childTnLst>
                          </p:cTn>
                        </p:par>
                        <p:par>
                          <p:cTn id="85" fill="hold">
                            <p:stCondLst>
                              <p:cond delay="2000"/>
                            </p:stCondLst>
                            <p:childTnLst>
                              <p:par>
                                <p:cTn id="86" presetID="22" presetClass="entr" presetSubtype="2" fill="hold" nodeType="after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wipe(right)">
                                      <p:cBhvr>
                                        <p:cTn id="88" dur="500"/>
                                        <p:tgtEl>
                                          <p:spTgt spid="24"/>
                                        </p:tgtEl>
                                      </p:cBhvr>
                                    </p:animEffect>
                                  </p:childTnLst>
                                </p:cTn>
                              </p:par>
                            </p:childTnLst>
                          </p:cTn>
                        </p:par>
                        <p:par>
                          <p:cTn id="89" fill="hold">
                            <p:stCondLst>
                              <p:cond delay="2500"/>
                            </p:stCondLst>
                            <p:childTnLst>
                              <p:par>
                                <p:cTn id="90" presetID="42" presetClass="entr" presetSubtype="0" fill="hold" grpId="0" nodeType="after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fade">
                                      <p:cBhvr>
                                        <p:cTn id="92" dur="1000"/>
                                        <p:tgtEl>
                                          <p:spTgt spid="22"/>
                                        </p:tgtEl>
                                      </p:cBhvr>
                                    </p:animEffect>
                                    <p:anim calcmode="lin" valueType="num">
                                      <p:cBhvr>
                                        <p:cTn id="93" dur="1000" fill="hold"/>
                                        <p:tgtEl>
                                          <p:spTgt spid="22"/>
                                        </p:tgtEl>
                                        <p:attrNameLst>
                                          <p:attrName>ppt_x</p:attrName>
                                        </p:attrNameLst>
                                      </p:cBhvr>
                                      <p:tavLst>
                                        <p:tav tm="0">
                                          <p:val>
                                            <p:strVal val="#ppt_x"/>
                                          </p:val>
                                        </p:tav>
                                        <p:tav tm="100000">
                                          <p:val>
                                            <p:strVal val="#ppt_x"/>
                                          </p:val>
                                        </p:tav>
                                      </p:tavLst>
                                    </p:anim>
                                    <p:anim calcmode="lin" valueType="num">
                                      <p:cBhvr>
                                        <p:cTn id="94" dur="1000" fill="hold"/>
                                        <p:tgtEl>
                                          <p:spTgt spid="22"/>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fade">
                                      <p:cBhvr>
                                        <p:cTn id="97" dur="1000"/>
                                        <p:tgtEl>
                                          <p:spTgt spid="23"/>
                                        </p:tgtEl>
                                      </p:cBhvr>
                                    </p:animEffect>
                                    <p:anim calcmode="lin" valueType="num">
                                      <p:cBhvr>
                                        <p:cTn id="98" dur="1000" fill="hold"/>
                                        <p:tgtEl>
                                          <p:spTgt spid="23"/>
                                        </p:tgtEl>
                                        <p:attrNameLst>
                                          <p:attrName>ppt_x</p:attrName>
                                        </p:attrNameLst>
                                      </p:cBhvr>
                                      <p:tavLst>
                                        <p:tav tm="0">
                                          <p:val>
                                            <p:strVal val="#ppt_x"/>
                                          </p:val>
                                        </p:tav>
                                        <p:tav tm="100000">
                                          <p:val>
                                            <p:strVal val="#ppt_x"/>
                                          </p:val>
                                        </p:tav>
                                      </p:tavLst>
                                    </p:anim>
                                    <p:anim calcmode="lin" valueType="num">
                                      <p:cBhvr>
                                        <p:cTn id="99" dur="1000" fill="hold"/>
                                        <p:tgtEl>
                                          <p:spTgt spid="23"/>
                                        </p:tgtEl>
                                        <p:attrNameLst>
                                          <p:attrName>ppt_y</p:attrName>
                                        </p:attrNameLst>
                                      </p:cBhvr>
                                      <p:tavLst>
                                        <p:tav tm="0">
                                          <p:val>
                                            <p:strVal val="#ppt_y-.1"/>
                                          </p:val>
                                        </p:tav>
                                        <p:tav tm="100000">
                                          <p:val>
                                            <p:strVal val="#ppt_y"/>
                                          </p:val>
                                        </p:tav>
                                      </p:tavLst>
                                    </p:anim>
                                  </p:childTnLst>
                                </p:cTn>
                              </p:par>
                            </p:childTnLst>
                          </p:cTn>
                        </p:par>
                        <p:par>
                          <p:cTn id="100" fill="hold">
                            <p:stCondLst>
                              <p:cond delay="3500"/>
                            </p:stCondLst>
                            <p:childTnLst>
                              <p:par>
                                <p:cTn id="101" presetID="23" presetClass="entr" presetSubtype="16"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 calcmode="lin" valueType="num">
                                      <p:cBhvr>
                                        <p:cTn id="103" dur="500" fill="hold"/>
                                        <p:tgtEl>
                                          <p:spTgt spid="25"/>
                                        </p:tgtEl>
                                        <p:attrNameLst>
                                          <p:attrName>ppt_w</p:attrName>
                                        </p:attrNameLst>
                                      </p:cBhvr>
                                      <p:tavLst>
                                        <p:tav tm="0">
                                          <p:val>
                                            <p:fltVal val="0"/>
                                          </p:val>
                                        </p:tav>
                                        <p:tav tm="100000">
                                          <p:val>
                                            <p:strVal val="#ppt_w"/>
                                          </p:val>
                                        </p:tav>
                                      </p:tavLst>
                                    </p:anim>
                                    <p:anim calcmode="lin" valueType="num">
                                      <p:cBhvr>
                                        <p:cTn id="104" dur="500" fill="hold"/>
                                        <p:tgtEl>
                                          <p:spTgt spid="25"/>
                                        </p:tgtEl>
                                        <p:attrNameLst>
                                          <p:attrName>ppt_h</p:attrName>
                                        </p:attrNameLst>
                                      </p:cBhvr>
                                      <p:tavLst>
                                        <p:tav tm="0">
                                          <p:val>
                                            <p:fltVal val="0"/>
                                          </p:val>
                                        </p:tav>
                                        <p:tav tm="100000">
                                          <p:val>
                                            <p:strVal val="#ppt_h"/>
                                          </p:val>
                                        </p:tav>
                                      </p:tavLst>
                                    </p:anim>
                                  </p:childTnLst>
                                </p:cTn>
                              </p:par>
                              <p:par>
                                <p:cTn id="105" presetID="23" presetClass="entr" presetSubtype="16" fill="hold" grpId="0" nodeType="withEffect">
                                  <p:stCondLst>
                                    <p:cond delay="200"/>
                                  </p:stCondLst>
                                  <p:childTnLst>
                                    <p:set>
                                      <p:cBhvr>
                                        <p:cTn id="106" dur="1" fill="hold">
                                          <p:stCondLst>
                                            <p:cond delay="0"/>
                                          </p:stCondLst>
                                        </p:cTn>
                                        <p:tgtEl>
                                          <p:spTgt spid="27"/>
                                        </p:tgtEl>
                                        <p:attrNameLst>
                                          <p:attrName>style.visibility</p:attrName>
                                        </p:attrNameLst>
                                      </p:cBhvr>
                                      <p:to>
                                        <p:strVal val="visible"/>
                                      </p:to>
                                    </p:set>
                                    <p:anim calcmode="lin" valueType="num">
                                      <p:cBhvr>
                                        <p:cTn id="107" dur="500" fill="hold"/>
                                        <p:tgtEl>
                                          <p:spTgt spid="27"/>
                                        </p:tgtEl>
                                        <p:attrNameLst>
                                          <p:attrName>ppt_w</p:attrName>
                                        </p:attrNameLst>
                                      </p:cBhvr>
                                      <p:tavLst>
                                        <p:tav tm="0">
                                          <p:val>
                                            <p:fltVal val="0"/>
                                          </p:val>
                                        </p:tav>
                                        <p:tav tm="100000">
                                          <p:val>
                                            <p:strVal val="#ppt_w"/>
                                          </p:val>
                                        </p:tav>
                                      </p:tavLst>
                                    </p:anim>
                                    <p:anim calcmode="lin" valueType="num">
                                      <p:cBhvr>
                                        <p:cTn id="108" dur="500" fill="hold"/>
                                        <p:tgtEl>
                                          <p:spTgt spid="27"/>
                                        </p:tgtEl>
                                        <p:attrNameLst>
                                          <p:attrName>ppt_h</p:attrName>
                                        </p:attrNameLst>
                                      </p:cBhvr>
                                      <p:tavLst>
                                        <p:tav tm="0">
                                          <p:val>
                                            <p:fltVal val="0"/>
                                          </p:val>
                                        </p:tav>
                                        <p:tav tm="100000">
                                          <p:val>
                                            <p:strVal val="#ppt_h"/>
                                          </p:val>
                                        </p:tav>
                                      </p:tavLst>
                                    </p:anim>
                                  </p:childTnLst>
                                </p:cTn>
                              </p:par>
                              <p:par>
                                <p:cTn id="109" presetID="23" presetClass="entr" presetSubtype="16" fill="hold" grpId="0" nodeType="withEffect">
                                  <p:stCondLst>
                                    <p:cond delay="300"/>
                                  </p:stCondLst>
                                  <p:childTnLst>
                                    <p:set>
                                      <p:cBhvr>
                                        <p:cTn id="110" dur="1" fill="hold">
                                          <p:stCondLst>
                                            <p:cond delay="0"/>
                                          </p:stCondLst>
                                        </p:cTn>
                                        <p:tgtEl>
                                          <p:spTgt spid="26"/>
                                        </p:tgtEl>
                                        <p:attrNameLst>
                                          <p:attrName>style.visibility</p:attrName>
                                        </p:attrNameLst>
                                      </p:cBhvr>
                                      <p:to>
                                        <p:strVal val="visible"/>
                                      </p:to>
                                    </p:set>
                                    <p:anim calcmode="lin" valueType="num">
                                      <p:cBhvr>
                                        <p:cTn id="111" dur="500" fill="hold"/>
                                        <p:tgtEl>
                                          <p:spTgt spid="26"/>
                                        </p:tgtEl>
                                        <p:attrNameLst>
                                          <p:attrName>ppt_w</p:attrName>
                                        </p:attrNameLst>
                                      </p:cBhvr>
                                      <p:tavLst>
                                        <p:tav tm="0">
                                          <p:val>
                                            <p:fltVal val="0"/>
                                          </p:val>
                                        </p:tav>
                                        <p:tav tm="100000">
                                          <p:val>
                                            <p:strVal val="#ppt_w"/>
                                          </p:val>
                                        </p:tav>
                                      </p:tavLst>
                                    </p:anim>
                                    <p:anim calcmode="lin" valueType="num">
                                      <p:cBhvr>
                                        <p:cTn id="112" dur="500" fill="hold"/>
                                        <p:tgtEl>
                                          <p:spTgt spid="26"/>
                                        </p:tgtEl>
                                        <p:attrNameLst>
                                          <p:attrName>ppt_h</p:attrName>
                                        </p:attrNameLst>
                                      </p:cBhvr>
                                      <p:tavLst>
                                        <p:tav tm="0">
                                          <p:val>
                                            <p:fltVal val="0"/>
                                          </p:val>
                                        </p:tav>
                                        <p:tav tm="100000">
                                          <p:val>
                                            <p:strVal val="#ppt_h"/>
                                          </p:val>
                                        </p:tav>
                                      </p:tavLst>
                                    </p:anim>
                                  </p:childTnLst>
                                </p:cTn>
                              </p:par>
                              <p:par>
                                <p:cTn id="113" presetID="23" presetClass="entr" presetSubtype="16" fill="hold" grpId="0" nodeType="withEffect">
                                  <p:stCondLst>
                                    <p:cond delay="500"/>
                                  </p:stCondLst>
                                  <p:childTnLst>
                                    <p:set>
                                      <p:cBhvr>
                                        <p:cTn id="114" dur="1" fill="hold">
                                          <p:stCondLst>
                                            <p:cond delay="0"/>
                                          </p:stCondLst>
                                        </p:cTn>
                                        <p:tgtEl>
                                          <p:spTgt spid="28"/>
                                        </p:tgtEl>
                                        <p:attrNameLst>
                                          <p:attrName>style.visibility</p:attrName>
                                        </p:attrNameLst>
                                      </p:cBhvr>
                                      <p:to>
                                        <p:strVal val="visible"/>
                                      </p:to>
                                    </p:set>
                                    <p:anim calcmode="lin" valueType="num">
                                      <p:cBhvr>
                                        <p:cTn id="115" dur="500" fill="hold"/>
                                        <p:tgtEl>
                                          <p:spTgt spid="28"/>
                                        </p:tgtEl>
                                        <p:attrNameLst>
                                          <p:attrName>ppt_w</p:attrName>
                                        </p:attrNameLst>
                                      </p:cBhvr>
                                      <p:tavLst>
                                        <p:tav tm="0">
                                          <p:val>
                                            <p:fltVal val="0"/>
                                          </p:val>
                                        </p:tav>
                                        <p:tav tm="100000">
                                          <p:val>
                                            <p:strVal val="#ppt_w"/>
                                          </p:val>
                                        </p:tav>
                                      </p:tavLst>
                                    </p:anim>
                                    <p:anim calcmode="lin" valueType="num">
                                      <p:cBhvr>
                                        <p:cTn id="116" dur="500" fill="hold"/>
                                        <p:tgtEl>
                                          <p:spTgt spid="2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P spid="25" grpId="0" animBg="1"/>
      <p:bldP spid="26" grpId="0" animBg="1"/>
      <p:bldP spid="27" grpId="0" animBg="1"/>
      <p:bldP spid="2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1887676"/>
            <a:ext cx="9144000" cy="1368152"/>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p:cNvGrpSpPr/>
          <p:nvPr/>
        </p:nvGrpSpPr>
        <p:grpSpPr>
          <a:xfrm>
            <a:off x="1331640" y="1363873"/>
            <a:ext cx="2160240" cy="2287879"/>
            <a:chOff x="1331640" y="1363871"/>
            <a:chExt cx="2160240" cy="2287879"/>
          </a:xfrm>
        </p:grpSpPr>
        <p:sp>
          <p:nvSpPr>
            <p:cNvPr id="48" name="椭圆 47"/>
            <p:cNvSpPr/>
            <p:nvPr/>
          </p:nvSpPr>
          <p:spPr>
            <a:xfrm>
              <a:off x="1331640" y="1491750"/>
              <a:ext cx="2160240" cy="2160000"/>
            </a:xfrm>
            <a:prstGeom prst="ellipse">
              <a:avLst/>
            </a:prstGeom>
            <a:gradFill>
              <a:gsLst>
                <a:gs pos="0">
                  <a:schemeClr val="bg1"/>
                </a:gs>
                <a:gs pos="50000">
                  <a:schemeClr val="bg1"/>
                </a:gs>
                <a:gs pos="100000">
                  <a:schemeClr val="bg1">
                    <a:lumMod val="75000"/>
                  </a:schemeClr>
                </a:gs>
              </a:gsLst>
              <a:lin ang="18900000" scaled="0"/>
            </a:gradFill>
            <a:ln>
              <a:noFill/>
            </a:ln>
            <a:effectLst>
              <a:outerShdw blurRad="444500" dist="63500" dir="8100000" algn="ctr">
                <a:srgbClr val="000000">
                  <a:alpha val="5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1511760" y="1671750"/>
              <a:ext cx="1800000" cy="1800000"/>
            </a:xfrm>
            <a:prstGeom prst="ellipse">
              <a:avLst/>
            </a:prstGeom>
            <a:solidFill>
              <a:schemeClr val="accent4"/>
            </a:solidFill>
            <a:ln>
              <a:noFill/>
            </a:ln>
            <a:effectLst>
              <a:innerShdw blurRad="254000" dir="27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TextBox 49"/>
            <p:cNvSpPr txBox="1"/>
            <p:nvPr/>
          </p:nvSpPr>
          <p:spPr>
            <a:xfrm>
              <a:off x="1943708" y="1363871"/>
              <a:ext cx="936104" cy="2215991"/>
            </a:xfrm>
            <a:prstGeom prst="rect">
              <a:avLst/>
            </a:prstGeom>
            <a:noFill/>
          </p:spPr>
          <p:txBody>
            <a:bodyPr wrap="square" rtlCol="0">
              <a:spAutoFit/>
            </a:bodyPr>
            <a:lstStyle/>
            <a:p>
              <a:pPr algn="ctr"/>
              <a:r>
                <a:rPr lang="en-US" altLang="zh-CN" sz="13800" dirty="0" smtClean="0">
                  <a:solidFill>
                    <a:schemeClr val="bg1"/>
                  </a:solidFill>
                  <a:latin typeface="DFGothic-EB" pitchFamily="1" charset="-128"/>
                  <a:ea typeface="DFGothic-EB" pitchFamily="1" charset="-128"/>
                </a:rPr>
                <a:t>5</a:t>
              </a:r>
              <a:endParaRPr lang="zh-CN" altLang="en-US" sz="13800" dirty="0">
                <a:solidFill>
                  <a:schemeClr val="bg1"/>
                </a:solidFill>
                <a:latin typeface="DFGothic-EB" pitchFamily="1" charset="-128"/>
                <a:ea typeface="DFGothic-EB" pitchFamily="1" charset="-128"/>
              </a:endParaRPr>
            </a:p>
          </p:txBody>
        </p:sp>
      </p:grpSp>
      <p:sp>
        <p:nvSpPr>
          <p:cNvPr id="51" name="矩形 50"/>
          <p:cNvSpPr/>
          <p:nvPr/>
        </p:nvSpPr>
        <p:spPr>
          <a:xfrm>
            <a:off x="3707904" y="2279364"/>
            <a:ext cx="4673074" cy="584775"/>
          </a:xfrm>
          <a:prstGeom prst="rect">
            <a:avLst/>
          </a:prstGeom>
        </p:spPr>
        <p:txBody>
          <a:bodyPr wrap="none">
            <a:spAutoFit/>
          </a:bodyPr>
          <a:lstStyle/>
          <a:p>
            <a:pPr>
              <a:spcBef>
                <a:spcPct val="0"/>
              </a:spcBef>
            </a:pPr>
            <a:r>
              <a:rPr lang="zh-CN" altLang="en-US" sz="3200" b="1" dirty="0">
                <a:solidFill>
                  <a:schemeClr val="bg1"/>
                </a:solidFill>
                <a:latin typeface="微软雅黑" panose="020B0503020204020204" pitchFamily="34" charset="-122"/>
                <a:ea typeface="微软雅黑" panose="020B0503020204020204" pitchFamily="34" charset="-122"/>
              </a:rPr>
              <a:t>年度工作概述</a:t>
            </a:r>
            <a:r>
              <a:rPr lang="en-US" altLang="zh-CN" b="1" dirty="0">
                <a:solidFill>
                  <a:schemeClr val="bg1"/>
                </a:solidFill>
                <a:latin typeface="微软雅黑" panose="020B0503020204020204" pitchFamily="34" charset="-122"/>
                <a:ea typeface="微软雅黑" panose="020B0503020204020204" pitchFamily="34" charset="-122"/>
              </a:rPr>
              <a:t>(</a:t>
            </a:r>
            <a:r>
              <a:rPr lang="zh-CN" altLang="en-US" b="1" dirty="0">
                <a:solidFill>
                  <a:schemeClr val="bg1"/>
                </a:solidFill>
                <a:latin typeface="微软雅黑" panose="020B0503020204020204" pitchFamily="34" charset="-122"/>
                <a:ea typeface="微软雅黑" panose="020B0503020204020204" pitchFamily="34" charset="-122"/>
              </a:rPr>
              <a:t>此处添加文本内容</a:t>
            </a:r>
            <a:r>
              <a:rPr lang="en-US" altLang="zh-CN" b="1" dirty="0">
                <a:solidFill>
                  <a:schemeClr val="bg1"/>
                </a:solidFill>
                <a:latin typeface="微软雅黑" panose="020B0503020204020204" pitchFamily="34" charset="-122"/>
                <a:ea typeface="微软雅黑" panose="020B0503020204020204" pitchFamily="34" charset="-122"/>
              </a:rPr>
              <a:t>)</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nvGrpSpPr>
          <p:cNvPr id="52" name="组合 51"/>
          <p:cNvGrpSpPr/>
          <p:nvPr/>
        </p:nvGrpSpPr>
        <p:grpSpPr>
          <a:xfrm>
            <a:off x="3775475" y="1469204"/>
            <a:ext cx="343825" cy="309997"/>
            <a:chOff x="4634991" y="2138335"/>
            <a:chExt cx="428348" cy="386204"/>
          </a:xfrm>
        </p:grpSpPr>
        <p:sp>
          <p:nvSpPr>
            <p:cNvPr id="53" name="Freeform 5"/>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54" name="KSO_Shape"/>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grpSp>
      <p:grpSp>
        <p:nvGrpSpPr>
          <p:cNvPr id="55" name="组合 54"/>
          <p:cNvGrpSpPr/>
          <p:nvPr/>
        </p:nvGrpSpPr>
        <p:grpSpPr>
          <a:xfrm>
            <a:off x="5405071" y="1469204"/>
            <a:ext cx="343825" cy="309997"/>
            <a:chOff x="5076056" y="2138335"/>
            <a:chExt cx="428348" cy="386204"/>
          </a:xfrm>
        </p:grpSpPr>
        <p:sp>
          <p:nvSpPr>
            <p:cNvPr id="56" name="Freeform 5"/>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4"/>
            </a:solidFill>
            <a:ln w="9525" cap="flat">
              <a:noFill/>
              <a:prstDash val="solid"/>
              <a:miter lim="800000"/>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57" name="KSO_Shape"/>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grpSp>
      <p:grpSp>
        <p:nvGrpSpPr>
          <p:cNvPr id="58" name="组合 57"/>
          <p:cNvGrpSpPr/>
          <p:nvPr/>
        </p:nvGrpSpPr>
        <p:grpSpPr>
          <a:xfrm>
            <a:off x="4165484" y="1469178"/>
            <a:ext cx="343825" cy="309997"/>
            <a:chOff x="5557128" y="2138335"/>
            <a:chExt cx="428348" cy="386204"/>
          </a:xfrm>
        </p:grpSpPr>
        <p:sp>
          <p:nvSpPr>
            <p:cNvPr id="59" name="Freeform 5"/>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9525" cap="flat">
              <a:noFill/>
              <a:prstDash val="solid"/>
              <a:miter lim="800000"/>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60" name="KSO_Shape"/>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grpSp>
      <p:grpSp>
        <p:nvGrpSpPr>
          <p:cNvPr id="61" name="组合 60"/>
          <p:cNvGrpSpPr/>
          <p:nvPr/>
        </p:nvGrpSpPr>
        <p:grpSpPr>
          <a:xfrm>
            <a:off x="4969632" y="1469204"/>
            <a:ext cx="343825" cy="309997"/>
            <a:chOff x="6068610" y="2138335"/>
            <a:chExt cx="428348" cy="386204"/>
          </a:xfrm>
        </p:grpSpPr>
        <p:sp>
          <p:nvSpPr>
            <p:cNvPr id="62" name="Freeform 5"/>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6"/>
            </a:solidFill>
            <a:ln w="9525" cap="flat">
              <a:noFill/>
              <a:prstDash val="solid"/>
              <a:miter lim="800000"/>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63" name="KSO_Shape"/>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grpSp>
      <p:grpSp>
        <p:nvGrpSpPr>
          <p:cNvPr id="64" name="组合 63"/>
          <p:cNvGrpSpPr/>
          <p:nvPr/>
        </p:nvGrpSpPr>
        <p:grpSpPr>
          <a:xfrm>
            <a:off x="4572004" y="1465354"/>
            <a:ext cx="343825" cy="309997"/>
            <a:chOff x="6623914" y="2138335"/>
            <a:chExt cx="428348" cy="386204"/>
          </a:xfrm>
        </p:grpSpPr>
        <p:sp>
          <p:nvSpPr>
            <p:cNvPr id="65" name="Freeform 5"/>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cap="flat">
              <a:noFill/>
              <a:prstDash val="solid"/>
              <a:miter lim="800000"/>
            </a:ln>
          </p:spPr>
          <p:txBody>
            <a:bodyPr vert="horz" wrap="square" lIns="91440" tIns="45720" rIns="91440" bIns="45720" numCol="1" anchor="t" anchorCtr="0" compatLnSpc="1"/>
            <a:lstStyle/>
            <a:p>
              <a:endParaRPr lang="zh-CN" altLang="en-US" dirty="0">
                <a:solidFill>
                  <a:schemeClr val="tx1">
                    <a:lumMod val="65000"/>
                    <a:lumOff val="35000"/>
                  </a:schemeClr>
                </a:solidFill>
                <a:ea typeface="微软雅黑" panose="020B0503020204020204" pitchFamily="34" charset="-122"/>
              </a:endParaRPr>
            </a:p>
          </p:txBody>
        </p:sp>
        <p:sp>
          <p:nvSpPr>
            <p:cNvPr id="66" name="KSO_Shape"/>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anose="020B0503020204020204" pitchFamily="34" charset="-122"/>
              </a:endParaRPr>
            </a:p>
          </p:txBody>
        </p:sp>
      </p:grpSp>
      <p:sp>
        <p:nvSpPr>
          <p:cNvPr id="67" name="TextBox 66"/>
          <p:cNvSpPr txBox="1"/>
          <p:nvPr/>
        </p:nvSpPr>
        <p:spPr>
          <a:xfrm>
            <a:off x="3707905" y="3363839"/>
            <a:ext cx="4104456" cy="738664"/>
          </a:xfrm>
          <a:prstGeom prst="rect">
            <a:avLst/>
          </a:prstGeom>
          <a:noFill/>
        </p:spPr>
        <p:txBody>
          <a:bodyPr wrap="square" rtlCol="0">
            <a:spAutoFit/>
          </a:bodyPr>
          <a:lstStyle/>
          <a:p>
            <a:r>
              <a:rPr lang="zh-CN" altLang="en-US" sz="1400" dirty="0" smtClean="0">
                <a:latin typeface="微软雅黑" panose="020B0503020204020204" pitchFamily="34" charset="-122"/>
                <a:ea typeface="微软雅黑" panose="020B0503020204020204" pitchFamily="34" charset="-122"/>
              </a:rPr>
              <a:t>单击此处添加文本内容    单击此处添加文本内容</a:t>
            </a:r>
            <a:endParaRPr lang="en-US" altLang="zh-CN" sz="1400" dirty="0" smtClean="0">
              <a:latin typeface="微软雅黑" panose="020B0503020204020204" pitchFamily="34" charset="-122"/>
              <a:ea typeface="微软雅黑" panose="020B0503020204020204" pitchFamily="34" charset="-122"/>
            </a:endParaRPr>
          </a:p>
          <a:p>
            <a:r>
              <a:rPr lang="zh-CN" altLang="en-US" sz="1400" dirty="0">
                <a:latin typeface="微软雅黑" panose="020B0503020204020204" pitchFamily="34" charset="-122"/>
                <a:ea typeface="微软雅黑" panose="020B0503020204020204" pitchFamily="34" charset="-122"/>
              </a:rPr>
              <a:t>单击此处添加文本</a:t>
            </a:r>
            <a:r>
              <a:rPr lang="zh-CN" altLang="en-US" sz="1400" dirty="0" smtClean="0">
                <a:latin typeface="微软雅黑" panose="020B0503020204020204" pitchFamily="34" charset="-122"/>
                <a:ea typeface="微软雅黑" panose="020B0503020204020204" pitchFamily="34" charset="-122"/>
              </a:rPr>
              <a:t>内容    单击此处添加文本内容</a:t>
            </a:r>
            <a:endParaRPr lang="en-US" altLang="zh-CN" sz="1400" dirty="0" smtClean="0">
              <a:latin typeface="微软雅黑" panose="020B0503020204020204" pitchFamily="34" charset="-122"/>
              <a:ea typeface="微软雅黑" panose="020B0503020204020204" pitchFamily="34" charset="-122"/>
            </a:endParaRPr>
          </a:p>
          <a:p>
            <a:r>
              <a:rPr lang="zh-CN" altLang="en-US" sz="1400" dirty="0" smtClean="0">
                <a:latin typeface="微软雅黑" panose="020B0503020204020204" pitchFamily="34" charset="-122"/>
                <a:ea typeface="微软雅黑" panose="020B0503020204020204" pitchFamily="34" charset="-122"/>
              </a:rPr>
              <a:t>单击此处添加文本内容    单击此处添加文本内容</a:t>
            </a:r>
            <a:endParaRPr lang="zh-CN" altLang="en-US" sz="1400" dirty="0" smtClean="0">
              <a:latin typeface="微软雅黑" panose="020B0503020204020204" pitchFamily="34" charset="-122"/>
              <a:ea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p:cTn id="11" dur="500" fill="hold"/>
                                        <p:tgtEl>
                                          <p:spTgt spid="47"/>
                                        </p:tgtEl>
                                        <p:attrNameLst>
                                          <p:attrName>ppt_w</p:attrName>
                                        </p:attrNameLst>
                                      </p:cBhvr>
                                      <p:tavLst>
                                        <p:tav tm="0">
                                          <p:val>
                                            <p:fltVal val="0"/>
                                          </p:val>
                                        </p:tav>
                                        <p:tav tm="100000">
                                          <p:val>
                                            <p:strVal val="#ppt_w"/>
                                          </p:val>
                                        </p:tav>
                                      </p:tavLst>
                                    </p:anim>
                                    <p:anim calcmode="lin" valueType="num">
                                      <p:cBhvr>
                                        <p:cTn id="12" dur="500" fill="hold"/>
                                        <p:tgtEl>
                                          <p:spTgt spid="47"/>
                                        </p:tgtEl>
                                        <p:attrNameLst>
                                          <p:attrName>ppt_h</p:attrName>
                                        </p:attrNameLst>
                                      </p:cBhvr>
                                      <p:tavLst>
                                        <p:tav tm="0">
                                          <p:val>
                                            <p:fltVal val="0"/>
                                          </p:val>
                                        </p:tav>
                                        <p:tav tm="100000">
                                          <p:val>
                                            <p:strVal val="#ppt_h"/>
                                          </p:val>
                                        </p:tav>
                                      </p:tavLst>
                                    </p:anim>
                                    <p:animEffect transition="in" filter="fade">
                                      <p:cBhvr>
                                        <p:cTn id="13" dur="500"/>
                                        <p:tgtEl>
                                          <p:spTgt spid="47"/>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wipe(left)">
                                      <p:cBhvr>
                                        <p:cTn id="17" dur="500"/>
                                        <p:tgtEl>
                                          <p:spTgt spid="51"/>
                                        </p:tgtEl>
                                      </p:cBhvr>
                                    </p:animEffect>
                                  </p:childTnLst>
                                </p:cTn>
                              </p:par>
                            </p:childTnLst>
                          </p:cTn>
                        </p:par>
                        <p:par>
                          <p:cTn id="18" fill="hold">
                            <p:stCondLst>
                              <p:cond delay="1500"/>
                            </p:stCondLst>
                            <p:childTnLst>
                              <p:par>
                                <p:cTn id="19" presetID="47" presetClass="entr" presetSubtype="0" fill="hold" nodeType="after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fade">
                                      <p:cBhvr>
                                        <p:cTn id="21" dur="1000"/>
                                        <p:tgtEl>
                                          <p:spTgt spid="52"/>
                                        </p:tgtEl>
                                      </p:cBhvr>
                                    </p:animEffect>
                                    <p:anim calcmode="lin" valueType="num">
                                      <p:cBhvr>
                                        <p:cTn id="22" dur="1000" fill="hold"/>
                                        <p:tgtEl>
                                          <p:spTgt spid="52"/>
                                        </p:tgtEl>
                                        <p:attrNameLst>
                                          <p:attrName>ppt_x</p:attrName>
                                        </p:attrNameLst>
                                      </p:cBhvr>
                                      <p:tavLst>
                                        <p:tav tm="0">
                                          <p:val>
                                            <p:strVal val="#ppt_x"/>
                                          </p:val>
                                        </p:tav>
                                        <p:tav tm="100000">
                                          <p:val>
                                            <p:strVal val="#ppt_x"/>
                                          </p:val>
                                        </p:tav>
                                      </p:tavLst>
                                    </p:anim>
                                    <p:anim calcmode="lin" valueType="num">
                                      <p:cBhvr>
                                        <p:cTn id="23" dur="1000" fill="hold"/>
                                        <p:tgtEl>
                                          <p:spTgt spid="52"/>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300"/>
                                  </p:stCondLst>
                                  <p:childTnLst>
                                    <p:set>
                                      <p:cBhvr>
                                        <p:cTn id="25" dur="1" fill="hold">
                                          <p:stCondLst>
                                            <p:cond delay="0"/>
                                          </p:stCondLst>
                                        </p:cTn>
                                        <p:tgtEl>
                                          <p:spTgt spid="58"/>
                                        </p:tgtEl>
                                        <p:attrNameLst>
                                          <p:attrName>style.visibility</p:attrName>
                                        </p:attrNameLst>
                                      </p:cBhvr>
                                      <p:to>
                                        <p:strVal val="visible"/>
                                      </p:to>
                                    </p:set>
                                    <p:animEffect transition="in" filter="fade">
                                      <p:cBhvr>
                                        <p:cTn id="26" dur="1000"/>
                                        <p:tgtEl>
                                          <p:spTgt spid="58"/>
                                        </p:tgtEl>
                                      </p:cBhvr>
                                    </p:animEffect>
                                    <p:anim calcmode="lin" valueType="num">
                                      <p:cBhvr>
                                        <p:cTn id="27" dur="1000" fill="hold"/>
                                        <p:tgtEl>
                                          <p:spTgt spid="58"/>
                                        </p:tgtEl>
                                        <p:attrNameLst>
                                          <p:attrName>ppt_x</p:attrName>
                                        </p:attrNameLst>
                                      </p:cBhvr>
                                      <p:tavLst>
                                        <p:tav tm="0">
                                          <p:val>
                                            <p:strVal val="#ppt_x"/>
                                          </p:val>
                                        </p:tav>
                                        <p:tav tm="100000">
                                          <p:val>
                                            <p:strVal val="#ppt_x"/>
                                          </p:val>
                                        </p:tav>
                                      </p:tavLst>
                                    </p:anim>
                                    <p:anim calcmode="lin" valueType="num">
                                      <p:cBhvr>
                                        <p:cTn id="28" dur="1000" fill="hold"/>
                                        <p:tgtEl>
                                          <p:spTgt spid="58"/>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600"/>
                                  </p:stCondLst>
                                  <p:childTnLst>
                                    <p:set>
                                      <p:cBhvr>
                                        <p:cTn id="30" dur="1" fill="hold">
                                          <p:stCondLst>
                                            <p:cond delay="0"/>
                                          </p:stCondLst>
                                        </p:cTn>
                                        <p:tgtEl>
                                          <p:spTgt spid="64"/>
                                        </p:tgtEl>
                                        <p:attrNameLst>
                                          <p:attrName>style.visibility</p:attrName>
                                        </p:attrNameLst>
                                      </p:cBhvr>
                                      <p:to>
                                        <p:strVal val="visible"/>
                                      </p:to>
                                    </p:set>
                                    <p:animEffect transition="in" filter="fade">
                                      <p:cBhvr>
                                        <p:cTn id="31" dur="1000"/>
                                        <p:tgtEl>
                                          <p:spTgt spid="64"/>
                                        </p:tgtEl>
                                      </p:cBhvr>
                                    </p:animEffect>
                                    <p:anim calcmode="lin" valueType="num">
                                      <p:cBhvr>
                                        <p:cTn id="32" dur="1000" fill="hold"/>
                                        <p:tgtEl>
                                          <p:spTgt spid="64"/>
                                        </p:tgtEl>
                                        <p:attrNameLst>
                                          <p:attrName>ppt_x</p:attrName>
                                        </p:attrNameLst>
                                      </p:cBhvr>
                                      <p:tavLst>
                                        <p:tav tm="0">
                                          <p:val>
                                            <p:strVal val="#ppt_x"/>
                                          </p:val>
                                        </p:tav>
                                        <p:tav tm="100000">
                                          <p:val>
                                            <p:strVal val="#ppt_x"/>
                                          </p:val>
                                        </p:tav>
                                      </p:tavLst>
                                    </p:anim>
                                    <p:anim calcmode="lin" valueType="num">
                                      <p:cBhvr>
                                        <p:cTn id="33" dur="1000" fill="hold"/>
                                        <p:tgtEl>
                                          <p:spTgt spid="64"/>
                                        </p:tgtEl>
                                        <p:attrNameLst>
                                          <p:attrName>ppt_y</p:attrName>
                                        </p:attrNameLst>
                                      </p:cBhvr>
                                      <p:tavLst>
                                        <p:tav tm="0">
                                          <p:val>
                                            <p:strVal val="#ppt_y-.1"/>
                                          </p:val>
                                        </p:tav>
                                        <p:tav tm="100000">
                                          <p:val>
                                            <p:strVal val="#ppt_y"/>
                                          </p:val>
                                        </p:tav>
                                      </p:tavLst>
                                    </p:anim>
                                  </p:childTnLst>
                                </p:cTn>
                              </p:par>
                              <p:par>
                                <p:cTn id="34" presetID="47" presetClass="entr" presetSubtype="0" fill="hold" nodeType="withEffect">
                                  <p:stCondLst>
                                    <p:cond delay="900"/>
                                  </p:stCondLst>
                                  <p:childTnLst>
                                    <p:set>
                                      <p:cBhvr>
                                        <p:cTn id="35" dur="1" fill="hold">
                                          <p:stCondLst>
                                            <p:cond delay="0"/>
                                          </p:stCondLst>
                                        </p:cTn>
                                        <p:tgtEl>
                                          <p:spTgt spid="61"/>
                                        </p:tgtEl>
                                        <p:attrNameLst>
                                          <p:attrName>style.visibility</p:attrName>
                                        </p:attrNameLst>
                                      </p:cBhvr>
                                      <p:to>
                                        <p:strVal val="visible"/>
                                      </p:to>
                                    </p:set>
                                    <p:animEffect transition="in" filter="fade">
                                      <p:cBhvr>
                                        <p:cTn id="36" dur="1000"/>
                                        <p:tgtEl>
                                          <p:spTgt spid="61"/>
                                        </p:tgtEl>
                                      </p:cBhvr>
                                    </p:animEffect>
                                    <p:anim calcmode="lin" valueType="num">
                                      <p:cBhvr>
                                        <p:cTn id="37" dur="1000" fill="hold"/>
                                        <p:tgtEl>
                                          <p:spTgt spid="61"/>
                                        </p:tgtEl>
                                        <p:attrNameLst>
                                          <p:attrName>ppt_x</p:attrName>
                                        </p:attrNameLst>
                                      </p:cBhvr>
                                      <p:tavLst>
                                        <p:tav tm="0">
                                          <p:val>
                                            <p:strVal val="#ppt_x"/>
                                          </p:val>
                                        </p:tav>
                                        <p:tav tm="100000">
                                          <p:val>
                                            <p:strVal val="#ppt_x"/>
                                          </p:val>
                                        </p:tav>
                                      </p:tavLst>
                                    </p:anim>
                                    <p:anim calcmode="lin" valueType="num">
                                      <p:cBhvr>
                                        <p:cTn id="38" dur="1000" fill="hold"/>
                                        <p:tgtEl>
                                          <p:spTgt spid="61"/>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1400"/>
                                  </p:stCondLst>
                                  <p:childTnLst>
                                    <p:set>
                                      <p:cBhvr>
                                        <p:cTn id="40" dur="1" fill="hold">
                                          <p:stCondLst>
                                            <p:cond delay="0"/>
                                          </p:stCondLst>
                                        </p:cTn>
                                        <p:tgtEl>
                                          <p:spTgt spid="55"/>
                                        </p:tgtEl>
                                        <p:attrNameLst>
                                          <p:attrName>style.visibility</p:attrName>
                                        </p:attrNameLst>
                                      </p:cBhvr>
                                      <p:to>
                                        <p:strVal val="visible"/>
                                      </p:to>
                                    </p:set>
                                    <p:animEffect transition="in" filter="fade">
                                      <p:cBhvr>
                                        <p:cTn id="41" dur="1000"/>
                                        <p:tgtEl>
                                          <p:spTgt spid="55"/>
                                        </p:tgtEl>
                                      </p:cBhvr>
                                    </p:animEffect>
                                    <p:anim calcmode="lin" valueType="num">
                                      <p:cBhvr>
                                        <p:cTn id="42" dur="1000" fill="hold"/>
                                        <p:tgtEl>
                                          <p:spTgt spid="55"/>
                                        </p:tgtEl>
                                        <p:attrNameLst>
                                          <p:attrName>ppt_x</p:attrName>
                                        </p:attrNameLst>
                                      </p:cBhvr>
                                      <p:tavLst>
                                        <p:tav tm="0">
                                          <p:val>
                                            <p:strVal val="#ppt_x"/>
                                          </p:val>
                                        </p:tav>
                                        <p:tav tm="100000">
                                          <p:val>
                                            <p:strVal val="#ppt_x"/>
                                          </p:val>
                                        </p:tav>
                                      </p:tavLst>
                                    </p:anim>
                                    <p:anim calcmode="lin" valueType="num">
                                      <p:cBhvr>
                                        <p:cTn id="43" dur="1000" fill="hold"/>
                                        <p:tgtEl>
                                          <p:spTgt spid="55"/>
                                        </p:tgtEl>
                                        <p:attrNameLst>
                                          <p:attrName>ppt_y</p:attrName>
                                        </p:attrNameLst>
                                      </p:cBhvr>
                                      <p:tavLst>
                                        <p:tav tm="0">
                                          <p:val>
                                            <p:strVal val="#ppt_y-.1"/>
                                          </p:val>
                                        </p:tav>
                                        <p:tav tm="100000">
                                          <p:val>
                                            <p:strVal val="#ppt_y"/>
                                          </p:val>
                                        </p:tav>
                                      </p:tavLst>
                                    </p:anim>
                                  </p:childTnLst>
                                </p:cTn>
                              </p:par>
                            </p:childTnLst>
                          </p:cTn>
                        </p:par>
                        <p:par>
                          <p:cTn id="44" fill="hold">
                            <p:stCondLst>
                              <p:cond delay="2500"/>
                            </p:stCondLst>
                            <p:childTnLst>
                              <p:par>
                                <p:cTn id="45" presetID="42" presetClass="entr" presetSubtype="0" fill="hold" grpId="0" nodeType="afterEffect">
                                  <p:stCondLst>
                                    <p:cond delay="0"/>
                                  </p:stCondLst>
                                  <p:childTnLst>
                                    <p:set>
                                      <p:cBhvr>
                                        <p:cTn id="46" dur="1" fill="hold">
                                          <p:stCondLst>
                                            <p:cond delay="0"/>
                                          </p:stCondLst>
                                        </p:cTn>
                                        <p:tgtEl>
                                          <p:spTgt spid="67"/>
                                        </p:tgtEl>
                                        <p:attrNameLst>
                                          <p:attrName>style.visibility</p:attrName>
                                        </p:attrNameLst>
                                      </p:cBhvr>
                                      <p:to>
                                        <p:strVal val="visible"/>
                                      </p:to>
                                    </p:set>
                                    <p:animEffect transition="in" filter="fade">
                                      <p:cBhvr>
                                        <p:cTn id="47" dur="1000"/>
                                        <p:tgtEl>
                                          <p:spTgt spid="67"/>
                                        </p:tgtEl>
                                      </p:cBhvr>
                                    </p:animEffect>
                                    <p:anim calcmode="lin" valueType="num">
                                      <p:cBhvr>
                                        <p:cTn id="48" dur="1000" fill="hold"/>
                                        <p:tgtEl>
                                          <p:spTgt spid="67"/>
                                        </p:tgtEl>
                                        <p:attrNameLst>
                                          <p:attrName>ppt_x</p:attrName>
                                        </p:attrNameLst>
                                      </p:cBhvr>
                                      <p:tavLst>
                                        <p:tav tm="0">
                                          <p:val>
                                            <p:strVal val="#ppt_x"/>
                                          </p:val>
                                        </p:tav>
                                        <p:tav tm="100000">
                                          <p:val>
                                            <p:strVal val="#ppt_x"/>
                                          </p:val>
                                        </p:tav>
                                      </p:tavLst>
                                    </p:anim>
                                    <p:anim calcmode="lin" valueType="num">
                                      <p:cBhvr>
                                        <p:cTn id="49"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51" grpId="0"/>
      <p:bldP spid="6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grpSp>
        <p:nvGrpSpPr>
          <p:cNvPr id="4" name="Group 3"/>
          <p:cNvGrpSpPr/>
          <p:nvPr/>
        </p:nvGrpSpPr>
        <p:grpSpPr bwMode="auto">
          <a:xfrm>
            <a:off x="613149" y="1402601"/>
            <a:ext cx="4379219" cy="2891359"/>
            <a:chOff x="0" y="0"/>
            <a:chExt cx="5166566" cy="3409678"/>
          </a:xfrm>
        </p:grpSpPr>
        <p:sp>
          <p:nvSpPr>
            <p:cNvPr id="5" name="椭圆 2"/>
            <p:cNvSpPr/>
            <p:nvPr/>
          </p:nvSpPr>
          <p:spPr bwMode="auto">
            <a:xfrm rot="1748642">
              <a:off x="0" y="0"/>
              <a:ext cx="2211234" cy="2230539"/>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chemeClr val="accent3"/>
              </a:solidFill>
              <a:prstDash val="sysDash"/>
              <a:round/>
              <a:tailEnd type="triangle" w="lg" len="lg"/>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6" name="椭圆 4"/>
            <p:cNvSpPr/>
            <p:nvPr/>
          </p:nvSpPr>
          <p:spPr bwMode="auto">
            <a:xfrm rot="1748642">
              <a:off x="2072242" y="1513229"/>
              <a:ext cx="1573837" cy="746788"/>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accent2"/>
              </a:solidFill>
              <a:prstDash val="sysDash"/>
              <a:rou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7" name="椭圆 4"/>
            <p:cNvSpPr/>
            <p:nvPr/>
          </p:nvSpPr>
          <p:spPr bwMode="auto">
            <a:xfrm rot="1748643" flipV="1">
              <a:off x="3158906" y="2877661"/>
              <a:ext cx="1121762" cy="532017"/>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accent6"/>
              </a:solidFill>
              <a:prstDash val="sysDash"/>
              <a:rou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8" name="椭圆 4"/>
            <p:cNvSpPr/>
            <p:nvPr/>
          </p:nvSpPr>
          <p:spPr bwMode="auto">
            <a:xfrm rot="1748642">
              <a:off x="4392985" y="3020842"/>
              <a:ext cx="773581" cy="366376"/>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accent1"/>
              </a:solidFill>
              <a:prstDash val="sysDash"/>
              <a:rou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grpSp>
      <p:sp>
        <p:nvSpPr>
          <p:cNvPr id="9" name="KSO_GN4"/>
          <p:cNvSpPr>
            <a:spLocks noChangeArrowheads="1"/>
          </p:cNvSpPr>
          <p:nvPr/>
        </p:nvSpPr>
        <p:spPr bwMode="auto">
          <a:xfrm>
            <a:off x="725009" y="1519256"/>
            <a:ext cx="1664817" cy="1665299"/>
          </a:xfrm>
          <a:prstGeom prst="ellipse">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30000"/>
              </a:lnSpc>
            </a:pPr>
            <a:r>
              <a:rPr lang="en-US" altLang="zh-CN" sz="5400" dirty="0">
                <a:solidFill>
                  <a:schemeClr val="bg1"/>
                </a:solidFill>
                <a:latin typeface="Impact" panose="020B0806030902050204" pitchFamily="34" charset="0"/>
              </a:rPr>
              <a:t>04</a:t>
            </a:r>
            <a:endParaRPr lang="en-US" altLang="zh-CN" sz="5400" dirty="0">
              <a:solidFill>
                <a:schemeClr val="bg1"/>
              </a:solidFill>
              <a:latin typeface="Impact" panose="020B0806030902050204" pitchFamily="34" charset="0"/>
            </a:endParaRPr>
          </a:p>
        </p:txBody>
      </p:sp>
      <p:sp>
        <p:nvSpPr>
          <p:cNvPr id="10" name="KSO_GN3"/>
          <p:cNvSpPr>
            <a:spLocks noChangeArrowheads="1"/>
          </p:cNvSpPr>
          <p:nvPr/>
        </p:nvSpPr>
        <p:spPr bwMode="auto">
          <a:xfrm>
            <a:off x="2257736" y="2739363"/>
            <a:ext cx="1178105" cy="1178446"/>
          </a:xfrm>
          <a:prstGeom prst="ellips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30000"/>
              </a:lnSpc>
            </a:pPr>
            <a:r>
              <a:rPr lang="en-US" altLang="zh-CN" sz="4000" dirty="0">
                <a:solidFill>
                  <a:schemeClr val="bg1"/>
                </a:solidFill>
                <a:latin typeface="Impact" panose="020B0806030902050204" pitchFamily="34" charset="0"/>
              </a:rPr>
              <a:t>03</a:t>
            </a:r>
            <a:endParaRPr lang="en-US" altLang="zh-CN" sz="4000" dirty="0">
              <a:solidFill>
                <a:schemeClr val="bg1"/>
              </a:solidFill>
              <a:latin typeface="Impact" panose="020B0806030902050204" pitchFamily="34" charset="0"/>
            </a:endParaRPr>
          </a:p>
        </p:txBody>
      </p:sp>
      <p:sp>
        <p:nvSpPr>
          <p:cNvPr id="11" name="KSO_GN2"/>
          <p:cNvSpPr>
            <a:spLocks noChangeArrowheads="1"/>
          </p:cNvSpPr>
          <p:nvPr/>
        </p:nvSpPr>
        <p:spPr bwMode="auto">
          <a:xfrm rot="10800000" flipV="1">
            <a:off x="3479867" y="3390485"/>
            <a:ext cx="840144" cy="840387"/>
          </a:xfrm>
          <a:prstGeom prst="ellipse">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30000"/>
              </a:lnSpc>
            </a:pPr>
            <a:r>
              <a:rPr lang="en-US" altLang="zh-CN" sz="2700" dirty="0">
                <a:solidFill>
                  <a:schemeClr val="bg1"/>
                </a:solidFill>
                <a:latin typeface="Impact" panose="020B0806030902050204" pitchFamily="34" charset="0"/>
              </a:rPr>
              <a:t>02</a:t>
            </a:r>
            <a:endParaRPr lang="en-US" altLang="zh-CN" sz="1500" dirty="0">
              <a:solidFill>
                <a:schemeClr val="bg1"/>
              </a:solidFill>
              <a:latin typeface="Impact" panose="020B0806030902050204" pitchFamily="34" charset="0"/>
            </a:endParaRPr>
          </a:p>
        </p:txBody>
      </p:sp>
      <p:sp>
        <p:nvSpPr>
          <p:cNvPr id="12" name="KSO_GN1"/>
          <p:cNvSpPr>
            <a:spLocks noChangeArrowheads="1"/>
          </p:cNvSpPr>
          <p:nvPr/>
        </p:nvSpPr>
        <p:spPr bwMode="auto">
          <a:xfrm>
            <a:off x="4280741" y="4008276"/>
            <a:ext cx="579532" cy="579700"/>
          </a:xfrm>
          <a:prstGeom prst="ellips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0" tIns="0" rIns="0" bIns="0" anchor="ctr"/>
          <a:lstStyle>
            <a:lvl1pPr defTabSz="685800">
              <a:defRPr>
                <a:solidFill>
                  <a:schemeClr val="tx1"/>
                </a:solidFill>
                <a:latin typeface="Calibri" panose="020F0502020204030204" pitchFamily="34" charset="0"/>
                <a:ea typeface="微软雅黑" panose="020B0503020204020204" pitchFamily="34" charset="-122"/>
              </a:defRPr>
            </a:lvl1pPr>
            <a:lvl2pPr marL="742950" indent="-285750" defTabSz="685800">
              <a:defRPr>
                <a:solidFill>
                  <a:schemeClr val="tx1"/>
                </a:solidFill>
                <a:latin typeface="Calibri" panose="020F0502020204030204" pitchFamily="34" charset="0"/>
                <a:ea typeface="微软雅黑" panose="020B0503020204020204" pitchFamily="34" charset="-122"/>
              </a:defRPr>
            </a:lvl2pPr>
            <a:lvl3pPr marL="1143000" indent="-228600" defTabSz="685800">
              <a:defRPr>
                <a:solidFill>
                  <a:schemeClr val="tx1"/>
                </a:solidFill>
                <a:latin typeface="Calibri" panose="020F0502020204030204" pitchFamily="34" charset="0"/>
                <a:ea typeface="微软雅黑" panose="020B0503020204020204" pitchFamily="34" charset="-122"/>
              </a:defRPr>
            </a:lvl3pPr>
            <a:lvl4pPr marL="1600200" indent="-228600" defTabSz="685800">
              <a:defRPr>
                <a:solidFill>
                  <a:schemeClr val="tx1"/>
                </a:solidFill>
                <a:latin typeface="Calibri" panose="020F0502020204030204" pitchFamily="34" charset="0"/>
                <a:ea typeface="微软雅黑" panose="020B0503020204020204" pitchFamily="34" charset="-122"/>
              </a:defRPr>
            </a:lvl4pPr>
            <a:lvl5pPr marL="2057400" indent="-228600" defTabSz="685800">
              <a:defRPr>
                <a:solidFill>
                  <a:schemeClr val="tx1"/>
                </a:solidFill>
                <a:latin typeface="Calibri" panose="020F0502020204030204" pitchFamily="34" charset="0"/>
                <a:ea typeface="微软雅黑" panose="020B0503020204020204" pitchFamily="34" charset="-122"/>
              </a:defRPr>
            </a:lvl5pPr>
            <a:lvl6pPr marL="25146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defTabSz="6858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30000"/>
              </a:lnSpc>
            </a:pPr>
            <a:r>
              <a:rPr lang="en-US" altLang="zh-CN" sz="2700" dirty="0">
                <a:solidFill>
                  <a:schemeClr val="bg1"/>
                </a:solidFill>
                <a:latin typeface="Impact" panose="020B0806030902050204" pitchFamily="34" charset="0"/>
              </a:rPr>
              <a:t>01</a:t>
            </a:r>
            <a:endParaRPr lang="en-US" altLang="zh-CN" sz="2700" dirty="0">
              <a:solidFill>
                <a:schemeClr val="bg1"/>
              </a:solidFill>
              <a:latin typeface="Impact" panose="020B0806030902050204" pitchFamily="34" charset="0"/>
            </a:endParaRPr>
          </a:p>
        </p:txBody>
      </p:sp>
      <p:sp>
        <p:nvSpPr>
          <p:cNvPr id="13" name="文本框 11"/>
          <p:cNvSpPr txBox="1">
            <a:spLocks noChangeArrowheads="1"/>
          </p:cNvSpPr>
          <p:nvPr/>
        </p:nvSpPr>
        <p:spPr bwMode="auto">
          <a:xfrm>
            <a:off x="2397233" y="1124623"/>
            <a:ext cx="4199621" cy="789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just" eaLnBrk="1" hangingPunct="1">
              <a:lnSpc>
                <a:spcPct val="130000"/>
              </a:lnSpc>
            </a:pPr>
            <a:r>
              <a:rPr lang="zh-CN" altLang="en-US" sz="1200" dirty="0"/>
              <a:t>点击此处输入文字点击此处输入文字点击此处输入文字</a:t>
            </a:r>
            <a:endParaRPr lang="en-US" altLang="zh-CN" sz="1200" dirty="0"/>
          </a:p>
          <a:p>
            <a:pPr algn="just">
              <a:lnSpc>
                <a:spcPct val="130000"/>
              </a:lnSpc>
            </a:pPr>
            <a:r>
              <a:rPr lang="zh-CN" altLang="en-US" sz="1200" dirty="0"/>
              <a:t>点击此处输入文字点击此处输入文字点击此处输入文字</a:t>
            </a:r>
            <a:endParaRPr lang="en-US" altLang="zh-CN" sz="1200" dirty="0"/>
          </a:p>
          <a:p>
            <a:pPr algn="just">
              <a:lnSpc>
                <a:spcPct val="130000"/>
              </a:lnSpc>
            </a:pPr>
            <a:r>
              <a:rPr lang="zh-CN" altLang="en-US" sz="1200" dirty="0"/>
              <a:t>点击此处输入文字点击此处输入文字点击此处输入文字</a:t>
            </a:r>
            <a:endParaRPr lang="zh-CN" altLang="en-US" sz="1200" dirty="0"/>
          </a:p>
        </p:txBody>
      </p:sp>
      <p:sp>
        <p:nvSpPr>
          <p:cNvPr id="14" name="文本框 12"/>
          <p:cNvSpPr txBox="1">
            <a:spLocks noChangeArrowheads="1"/>
          </p:cNvSpPr>
          <p:nvPr/>
        </p:nvSpPr>
        <p:spPr bwMode="auto">
          <a:xfrm>
            <a:off x="3330513" y="2256937"/>
            <a:ext cx="3934995" cy="549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just" eaLnBrk="1" hangingPunct="1">
              <a:lnSpc>
                <a:spcPct val="130000"/>
              </a:lnSpc>
            </a:pPr>
            <a:r>
              <a:rPr lang="zh-CN" altLang="en-US" sz="1200" dirty="0"/>
              <a:t>点击此处输入文字点击此处输入文字点击此处输入文字</a:t>
            </a:r>
            <a:endParaRPr lang="en-US" altLang="zh-CN" sz="1200" dirty="0"/>
          </a:p>
          <a:p>
            <a:pPr algn="just">
              <a:lnSpc>
                <a:spcPct val="130000"/>
              </a:lnSpc>
            </a:pPr>
            <a:r>
              <a:rPr lang="zh-CN" altLang="en-US" sz="1200" dirty="0"/>
              <a:t>点击此处输入文字点击此处输入文字点击此处输入文字</a:t>
            </a:r>
            <a:endParaRPr lang="zh-CN" altLang="en-US" sz="1200" dirty="0"/>
          </a:p>
        </p:txBody>
      </p:sp>
      <p:sp>
        <p:nvSpPr>
          <p:cNvPr id="15" name="文本框 13"/>
          <p:cNvSpPr txBox="1">
            <a:spLocks noChangeArrowheads="1"/>
          </p:cNvSpPr>
          <p:nvPr/>
        </p:nvSpPr>
        <p:spPr bwMode="auto">
          <a:xfrm>
            <a:off x="4302111" y="3174826"/>
            <a:ext cx="3816742" cy="549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just">
              <a:lnSpc>
                <a:spcPct val="130000"/>
              </a:lnSpc>
            </a:pPr>
            <a:r>
              <a:rPr lang="zh-CN" altLang="en-US" sz="1200" dirty="0"/>
              <a:t>点击此处输入文字点击此处输入文字点击此处输入文字</a:t>
            </a:r>
            <a:endParaRPr lang="en-US" altLang="zh-CN" sz="1200" dirty="0"/>
          </a:p>
          <a:p>
            <a:pPr algn="just">
              <a:lnSpc>
                <a:spcPct val="130000"/>
              </a:lnSpc>
            </a:pPr>
            <a:r>
              <a:rPr lang="zh-CN" altLang="en-US" sz="1200" dirty="0"/>
              <a:t>点击此处输入文字点击此处输入文字点击此处输入文字</a:t>
            </a:r>
            <a:endParaRPr lang="zh-CN" altLang="en-US" sz="1200" dirty="0"/>
          </a:p>
        </p:txBody>
      </p:sp>
      <p:sp>
        <p:nvSpPr>
          <p:cNvPr id="16" name="文本框 14"/>
          <p:cNvSpPr txBox="1">
            <a:spLocks noChangeArrowheads="1"/>
          </p:cNvSpPr>
          <p:nvPr/>
        </p:nvSpPr>
        <p:spPr bwMode="auto">
          <a:xfrm>
            <a:off x="4988167" y="3984728"/>
            <a:ext cx="3848086" cy="549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just">
              <a:lnSpc>
                <a:spcPct val="130000"/>
              </a:lnSpc>
            </a:pPr>
            <a:r>
              <a:rPr lang="zh-CN" altLang="en-US" sz="1200" dirty="0"/>
              <a:t>点击此处输入文字点击此处输入文字点击此处输入文字</a:t>
            </a:r>
            <a:endParaRPr lang="en-US" altLang="zh-CN" sz="1200" dirty="0"/>
          </a:p>
          <a:p>
            <a:pPr algn="just">
              <a:lnSpc>
                <a:spcPct val="130000"/>
              </a:lnSpc>
            </a:pPr>
            <a:r>
              <a:rPr lang="zh-CN" altLang="en-US" sz="1200" dirty="0"/>
              <a:t>点击此处输入文字点击此处输入文字点击此处输入文字</a:t>
            </a:r>
            <a:endParaRPr lang="zh-CN" altLang="en-US" sz="1200" dirty="0"/>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2750"/>
                                        <p:tgtEl>
                                          <p:spTgt spid="4"/>
                                        </p:tgtEl>
                                      </p:cBhvr>
                                    </p:animEffect>
                                  </p:childTnLst>
                                </p:cTn>
                              </p:par>
                              <p:par>
                                <p:cTn id="13" presetID="10" presetClass="entr" presetSubtype="0" fill="hold" grpId="0" nodeType="withEffect">
                                  <p:stCondLst>
                                    <p:cond delay="50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100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grpId="0" nodeType="withEffect">
                                  <p:stCondLst>
                                    <p:cond delay="150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200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41" presetClass="entr" presetSubtype="0" fill="hold" grpId="0" nodeType="clickEffect">
                                  <p:stCondLst>
                                    <p:cond delay="0"/>
                                  </p:stCondLst>
                                  <p:iterate type="lt">
                                    <p:tmPct val="10000"/>
                                  </p:iterate>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3"/>
                                        </p:tgtEl>
                                        <p:attrNameLst>
                                          <p:attrName>ppt_y</p:attrName>
                                        </p:attrNameLst>
                                      </p:cBhvr>
                                      <p:tavLst>
                                        <p:tav tm="0">
                                          <p:val>
                                            <p:strVal val="#ppt_y"/>
                                          </p:val>
                                        </p:tav>
                                        <p:tav tm="100000">
                                          <p:val>
                                            <p:strVal val="#ppt_y"/>
                                          </p:val>
                                        </p:tav>
                                      </p:tavLst>
                                    </p:anim>
                                    <p:anim calcmode="lin" valueType="num">
                                      <p:cBhvr>
                                        <p:cTn id="31"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3"/>
                                        </p:tgtEl>
                                      </p:cBhvr>
                                    </p:animEffect>
                                  </p:childTnLst>
                                </p:cTn>
                              </p:par>
                              <p:par>
                                <p:cTn id="34" presetID="41" presetClass="entr" presetSubtype="0" fill="hold" grpId="0" nodeType="withEffect">
                                  <p:stCondLst>
                                    <p:cond delay="0"/>
                                  </p:stCondLst>
                                  <p:iterate type="lt">
                                    <p:tmPct val="10000"/>
                                  </p:iterate>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4"/>
                                        </p:tgtEl>
                                        <p:attrNameLst>
                                          <p:attrName>ppt_y</p:attrName>
                                        </p:attrNameLst>
                                      </p:cBhvr>
                                      <p:tavLst>
                                        <p:tav tm="0">
                                          <p:val>
                                            <p:strVal val="#ppt_y"/>
                                          </p:val>
                                        </p:tav>
                                        <p:tav tm="100000">
                                          <p:val>
                                            <p:strVal val="#ppt_y"/>
                                          </p:val>
                                        </p:tav>
                                      </p:tavLst>
                                    </p:anim>
                                    <p:anim calcmode="lin" valueType="num">
                                      <p:cBhvr>
                                        <p:cTn id="38"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14"/>
                                        </p:tgtEl>
                                      </p:cBhvr>
                                    </p:animEffect>
                                  </p:childTnLst>
                                </p:cTn>
                              </p:par>
                              <p:par>
                                <p:cTn id="41" presetID="41" presetClass="entr" presetSubtype="0" fill="hold" grpId="0" nodeType="withEffect">
                                  <p:stCondLst>
                                    <p:cond delay="0"/>
                                  </p:stCondLst>
                                  <p:iterate type="lt">
                                    <p:tmPct val="10000"/>
                                  </p:iterate>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15"/>
                                        </p:tgtEl>
                                        <p:attrNameLst>
                                          <p:attrName>ppt_y</p:attrName>
                                        </p:attrNameLst>
                                      </p:cBhvr>
                                      <p:tavLst>
                                        <p:tav tm="0">
                                          <p:val>
                                            <p:strVal val="#ppt_y"/>
                                          </p:val>
                                        </p:tav>
                                        <p:tav tm="100000">
                                          <p:val>
                                            <p:strVal val="#ppt_y"/>
                                          </p:val>
                                        </p:tav>
                                      </p:tavLst>
                                    </p:anim>
                                    <p:anim calcmode="lin" valueType="num">
                                      <p:cBhvr>
                                        <p:cTn id="45"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15"/>
                                        </p:tgtEl>
                                      </p:cBhvr>
                                    </p:animEffect>
                                  </p:childTnLst>
                                </p:cTn>
                              </p:par>
                              <p:par>
                                <p:cTn id="48" presetID="41" presetClass="entr" presetSubtype="0" fill="hold" grpId="0" nodeType="withEffect">
                                  <p:stCondLst>
                                    <p:cond delay="0"/>
                                  </p:stCondLst>
                                  <p:iterate type="lt">
                                    <p:tmPct val="10000"/>
                                  </p:iterate>
                                  <p:childTnLst>
                                    <p:set>
                                      <p:cBhvr>
                                        <p:cTn id="49" dur="1" fill="hold">
                                          <p:stCondLst>
                                            <p:cond delay="0"/>
                                          </p:stCondLst>
                                        </p:cTn>
                                        <p:tgtEl>
                                          <p:spTgt spid="16"/>
                                        </p:tgtEl>
                                        <p:attrNameLst>
                                          <p:attrName>style.visibility</p:attrName>
                                        </p:attrNameLst>
                                      </p:cBhvr>
                                      <p:to>
                                        <p:strVal val="visible"/>
                                      </p:to>
                                    </p:set>
                                    <p:anim calcmode="lin" valueType="num">
                                      <p:cBhvr>
                                        <p:cTn id="50"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16"/>
                                        </p:tgtEl>
                                        <p:attrNameLst>
                                          <p:attrName>ppt_y</p:attrName>
                                        </p:attrNameLst>
                                      </p:cBhvr>
                                      <p:tavLst>
                                        <p:tav tm="0">
                                          <p:val>
                                            <p:strVal val="#ppt_y"/>
                                          </p:val>
                                        </p:tav>
                                        <p:tav tm="100000">
                                          <p:val>
                                            <p:strVal val="#ppt_y"/>
                                          </p:val>
                                        </p:tav>
                                      </p:tavLst>
                                    </p:anim>
                                    <p:anim calcmode="lin" valueType="num">
                                      <p:cBhvr>
                                        <p:cTn id="52"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animBg="1" autoUpdateAnimBg="0"/>
      <p:bldP spid="10" grpId="0" animBg="1" autoUpdateAnimBg="0"/>
      <p:bldP spid="11" grpId="0" animBg="1" autoUpdateAnimBg="0"/>
      <p:bldP spid="12" grpId="0" animBg="1" autoUpdateAnimBg="0"/>
      <p:bldP spid="13" grpId="0"/>
      <p:bldP spid="14" grpId="0"/>
      <p:bldP spid="15" grpId="0"/>
      <p:bldP spid="1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grpSp>
        <p:nvGrpSpPr>
          <p:cNvPr id="4" name="组合 33"/>
          <p:cNvGrpSpPr/>
          <p:nvPr/>
        </p:nvGrpSpPr>
        <p:grpSpPr bwMode="auto">
          <a:xfrm>
            <a:off x="7048500" y="2151610"/>
            <a:ext cx="1485900" cy="1217612"/>
            <a:chOff x="7647017" y="2699415"/>
            <a:chExt cx="2617944" cy="2145185"/>
          </a:xfrm>
        </p:grpSpPr>
        <p:sp>
          <p:nvSpPr>
            <p:cNvPr id="5" name="Oval 8"/>
            <p:cNvSpPr>
              <a:spLocks noChangeArrowheads="1"/>
            </p:cNvSpPr>
            <p:nvPr/>
          </p:nvSpPr>
          <p:spPr bwMode="auto">
            <a:xfrm flipV="1">
              <a:off x="7647017" y="4399449"/>
              <a:ext cx="2617944" cy="445151"/>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lgn="l" eaLnBrk="1" fontAlgn="auto" hangingPunct="1">
                <a:spcBef>
                  <a:spcPts val="0"/>
                </a:spcBef>
                <a:spcAft>
                  <a:spcPts val="0"/>
                </a:spcAft>
                <a:buClrTx/>
                <a:buSzTx/>
                <a:defRPr/>
              </a:pPr>
              <a:endParaRPr lang="zh-CN" altLang="en-US" sz="18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Oval 19"/>
            <p:cNvSpPr>
              <a:spLocks noChangeArrowheads="1"/>
            </p:cNvSpPr>
            <p:nvPr/>
          </p:nvSpPr>
          <p:spPr bwMode="auto">
            <a:xfrm>
              <a:off x="8011516" y="2699415"/>
              <a:ext cx="1931237" cy="1931674"/>
            </a:xfrm>
            <a:prstGeom prst="ellipse">
              <a:avLst/>
            </a:prstGeom>
            <a:solidFill>
              <a:schemeClr val="accent4"/>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1240B29-F687-4F45-9708-019B960494DF}">
                <a14:hiddenLine xmlns:a14="http://schemas.microsoft.com/office/drawing/2010/main" w="9525">
                  <a:solidFill>
                    <a:srgbClr val="0051DC"/>
                  </a:solidFill>
                  <a:round/>
                </a14:hiddenLine>
              </a:ext>
            </a:extLst>
          </p:spPr>
          <p:txBody>
            <a:bodyPr wrap="none" anchor="ctr"/>
            <a:lstStyle/>
            <a:p>
              <a:pPr algn="l" eaLnBrk="1" fontAlgn="auto" hangingPunct="1">
                <a:spcBef>
                  <a:spcPts val="0"/>
                </a:spcBef>
                <a:spcAft>
                  <a:spcPts val="0"/>
                </a:spcAft>
                <a:buClrTx/>
                <a:buSzTx/>
                <a:defRPr/>
              </a:pPr>
              <a:endParaRPr lang="zh-CN" altLang="en-US" sz="18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7" name="AutoShape 7"/>
          <p:cNvSpPr>
            <a:spLocks noChangeArrowheads="1"/>
          </p:cNvSpPr>
          <p:nvPr/>
        </p:nvSpPr>
        <p:spPr bwMode="auto">
          <a:xfrm>
            <a:off x="851694" y="2295008"/>
            <a:ext cx="5916612" cy="828675"/>
          </a:xfrm>
          <a:prstGeom prst="homePlate">
            <a:avLst>
              <a:gd name="adj" fmla="val 40030"/>
            </a:avLst>
          </a:prstGeom>
          <a:gradFill>
            <a:gsLst>
              <a:gs pos="0">
                <a:schemeClr val="bg1">
                  <a:lumMod val="85000"/>
                </a:schemeClr>
              </a:gs>
              <a:gs pos="51000">
                <a:schemeClr val="bg1">
                  <a:lumMod val="95000"/>
                </a:schemeClr>
              </a:gs>
              <a:gs pos="100000">
                <a:schemeClr val="bg1">
                  <a:lumMod val="85000"/>
                </a:schemeClr>
              </a:gs>
            </a:gsLst>
            <a:lin ang="5400000" scaled="0"/>
          </a:gradFill>
          <a:ln w="9525">
            <a:noFill/>
            <a:miter lim="800000"/>
          </a:ln>
          <a:effectLst>
            <a:outerShdw blurRad="57785" dist="33020" dir="3180000" algn="ctr">
              <a:srgbClr val="000000">
                <a:alpha val="30000"/>
              </a:srgbClr>
            </a:outerShdw>
          </a:effectLst>
        </p:spPr>
        <p:txBody>
          <a:bodyPr wrap="none" anchor="ctr"/>
          <a:lstStyle/>
          <a:p>
            <a:pPr marL="357505" indent="-357505" algn="l" eaLnBrk="1" fontAlgn="auto" hangingPunct="1">
              <a:lnSpc>
                <a:spcPct val="120000"/>
              </a:lnSpc>
              <a:spcBef>
                <a:spcPts val="0"/>
              </a:spcBef>
              <a:spcAft>
                <a:spcPts val="0"/>
              </a:spcAft>
              <a:buClrTx/>
              <a:buSzTx/>
              <a:defRPr/>
            </a:pPr>
            <a:endParaRPr lang="zh-CN" altLang="en-US" sz="1200" kern="0" dirty="0">
              <a:solidFill>
                <a:srgbClr val="0070C0"/>
              </a:solidFill>
              <a:latin typeface="微软雅黑" panose="020B0503020204020204" pitchFamily="34" charset="-122"/>
              <a:ea typeface="微软雅黑" panose="020B0503020204020204" pitchFamily="34" charset="-122"/>
            </a:endParaRPr>
          </a:p>
        </p:txBody>
      </p:sp>
      <p:sp>
        <p:nvSpPr>
          <p:cNvPr id="8" name="AutoShape 8"/>
          <p:cNvSpPr>
            <a:spLocks noChangeArrowheads="1"/>
          </p:cNvSpPr>
          <p:nvPr/>
        </p:nvSpPr>
        <p:spPr bwMode="auto">
          <a:xfrm>
            <a:off x="4840292" y="2295005"/>
            <a:ext cx="503237" cy="828675"/>
          </a:xfrm>
          <a:prstGeom prst="chevron">
            <a:avLst>
              <a:gd name="adj" fmla="val 55472"/>
            </a:avLst>
          </a:prstGeom>
          <a:solidFill>
            <a:schemeClr val="accent6"/>
          </a:solidFill>
          <a:ln w="9525">
            <a:noFill/>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algn="l" eaLnBrk="1" fontAlgn="auto" hangingPunct="1">
              <a:spcBef>
                <a:spcPts val="0"/>
              </a:spcBef>
              <a:spcAft>
                <a:spcPts val="0"/>
              </a:spcAft>
              <a:buClrTx/>
              <a:buSzTx/>
              <a:defRPr/>
            </a:pPr>
            <a:endParaRPr lang="zh-CN" altLang="en-US" sz="1800" kern="0" dirty="0">
              <a:solidFill>
                <a:srgbClr val="0070C0"/>
              </a:solidFill>
              <a:latin typeface="微软雅黑" panose="020B0503020204020204" pitchFamily="34" charset="-122"/>
              <a:ea typeface="微软雅黑" panose="020B0503020204020204" pitchFamily="34" charset="-122"/>
            </a:endParaRPr>
          </a:p>
        </p:txBody>
      </p:sp>
      <p:sp>
        <p:nvSpPr>
          <p:cNvPr id="9" name="AutoShape 8"/>
          <p:cNvSpPr>
            <a:spLocks noChangeArrowheads="1"/>
          </p:cNvSpPr>
          <p:nvPr/>
        </p:nvSpPr>
        <p:spPr bwMode="auto">
          <a:xfrm>
            <a:off x="3265132" y="2287877"/>
            <a:ext cx="501650" cy="828675"/>
          </a:xfrm>
          <a:prstGeom prst="chevron">
            <a:avLst>
              <a:gd name="adj" fmla="val 55472"/>
            </a:avLst>
          </a:prstGeom>
          <a:solidFill>
            <a:schemeClr val="accent2"/>
          </a:solidFill>
          <a:ln w="9525">
            <a:noFill/>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algn="l" eaLnBrk="1" fontAlgn="auto" hangingPunct="1">
              <a:spcBef>
                <a:spcPts val="0"/>
              </a:spcBef>
              <a:spcAft>
                <a:spcPts val="0"/>
              </a:spcAft>
              <a:buClrTx/>
              <a:buSzTx/>
              <a:defRPr/>
            </a:pPr>
            <a:endParaRPr lang="zh-CN" altLang="en-US" sz="1800" kern="0" dirty="0">
              <a:solidFill>
                <a:srgbClr val="0070C0"/>
              </a:solidFill>
              <a:latin typeface="微软雅黑" panose="020B0503020204020204" pitchFamily="34" charset="-122"/>
              <a:ea typeface="微软雅黑" panose="020B0503020204020204" pitchFamily="34" charset="-122"/>
            </a:endParaRPr>
          </a:p>
        </p:txBody>
      </p:sp>
      <p:sp>
        <p:nvSpPr>
          <p:cNvPr id="10" name="AutoShape 8"/>
          <p:cNvSpPr>
            <a:spLocks noChangeArrowheads="1"/>
          </p:cNvSpPr>
          <p:nvPr/>
        </p:nvSpPr>
        <p:spPr bwMode="auto">
          <a:xfrm>
            <a:off x="1679575" y="2295008"/>
            <a:ext cx="503238" cy="828675"/>
          </a:xfrm>
          <a:prstGeom prst="chevron">
            <a:avLst>
              <a:gd name="adj" fmla="val 55472"/>
            </a:avLst>
          </a:prstGeom>
          <a:solidFill>
            <a:schemeClr val="accent3"/>
          </a:solidFill>
          <a:ln w="9525">
            <a:noFill/>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algn="l" eaLnBrk="1" fontAlgn="auto" hangingPunct="1">
              <a:spcBef>
                <a:spcPts val="0"/>
              </a:spcBef>
              <a:spcAft>
                <a:spcPts val="0"/>
              </a:spcAft>
              <a:buClrTx/>
              <a:buSzTx/>
              <a:defRPr/>
            </a:pPr>
            <a:endParaRPr lang="zh-CN" altLang="en-US" sz="1800" kern="0" dirty="0">
              <a:solidFill>
                <a:schemeClr val="accent3"/>
              </a:solidFill>
              <a:latin typeface="微软雅黑" panose="020B0503020204020204" pitchFamily="34" charset="-122"/>
              <a:ea typeface="微软雅黑" panose="020B0503020204020204" pitchFamily="34" charset="-122"/>
            </a:endParaRPr>
          </a:p>
        </p:txBody>
      </p:sp>
      <p:sp>
        <p:nvSpPr>
          <p:cNvPr id="11" name="AutoShape 8"/>
          <p:cNvSpPr>
            <a:spLocks noChangeArrowheads="1"/>
          </p:cNvSpPr>
          <p:nvPr/>
        </p:nvSpPr>
        <p:spPr bwMode="auto">
          <a:xfrm>
            <a:off x="6410325" y="2295005"/>
            <a:ext cx="501650" cy="828675"/>
          </a:xfrm>
          <a:prstGeom prst="chevron">
            <a:avLst>
              <a:gd name="adj" fmla="val 55472"/>
            </a:avLst>
          </a:prstGeom>
          <a:solidFill>
            <a:schemeClr val="accent1"/>
          </a:solidFill>
          <a:ln w="9525">
            <a:noFill/>
            <a:miter lim="800000"/>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anchor="ctr"/>
          <a:lstStyle/>
          <a:p>
            <a:pPr algn="l" eaLnBrk="1" fontAlgn="auto" hangingPunct="1">
              <a:spcBef>
                <a:spcPts val="0"/>
              </a:spcBef>
              <a:spcAft>
                <a:spcPts val="0"/>
              </a:spcAft>
              <a:buClrTx/>
              <a:buSzTx/>
              <a:defRPr/>
            </a:pPr>
            <a:endParaRPr lang="zh-CN" altLang="en-US" sz="1800" kern="0" dirty="0">
              <a:solidFill>
                <a:srgbClr val="0070C0"/>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866851" y="2572295"/>
            <a:ext cx="755335" cy="369332"/>
          </a:xfrm>
          <a:prstGeom prst="rect">
            <a:avLst/>
          </a:prstGeom>
          <a:noFill/>
        </p:spPr>
        <p:txBody>
          <a:bodyPr wrap="none">
            <a:spAutoFit/>
          </a:bodyPr>
          <a:lstStyle>
            <a:lvl1pPr algn="l" fontAlgn="base">
              <a:defRPr>
                <a:solidFill>
                  <a:schemeClr val="tx1"/>
                </a:solidFill>
                <a:latin typeface="Arial" panose="020B0604020202020204" pitchFamily="34" charset="0"/>
              </a:defRPr>
            </a:lvl1pPr>
            <a:lvl2pPr marL="742950" indent="-285750" algn="l" fontAlgn="base">
              <a:defRPr>
                <a:solidFill>
                  <a:schemeClr val="tx1"/>
                </a:solidFill>
                <a:latin typeface="Arial" panose="020B0604020202020204" pitchFamily="34" charset="0"/>
              </a:defRPr>
            </a:lvl2pPr>
            <a:lvl3pPr marL="1143000" indent="-228600" algn="l" fontAlgn="base">
              <a:defRPr>
                <a:solidFill>
                  <a:schemeClr val="tx1"/>
                </a:solidFill>
                <a:latin typeface="Arial" panose="020B0604020202020204" pitchFamily="34" charset="0"/>
              </a:defRPr>
            </a:lvl3pPr>
            <a:lvl4pPr marL="1600200" indent="-228600" algn="l" fontAlgn="base">
              <a:defRPr>
                <a:solidFill>
                  <a:schemeClr val="tx1"/>
                </a:solidFill>
                <a:latin typeface="Arial" panose="020B0604020202020204" pitchFamily="34" charset="0"/>
              </a:defRPr>
            </a:lvl4pPr>
            <a:lvl5pPr marL="2057400" indent="-228600" algn="l" fontAlgn="base">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buClrTx/>
              <a:buSzTx/>
            </a:pPr>
            <a:r>
              <a:rPr lang="en-US" altLang="zh-CN" b="1" i="1" dirty="0" smtClean="0">
                <a:solidFill>
                  <a:schemeClr val="accent3"/>
                </a:solidFill>
                <a:latin typeface="微软雅黑" panose="020B0503020204020204" pitchFamily="34" charset="-122"/>
                <a:ea typeface="微软雅黑" panose="020B0503020204020204" pitchFamily="34" charset="-122"/>
              </a:rPr>
              <a:t>2013</a:t>
            </a:r>
            <a:endParaRPr lang="zh-CN" altLang="en-US" sz="1800" b="1" i="1" dirty="0">
              <a:solidFill>
                <a:schemeClr val="accent3"/>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2433642" y="2572295"/>
            <a:ext cx="755335" cy="369332"/>
          </a:xfrm>
          <a:prstGeom prst="rect">
            <a:avLst/>
          </a:prstGeom>
          <a:noFill/>
        </p:spPr>
        <p:txBody>
          <a:bodyPr wrap="none">
            <a:spAutoFit/>
          </a:bodyPr>
          <a:lstStyle>
            <a:lvl1pPr algn="l" fontAlgn="base">
              <a:defRPr>
                <a:solidFill>
                  <a:schemeClr val="tx1"/>
                </a:solidFill>
                <a:latin typeface="Arial" panose="020B0604020202020204" pitchFamily="34" charset="0"/>
              </a:defRPr>
            </a:lvl1pPr>
            <a:lvl2pPr marL="742950" indent="-285750" algn="l" fontAlgn="base">
              <a:defRPr>
                <a:solidFill>
                  <a:schemeClr val="tx1"/>
                </a:solidFill>
                <a:latin typeface="Arial" panose="020B0604020202020204" pitchFamily="34" charset="0"/>
              </a:defRPr>
            </a:lvl2pPr>
            <a:lvl3pPr marL="1143000" indent="-228600" algn="l" fontAlgn="base">
              <a:defRPr>
                <a:solidFill>
                  <a:schemeClr val="tx1"/>
                </a:solidFill>
                <a:latin typeface="Arial" panose="020B0604020202020204" pitchFamily="34" charset="0"/>
              </a:defRPr>
            </a:lvl3pPr>
            <a:lvl4pPr marL="1600200" indent="-228600" algn="l" fontAlgn="base">
              <a:defRPr>
                <a:solidFill>
                  <a:schemeClr val="tx1"/>
                </a:solidFill>
                <a:latin typeface="Arial" panose="020B0604020202020204" pitchFamily="34" charset="0"/>
              </a:defRPr>
            </a:lvl4pPr>
            <a:lvl5pPr marL="2057400" indent="-228600" algn="l" fontAlgn="base">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buClrTx/>
              <a:buSzTx/>
            </a:pPr>
            <a:r>
              <a:rPr lang="en-US" altLang="zh-CN" sz="1800" b="1" i="1" dirty="0" smtClean="0">
                <a:solidFill>
                  <a:schemeClr val="accent2"/>
                </a:solidFill>
                <a:latin typeface="微软雅黑" panose="020B0503020204020204" pitchFamily="34" charset="-122"/>
                <a:ea typeface="微软雅黑" panose="020B0503020204020204" pitchFamily="34" charset="-122"/>
              </a:rPr>
              <a:t>2014</a:t>
            </a:r>
            <a:endParaRPr lang="zh-CN" altLang="en-US" sz="1800" b="1" i="1" dirty="0">
              <a:solidFill>
                <a:schemeClr val="accent2"/>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4013204" y="2572295"/>
            <a:ext cx="755335" cy="369332"/>
          </a:xfrm>
          <a:prstGeom prst="rect">
            <a:avLst/>
          </a:prstGeom>
          <a:noFill/>
        </p:spPr>
        <p:txBody>
          <a:bodyPr wrap="none">
            <a:spAutoFit/>
          </a:bodyPr>
          <a:lstStyle>
            <a:lvl1pPr algn="l" fontAlgn="base">
              <a:defRPr>
                <a:solidFill>
                  <a:schemeClr val="tx1"/>
                </a:solidFill>
                <a:latin typeface="Arial" panose="020B0604020202020204" pitchFamily="34" charset="0"/>
              </a:defRPr>
            </a:lvl1pPr>
            <a:lvl2pPr marL="742950" indent="-285750" algn="l" fontAlgn="base">
              <a:defRPr>
                <a:solidFill>
                  <a:schemeClr val="tx1"/>
                </a:solidFill>
                <a:latin typeface="Arial" panose="020B0604020202020204" pitchFamily="34" charset="0"/>
              </a:defRPr>
            </a:lvl2pPr>
            <a:lvl3pPr marL="1143000" indent="-228600" algn="l" fontAlgn="base">
              <a:defRPr>
                <a:solidFill>
                  <a:schemeClr val="tx1"/>
                </a:solidFill>
                <a:latin typeface="Arial" panose="020B0604020202020204" pitchFamily="34" charset="0"/>
              </a:defRPr>
            </a:lvl3pPr>
            <a:lvl4pPr marL="1600200" indent="-228600" algn="l" fontAlgn="base">
              <a:defRPr>
                <a:solidFill>
                  <a:schemeClr val="tx1"/>
                </a:solidFill>
                <a:latin typeface="Arial" panose="020B0604020202020204" pitchFamily="34" charset="0"/>
              </a:defRPr>
            </a:lvl4pPr>
            <a:lvl5pPr marL="2057400" indent="-228600" algn="l" fontAlgn="base">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buClrTx/>
              <a:buSzTx/>
            </a:pPr>
            <a:r>
              <a:rPr lang="en-US" altLang="zh-CN" sz="1800" b="1" i="1" dirty="0" smtClean="0">
                <a:solidFill>
                  <a:schemeClr val="accent6"/>
                </a:solidFill>
                <a:latin typeface="微软雅黑" panose="020B0503020204020204" pitchFamily="34" charset="-122"/>
                <a:ea typeface="微软雅黑" panose="020B0503020204020204" pitchFamily="34" charset="-122"/>
              </a:rPr>
              <a:t>2015</a:t>
            </a:r>
            <a:endParaRPr lang="zh-CN" altLang="en-US" sz="1800" b="1" i="1" dirty="0">
              <a:solidFill>
                <a:schemeClr val="accent6"/>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5592763" y="2572295"/>
            <a:ext cx="755335" cy="369332"/>
          </a:xfrm>
          <a:prstGeom prst="rect">
            <a:avLst/>
          </a:prstGeom>
          <a:noFill/>
        </p:spPr>
        <p:txBody>
          <a:bodyPr wrap="none">
            <a:spAutoFit/>
          </a:bodyPr>
          <a:lstStyle>
            <a:lvl1pPr algn="l" fontAlgn="base">
              <a:defRPr>
                <a:solidFill>
                  <a:schemeClr val="tx1"/>
                </a:solidFill>
                <a:latin typeface="Arial" panose="020B0604020202020204" pitchFamily="34" charset="0"/>
              </a:defRPr>
            </a:lvl1pPr>
            <a:lvl2pPr marL="742950" indent="-285750" algn="l" fontAlgn="base">
              <a:defRPr>
                <a:solidFill>
                  <a:schemeClr val="tx1"/>
                </a:solidFill>
                <a:latin typeface="Arial" panose="020B0604020202020204" pitchFamily="34" charset="0"/>
              </a:defRPr>
            </a:lvl2pPr>
            <a:lvl3pPr marL="1143000" indent="-228600" algn="l" fontAlgn="base">
              <a:defRPr>
                <a:solidFill>
                  <a:schemeClr val="tx1"/>
                </a:solidFill>
                <a:latin typeface="Arial" panose="020B0604020202020204" pitchFamily="34" charset="0"/>
              </a:defRPr>
            </a:lvl3pPr>
            <a:lvl4pPr marL="1600200" indent="-228600" algn="l" fontAlgn="base">
              <a:defRPr>
                <a:solidFill>
                  <a:schemeClr val="tx1"/>
                </a:solidFill>
                <a:latin typeface="Arial" panose="020B0604020202020204" pitchFamily="34" charset="0"/>
              </a:defRPr>
            </a:lvl4pPr>
            <a:lvl5pPr marL="2057400" indent="-228600" algn="l" fontAlgn="base">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buClrTx/>
              <a:buSzTx/>
            </a:pPr>
            <a:r>
              <a:rPr lang="en-US" altLang="zh-CN" sz="1800" b="1" i="1" dirty="0" smtClean="0">
                <a:solidFill>
                  <a:schemeClr val="accent1"/>
                </a:solidFill>
                <a:latin typeface="微软雅黑" panose="020B0503020204020204" pitchFamily="34" charset="-122"/>
                <a:ea typeface="微软雅黑" panose="020B0503020204020204" pitchFamily="34" charset="-122"/>
              </a:rPr>
              <a:t>2016</a:t>
            </a:r>
            <a:endParaRPr lang="zh-CN" altLang="en-US" sz="1800" b="1" i="1" dirty="0">
              <a:solidFill>
                <a:schemeClr val="accent1"/>
              </a:solidFill>
              <a:latin typeface="微软雅黑" panose="020B0503020204020204" pitchFamily="34" charset="-122"/>
              <a:ea typeface="微软雅黑" panose="020B0503020204020204" pitchFamily="34" charset="-122"/>
            </a:endParaRPr>
          </a:p>
        </p:txBody>
      </p:sp>
      <p:grpSp>
        <p:nvGrpSpPr>
          <p:cNvPr id="16" name="组合 13"/>
          <p:cNvGrpSpPr/>
          <p:nvPr/>
        </p:nvGrpSpPr>
        <p:grpSpPr bwMode="auto">
          <a:xfrm>
            <a:off x="1085850" y="3005685"/>
            <a:ext cx="2419350" cy="1425366"/>
            <a:chOff x="941884" y="3983470"/>
            <a:chExt cx="1925931" cy="1611612"/>
          </a:xfrm>
        </p:grpSpPr>
        <p:cxnSp>
          <p:nvCxnSpPr>
            <p:cNvPr id="17" name="直接连接符 23"/>
            <p:cNvCxnSpPr>
              <a:cxnSpLocks noChangeShapeType="1"/>
            </p:cNvCxnSpPr>
            <p:nvPr/>
          </p:nvCxnSpPr>
          <p:spPr bwMode="auto">
            <a:xfrm>
              <a:off x="941884" y="3983470"/>
              <a:ext cx="0" cy="1358533"/>
            </a:xfrm>
            <a:prstGeom prst="line">
              <a:avLst/>
            </a:prstGeom>
            <a:noFill/>
            <a:ln w="9525" algn="ctr">
              <a:solidFill>
                <a:schemeClr val="bg1">
                  <a:lumMod val="50000"/>
                </a:schemeClr>
              </a:solidFill>
              <a:round/>
              <a:headEnd type="oval" w="med" len="med"/>
              <a:tailEnd type="oval" w="med" len="med"/>
            </a:ln>
            <a:extLst>
              <a:ext uri="{909E8E84-426E-40DD-AFC4-6F175D3DCCD1}">
                <a14:hiddenFill xmlns:a14="http://schemas.microsoft.com/office/drawing/2010/main">
                  <a:noFill/>
                </a14:hiddenFill>
              </a:ext>
            </a:extLst>
          </p:spPr>
        </p:cxnSp>
        <p:sp>
          <p:nvSpPr>
            <p:cNvPr id="18" name="TextBox 17"/>
            <p:cNvSpPr txBox="1"/>
            <p:nvPr/>
          </p:nvSpPr>
          <p:spPr>
            <a:xfrm>
              <a:off x="941884" y="4394509"/>
              <a:ext cx="1925931" cy="1200573"/>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latin typeface="微软雅黑" panose="020B0503020204020204" pitchFamily="34" charset="-122"/>
                  <a:ea typeface="微软雅黑" panose="020B0503020204020204" pitchFamily="34" charset="-122"/>
                </a:rPr>
                <a:t>此处添加标题</a:t>
              </a:r>
              <a:endParaRPr lang="en-US" altLang="zh-CN" sz="1800" b="1" kern="0" dirty="0">
                <a:solidFill>
                  <a:schemeClr val="tx1">
                    <a:lumMod val="65000"/>
                    <a:lumOff val="35000"/>
                  </a:schemeClr>
                </a:solidFill>
                <a:latin typeface="微软雅黑" panose="020B0503020204020204" pitchFamily="34" charset="-122"/>
                <a:ea typeface="微软雅黑" panose="020B0503020204020204" pitchFamily="34" charset="-122"/>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点击此处添加段落文本</a:t>
              </a:r>
              <a:endPar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点击此处添加段落文本</a:t>
              </a:r>
              <a:endPar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9" name="组合 14"/>
          <p:cNvGrpSpPr/>
          <p:nvPr/>
        </p:nvGrpSpPr>
        <p:grpSpPr bwMode="auto">
          <a:xfrm>
            <a:off x="2667000" y="1176885"/>
            <a:ext cx="2286000" cy="1330325"/>
            <a:chOff x="2293144" y="1916832"/>
            <a:chExt cx="1925931" cy="1502549"/>
          </a:xfrm>
        </p:grpSpPr>
        <p:cxnSp>
          <p:nvCxnSpPr>
            <p:cNvPr id="20" name="直接连接符 21"/>
            <p:cNvCxnSpPr>
              <a:cxnSpLocks noChangeShapeType="1"/>
            </p:cNvCxnSpPr>
            <p:nvPr/>
          </p:nvCxnSpPr>
          <p:spPr bwMode="auto">
            <a:xfrm>
              <a:off x="2293144" y="2060848"/>
              <a:ext cx="0" cy="1358533"/>
            </a:xfrm>
            <a:prstGeom prst="line">
              <a:avLst/>
            </a:prstGeom>
            <a:noFill/>
            <a:ln w="9525" algn="ctr">
              <a:solidFill>
                <a:schemeClr val="bg1">
                  <a:lumMod val="50000"/>
                </a:schemeClr>
              </a:solidFill>
              <a:round/>
              <a:headEnd type="oval" w="med" len="med"/>
              <a:tailEnd type="oval" w="med" len="med"/>
            </a:ln>
            <a:extLst>
              <a:ext uri="{909E8E84-426E-40DD-AFC4-6F175D3DCCD1}">
                <a14:hiddenFill xmlns:a14="http://schemas.microsoft.com/office/drawing/2010/main">
                  <a:noFill/>
                </a14:hiddenFill>
              </a:ext>
            </a:extLst>
          </p:spPr>
        </p:cxnSp>
        <p:sp>
          <p:nvSpPr>
            <p:cNvPr id="21" name="TextBox 20"/>
            <p:cNvSpPr txBox="1"/>
            <p:nvPr/>
          </p:nvSpPr>
          <p:spPr>
            <a:xfrm>
              <a:off x="2293144" y="1916832"/>
              <a:ext cx="1925931" cy="1199293"/>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latin typeface="微软雅黑" panose="020B0503020204020204" pitchFamily="34" charset="-122"/>
                  <a:ea typeface="微软雅黑" panose="020B0503020204020204" pitchFamily="34" charset="-122"/>
                </a:rPr>
                <a:t>此处添加标题</a:t>
              </a:r>
              <a:endParaRPr lang="en-US" altLang="zh-CN" sz="1800" b="1" kern="0" dirty="0">
                <a:solidFill>
                  <a:schemeClr val="tx1">
                    <a:lumMod val="65000"/>
                    <a:lumOff val="35000"/>
                  </a:schemeClr>
                </a:solidFill>
                <a:latin typeface="微软雅黑" panose="020B0503020204020204" pitchFamily="34" charset="-122"/>
                <a:ea typeface="微软雅黑" panose="020B0503020204020204" pitchFamily="34" charset="-122"/>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点击此处添加段落文本</a:t>
              </a:r>
              <a:endPar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点击此处添加段落文本</a:t>
              </a:r>
              <a:endPar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2" name="组合 15"/>
          <p:cNvGrpSpPr/>
          <p:nvPr/>
        </p:nvGrpSpPr>
        <p:grpSpPr bwMode="auto">
          <a:xfrm>
            <a:off x="4214813" y="3024731"/>
            <a:ext cx="2109787" cy="1426954"/>
            <a:chOff x="3641104" y="3980384"/>
            <a:chExt cx="1925931" cy="1611789"/>
          </a:xfrm>
        </p:grpSpPr>
        <p:cxnSp>
          <p:nvCxnSpPr>
            <p:cNvPr id="23" name="直接连接符 19"/>
            <p:cNvCxnSpPr>
              <a:cxnSpLocks noChangeShapeType="1"/>
            </p:cNvCxnSpPr>
            <p:nvPr/>
          </p:nvCxnSpPr>
          <p:spPr bwMode="auto">
            <a:xfrm>
              <a:off x="3648596" y="3980384"/>
              <a:ext cx="0" cy="1358533"/>
            </a:xfrm>
            <a:prstGeom prst="line">
              <a:avLst/>
            </a:prstGeom>
            <a:noFill/>
            <a:ln w="9525" algn="ctr">
              <a:solidFill>
                <a:schemeClr val="bg1">
                  <a:lumMod val="50000"/>
                </a:schemeClr>
              </a:solidFill>
              <a:round/>
              <a:headEnd type="oval" w="med" len="med"/>
              <a:tailEnd type="oval" w="med" len="med"/>
            </a:ln>
            <a:extLst>
              <a:ext uri="{909E8E84-426E-40DD-AFC4-6F175D3DCCD1}">
                <a14:hiddenFill xmlns:a14="http://schemas.microsoft.com/office/drawing/2010/main">
                  <a:noFill/>
                </a14:hiddenFill>
              </a:ext>
            </a:extLst>
          </p:spPr>
        </p:cxnSp>
        <p:sp>
          <p:nvSpPr>
            <p:cNvPr id="24" name="TextBox 23"/>
            <p:cNvSpPr txBox="1"/>
            <p:nvPr/>
          </p:nvSpPr>
          <p:spPr>
            <a:xfrm>
              <a:off x="3641104" y="4392804"/>
              <a:ext cx="1925931" cy="1199369"/>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latin typeface="微软雅黑" panose="020B0503020204020204" pitchFamily="34" charset="-122"/>
                  <a:ea typeface="微软雅黑" panose="020B0503020204020204" pitchFamily="34" charset="-122"/>
                </a:rPr>
                <a:t>此处添加标题</a:t>
              </a:r>
              <a:endParaRPr lang="en-US" altLang="zh-CN" sz="1800" b="1" kern="0" dirty="0">
                <a:solidFill>
                  <a:schemeClr val="tx1">
                    <a:lumMod val="65000"/>
                    <a:lumOff val="35000"/>
                  </a:schemeClr>
                </a:solidFill>
                <a:latin typeface="微软雅黑" panose="020B0503020204020204" pitchFamily="34" charset="-122"/>
                <a:ea typeface="微软雅黑" panose="020B0503020204020204" pitchFamily="34" charset="-122"/>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点击此处添加段落文本</a:t>
              </a:r>
              <a:endPar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点击此处添加段落文本</a:t>
              </a:r>
              <a:endPar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5" name="组合 16"/>
          <p:cNvGrpSpPr/>
          <p:nvPr/>
        </p:nvGrpSpPr>
        <p:grpSpPr bwMode="auto">
          <a:xfrm>
            <a:off x="5822950" y="1176885"/>
            <a:ext cx="2178050" cy="1330325"/>
            <a:chOff x="5044092" y="1916832"/>
            <a:chExt cx="1925931" cy="1502549"/>
          </a:xfrm>
        </p:grpSpPr>
        <p:cxnSp>
          <p:nvCxnSpPr>
            <p:cNvPr id="26" name="直接连接符 17"/>
            <p:cNvCxnSpPr>
              <a:cxnSpLocks noChangeShapeType="1"/>
            </p:cNvCxnSpPr>
            <p:nvPr/>
          </p:nvCxnSpPr>
          <p:spPr bwMode="auto">
            <a:xfrm>
              <a:off x="5044092" y="2060848"/>
              <a:ext cx="0" cy="1358533"/>
            </a:xfrm>
            <a:prstGeom prst="line">
              <a:avLst/>
            </a:prstGeom>
            <a:noFill/>
            <a:ln w="9525" algn="ctr">
              <a:solidFill>
                <a:schemeClr val="bg1">
                  <a:lumMod val="50000"/>
                </a:schemeClr>
              </a:solidFill>
              <a:round/>
              <a:headEnd type="oval" w="med" len="med"/>
              <a:tailEnd type="oval" w="med" len="med"/>
            </a:ln>
            <a:extLst>
              <a:ext uri="{909E8E84-426E-40DD-AFC4-6F175D3DCCD1}">
                <a14:hiddenFill xmlns:a14="http://schemas.microsoft.com/office/drawing/2010/main">
                  <a:noFill/>
                </a14:hiddenFill>
              </a:ext>
            </a:extLst>
          </p:spPr>
        </p:cxnSp>
        <p:sp>
          <p:nvSpPr>
            <p:cNvPr id="27" name="TextBox 26"/>
            <p:cNvSpPr txBox="1"/>
            <p:nvPr/>
          </p:nvSpPr>
          <p:spPr>
            <a:xfrm>
              <a:off x="5044092" y="1916832"/>
              <a:ext cx="1925931" cy="1199293"/>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latin typeface="微软雅黑" panose="020B0503020204020204" pitchFamily="34" charset="-122"/>
                  <a:ea typeface="微软雅黑" panose="020B0503020204020204" pitchFamily="34" charset="-122"/>
                </a:rPr>
                <a:t>此处添加标题</a:t>
              </a:r>
              <a:endParaRPr lang="en-US" altLang="zh-CN" sz="1800" b="1" kern="0" dirty="0">
                <a:solidFill>
                  <a:schemeClr val="tx1">
                    <a:lumMod val="65000"/>
                    <a:lumOff val="35000"/>
                  </a:schemeClr>
                </a:solidFill>
                <a:latin typeface="微软雅黑" panose="020B0503020204020204" pitchFamily="34" charset="-122"/>
                <a:ea typeface="微软雅黑" panose="020B0503020204020204" pitchFamily="34" charset="-122"/>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点击此处添加段落文本</a:t>
              </a:r>
              <a:endPar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点击此处添加段落文本</a:t>
              </a:r>
              <a:endPar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8" name="Rectangle 162"/>
          <p:cNvSpPr>
            <a:spLocks noChangeArrowheads="1"/>
          </p:cNvSpPr>
          <p:nvPr/>
        </p:nvSpPr>
        <p:spPr bwMode="auto">
          <a:xfrm>
            <a:off x="7297547" y="2490083"/>
            <a:ext cx="1005403" cy="461665"/>
          </a:xfrm>
          <a:prstGeom prst="rect">
            <a:avLst/>
          </a:prstGeom>
          <a:noFill/>
          <a:ln>
            <a:noFill/>
          </a:ln>
          <a:effectLst/>
          <a:extLst>
            <a:ext uri="{909E8E84-426E-40DD-AFC4-6F175D3DCCD1}">
              <a14:hiddenFill xmlns:a14="http://schemas.microsoft.com/office/drawing/2010/main">
                <a:gradFill rotWithShape="1">
                  <a:gsLst>
                    <a:gs pos="0">
                      <a:srgbClr val="0F6FC6"/>
                    </a:gs>
                    <a:gs pos="100000">
                      <a:srgbClr val="009DD9">
                        <a:alpha val="89998"/>
                      </a:srgbClr>
                    </a:gs>
                  </a:gsLst>
                  <a:lin ang="27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wrap="none">
            <a:spAutoFit/>
            <a:flatTx/>
          </a:bodyPr>
          <a:lstStyle/>
          <a:p>
            <a:pPr eaLnBrk="1" fontAlgn="base" hangingPunct="1">
              <a:lnSpc>
                <a:spcPct val="150000"/>
              </a:lnSpc>
              <a:buClrTx/>
              <a:buSzTx/>
            </a:pPr>
            <a:r>
              <a:rPr lang="zh-CN" altLang="en-US" sz="1600" b="1" dirty="0">
                <a:solidFill>
                  <a:schemeClr val="bg1"/>
                </a:solidFill>
                <a:latin typeface="微软雅黑" panose="020B0503020204020204" pitchFamily="34" charset="-122"/>
                <a:ea typeface="微软雅黑" panose="020B0503020204020204" pitchFamily="34" charset="-122"/>
              </a:rPr>
              <a:t>添加标题</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0-#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0-#ppt_w/2"/>
                                          </p:val>
                                        </p:tav>
                                        <p:tav tm="100000">
                                          <p:val>
                                            <p:strVal val="#ppt_x"/>
                                          </p:val>
                                        </p:tav>
                                      </p:tavLst>
                                    </p:anim>
                                    <p:anim calcmode="lin" valueType="num">
                                      <p:cBhvr additive="base">
                                        <p:cTn id="21" dur="500" fill="hold"/>
                                        <p:tgtEl>
                                          <p:spTgt spid="8"/>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0-#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49" presetClass="entr" presetSubtype="0" decel="10000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 calcmode="lin" valueType="num">
                                      <p:cBhvr>
                                        <p:cTn id="35" dur="500" fill="hold"/>
                                        <p:tgtEl>
                                          <p:spTgt spid="12"/>
                                        </p:tgtEl>
                                        <p:attrNameLst>
                                          <p:attrName>style.rotation</p:attrName>
                                        </p:attrNameLst>
                                      </p:cBhvr>
                                      <p:tavLst>
                                        <p:tav tm="0">
                                          <p:val>
                                            <p:fltVal val="360"/>
                                          </p:val>
                                        </p:tav>
                                        <p:tav tm="100000">
                                          <p:val>
                                            <p:fltVal val="0"/>
                                          </p:val>
                                        </p:tav>
                                      </p:tavLst>
                                    </p:anim>
                                    <p:animEffect transition="in" filter="fade">
                                      <p:cBhvr>
                                        <p:cTn id="36" dur="500"/>
                                        <p:tgtEl>
                                          <p:spTgt spid="12"/>
                                        </p:tgtEl>
                                      </p:cBhvr>
                                    </p:animEffect>
                                  </p:childTnLst>
                                </p:cTn>
                              </p:par>
                              <p:par>
                                <p:cTn id="37" presetID="49" presetClass="entr" presetSubtype="0" decel="10000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 calcmode="lin" valueType="num">
                                      <p:cBhvr>
                                        <p:cTn id="41" dur="500" fill="hold"/>
                                        <p:tgtEl>
                                          <p:spTgt spid="13"/>
                                        </p:tgtEl>
                                        <p:attrNameLst>
                                          <p:attrName>style.rotation</p:attrName>
                                        </p:attrNameLst>
                                      </p:cBhvr>
                                      <p:tavLst>
                                        <p:tav tm="0">
                                          <p:val>
                                            <p:fltVal val="360"/>
                                          </p:val>
                                        </p:tav>
                                        <p:tav tm="100000">
                                          <p:val>
                                            <p:fltVal val="0"/>
                                          </p:val>
                                        </p:tav>
                                      </p:tavLst>
                                    </p:anim>
                                    <p:animEffect transition="in" filter="fade">
                                      <p:cBhvr>
                                        <p:cTn id="42" dur="500"/>
                                        <p:tgtEl>
                                          <p:spTgt spid="13"/>
                                        </p:tgtEl>
                                      </p:cBhvr>
                                    </p:animEffect>
                                  </p:childTnLst>
                                </p:cTn>
                              </p:par>
                              <p:par>
                                <p:cTn id="43" presetID="49" presetClass="entr" presetSubtype="0" decel="100000"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fltVal val="0"/>
                                          </p:val>
                                        </p:tav>
                                        <p:tav tm="100000">
                                          <p:val>
                                            <p:strVal val="#ppt_w"/>
                                          </p:val>
                                        </p:tav>
                                      </p:tavLst>
                                    </p:anim>
                                    <p:anim calcmode="lin" valueType="num">
                                      <p:cBhvr>
                                        <p:cTn id="46" dur="500" fill="hold"/>
                                        <p:tgtEl>
                                          <p:spTgt spid="14"/>
                                        </p:tgtEl>
                                        <p:attrNameLst>
                                          <p:attrName>ppt_h</p:attrName>
                                        </p:attrNameLst>
                                      </p:cBhvr>
                                      <p:tavLst>
                                        <p:tav tm="0">
                                          <p:val>
                                            <p:fltVal val="0"/>
                                          </p:val>
                                        </p:tav>
                                        <p:tav tm="100000">
                                          <p:val>
                                            <p:strVal val="#ppt_h"/>
                                          </p:val>
                                        </p:tav>
                                      </p:tavLst>
                                    </p:anim>
                                    <p:anim calcmode="lin" valueType="num">
                                      <p:cBhvr>
                                        <p:cTn id="47" dur="500" fill="hold"/>
                                        <p:tgtEl>
                                          <p:spTgt spid="14"/>
                                        </p:tgtEl>
                                        <p:attrNameLst>
                                          <p:attrName>style.rotation</p:attrName>
                                        </p:attrNameLst>
                                      </p:cBhvr>
                                      <p:tavLst>
                                        <p:tav tm="0">
                                          <p:val>
                                            <p:fltVal val="360"/>
                                          </p:val>
                                        </p:tav>
                                        <p:tav tm="100000">
                                          <p:val>
                                            <p:fltVal val="0"/>
                                          </p:val>
                                        </p:tav>
                                      </p:tavLst>
                                    </p:anim>
                                    <p:animEffect transition="in" filter="fade">
                                      <p:cBhvr>
                                        <p:cTn id="48" dur="500"/>
                                        <p:tgtEl>
                                          <p:spTgt spid="14"/>
                                        </p:tgtEl>
                                      </p:cBhvr>
                                    </p:animEffect>
                                  </p:childTnLst>
                                </p:cTn>
                              </p:par>
                              <p:par>
                                <p:cTn id="49" presetID="49" presetClass="entr" presetSubtype="0" decel="10000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500" fill="hold"/>
                                        <p:tgtEl>
                                          <p:spTgt spid="15"/>
                                        </p:tgtEl>
                                        <p:attrNameLst>
                                          <p:attrName>ppt_w</p:attrName>
                                        </p:attrNameLst>
                                      </p:cBhvr>
                                      <p:tavLst>
                                        <p:tav tm="0">
                                          <p:val>
                                            <p:fltVal val="0"/>
                                          </p:val>
                                        </p:tav>
                                        <p:tav tm="100000">
                                          <p:val>
                                            <p:strVal val="#ppt_w"/>
                                          </p:val>
                                        </p:tav>
                                      </p:tavLst>
                                    </p:anim>
                                    <p:anim calcmode="lin" valueType="num">
                                      <p:cBhvr>
                                        <p:cTn id="52" dur="500" fill="hold"/>
                                        <p:tgtEl>
                                          <p:spTgt spid="15"/>
                                        </p:tgtEl>
                                        <p:attrNameLst>
                                          <p:attrName>ppt_h</p:attrName>
                                        </p:attrNameLst>
                                      </p:cBhvr>
                                      <p:tavLst>
                                        <p:tav tm="0">
                                          <p:val>
                                            <p:fltVal val="0"/>
                                          </p:val>
                                        </p:tav>
                                        <p:tav tm="100000">
                                          <p:val>
                                            <p:strVal val="#ppt_h"/>
                                          </p:val>
                                        </p:tav>
                                      </p:tavLst>
                                    </p:anim>
                                    <p:anim calcmode="lin" valueType="num">
                                      <p:cBhvr>
                                        <p:cTn id="53" dur="500" fill="hold"/>
                                        <p:tgtEl>
                                          <p:spTgt spid="15"/>
                                        </p:tgtEl>
                                        <p:attrNameLst>
                                          <p:attrName>style.rotation</p:attrName>
                                        </p:attrNameLst>
                                      </p:cBhvr>
                                      <p:tavLst>
                                        <p:tav tm="0">
                                          <p:val>
                                            <p:fltVal val="360"/>
                                          </p:val>
                                        </p:tav>
                                        <p:tav tm="100000">
                                          <p:val>
                                            <p:fltVal val="0"/>
                                          </p:val>
                                        </p:tav>
                                      </p:tavLst>
                                    </p:anim>
                                    <p:animEffect transition="in" filter="fade">
                                      <p:cBhvr>
                                        <p:cTn id="54" dur="500"/>
                                        <p:tgtEl>
                                          <p:spTgt spid="15"/>
                                        </p:tgtEl>
                                      </p:cBhvr>
                                    </p:animEffect>
                                  </p:childTnLst>
                                </p:cTn>
                              </p:par>
                            </p:childTnLst>
                          </p:cTn>
                        </p:par>
                        <p:par>
                          <p:cTn id="55" fill="hold">
                            <p:stCondLst>
                              <p:cond delay="2000"/>
                            </p:stCondLst>
                            <p:childTnLst>
                              <p:par>
                                <p:cTn id="56" presetID="47" presetClass="entr" presetSubtype="0" fill="hold" nodeType="after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fade">
                                      <p:cBhvr>
                                        <p:cTn id="58" dur="1000"/>
                                        <p:tgtEl>
                                          <p:spTgt spid="4"/>
                                        </p:tgtEl>
                                      </p:cBhvr>
                                    </p:animEffect>
                                    <p:anim calcmode="lin" valueType="num">
                                      <p:cBhvr>
                                        <p:cTn id="59" dur="1000" fill="hold"/>
                                        <p:tgtEl>
                                          <p:spTgt spid="4"/>
                                        </p:tgtEl>
                                        <p:attrNameLst>
                                          <p:attrName>ppt_x</p:attrName>
                                        </p:attrNameLst>
                                      </p:cBhvr>
                                      <p:tavLst>
                                        <p:tav tm="0">
                                          <p:val>
                                            <p:strVal val="#ppt_x"/>
                                          </p:val>
                                        </p:tav>
                                        <p:tav tm="100000">
                                          <p:val>
                                            <p:strVal val="#ppt_x"/>
                                          </p:val>
                                        </p:tav>
                                      </p:tavLst>
                                    </p:anim>
                                    <p:anim calcmode="lin" valueType="num">
                                      <p:cBhvr>
                                        <p:cTn id="60" dur="1000" fill="hold"/>
                                        <p:tgtEl>
                                          <p:spTgt spid="4"/>
                                        </p:tgtEl>
                                        <p:attrNameLst>
                                          <p:attrName>ppt_y</p:attrName>
                                        </p:attrNameLst>
                                      </p:cBhvr>
                                      <p:tavLst>
                                        <p:tav tm="0">
                                          <p:val>
                                            <p:strVal val="#ppt_y-.1"/>
                                          </p:val>
                                        </p:tav>
                                        <p:tav tm="100000">
                                          <p:val>
                                            <p:strVal val="#ppt_y"/>
                                          </p:val>
                                        </p:tav>
                                      </p:tavLst>
                                    </p:anim>
                                  </p:childTnLst>
                                </p:cTn>
                              </p:par>
                            </p:childTnLst>
                          </p:cTn>
                        </p:par>
                        <p:par>
                          <p:cTn id="61" fill="hold">
                            <p:stCondLst>
                              <p:cond delay="3000"/>
                            </p:stCondLst>
                            <p:childTnLst>
                              <p:par>
                                <p:cTn id="62" presetID="23" presetClass="entr" presetSubtype="16"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 calcmode="lin" valueType="num">
                                      <p:cBhvr>
                                        <p:cTn id="64" dur="500" fill="hold"/>
                                        <p:tgtEl>
                                          <p:spTgt spid="28"/>
                                        </p:tgtEl>
                                        <p:attrNameLst>
                                          <p:attrName>ppt_w</p:attrName>
                                        </p:attrNameLst>
                                      </p:cBhvr>
                                      <p:tavLst>
                                        <p:tav tm="0">
                                          <p:val>
                                            <p:fltVal val="0"/>
                                          </p:val>
                                        </p:tav>
                                        <p:tav tm="100000">
                                          <p:val>
                                            <p:strVal val="#ppt_w"/>
                                          </p:val>
                                        </p:tav>
                                      </p:tavLst>
                                    </p:anim>
                                    <p:anim calcmode="lin" valueType="num">
                                      <p:cBhvr>
                                        <p:cTn id="65" dur="500" fill="hold"/>
                                        <p:tgtEl>
                                          <p:spTgt spid="28"/>
                                        </p:tgtEl>
                                        <p:attrNameLst>
                                          <p:attrName>ppt_h</p:attrName>
                                        </p:attrNameLst>
                                      </p:cBhvr>
                                      <p:tavLst>
                                        <p:tav tm="0">
                                          <p:val>
                                            <p:fltVal val="0"/>
                                          </p:val>
                                        </p:tav>
                                        <p:tav tm="100000">
                                          <p:val>
                                            <p:strVal val="#ppt_h"/>
                                          </p:val>
                                        </p:tav>
                                      </p:tavLst>
                                    </p:anim>
                                  </p:childTnLst>
                                </p:cTn>
                              </p:par>
                              <p:par>
                                <p:cTn id="66" presetID="42" presetClass="entr" presetSubtype="0" fill="hold"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1000"/>
                                        <p:tgtEl>
                                          <p:spTgt spid="19"/>
                                        </p:tgtEl>
                                      </p:cBhvr>
                                    </p:animEffect>
                                    <p:anim calcmode="lin" valueType="num">
                                      <p:cBhvr>
                                        <p:cTn id="69" dur="1000" fill="hold"/>
                                        <p:tgtEl>
                                          <p:spTgt spid="19"/>
                                        </p:tgtEl>
                                        <p:attrNameLst>
                                          <p:attrName>ppt_x</p:attrName>
                                        </p:attrNameLst>
                                      </p:cBhvr>
                                      <p:tavLst>
                                        <p:tav tm="0">
                                          <p:val>
                                            <p:strVal val="#ppt_x"/>
                                          </p:val>
                                        </p:tav>
                                        <p:tav tm="100000">
                                          <p:val>
                                            <p:strVal val="#ppt_x"/>
                                          </p:val>
                                        </p:tav>
                                      </p:tavLst>
                                    </p:anim>
                                    <p:anim calcmode="lin" valueType="num">
                                      <p:cBhvr>
                                        <p:cTn id="70" dur="1000" fill="hold"/>
                                        <p:tgtEl>
                                          <p:spTgt spid="19"/>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1000"/>
                                        <p:tgtEl>
                                          <p:spTgt spid="25"/>
                                        </p:tgtEl>
                                      </p:cBhvr>
                                    </p:animEffect>
                                    <p:anim calcmode="lin" valueType="num">
                                      <p:cBhvr>
                                        <p:cTn id="74" dur="1000" fill="hold"/>
                                        <p:tgtEl>
                                          <p:spTgt spid="25"/>
                                        </p:tgtEl>
                                        <p:attrNameLst>
                                          <p:attrName>ppt_x</p:attrName>
                                        </p:attrNameLst>
                                      </p:cBhvr>
                                      <p:tavLst>
                                        <p:tav tm="0">
                                          <p:val>
                                            <p:strVal val="#ppt_x"/>
                                          </p:val>
                                        </p:tav>
                                        <p:tav tm="100000">
                                          <p:val>
                                            <p:strVal val="#ppt_x"/>
                                          </p:val>
                                        </p:tav>
                                      </p:tavLst>
                                    </p:anim>
                                    <p:anim calcmode="lin" valueType="num">
                                      <p:cBhvr>
                                        <p:cTn id="75" dur="1000" fill="hold"/>
                                        <p:tgtEl>
                                          <p:spTgt spid="25"/>
                                        </p:tgtEl>
                                        <p:attrNameLst>
                                          <p:attrName>ppt_y</p:attrName>
                                        </p:attrNameLst>
                                      </p:cBhvr>
                                      <p:tavLst>
                                        <p:tav tm="0">
                                          <p:val>
                                            <p:strVal val="#ppt_y+.1"/>
                                          </p:val>
                                        </p:tav>
                                        <p:tav tm="100000">
                                          <p:val>
                                            <p:strVal val="#ppt_y"/>
                                          </p:val>
                                        </p:tav>
                                      </p:tavLst>
                                    </p:anim>
                                  </p:childTnLst>
                                </p:cTn>
                              </p:par>
                              <p:par>
                                <p:cTn id="76" presetID="47" presetClass="entr" presetSubtype="0" fill="hold" nodeType="with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1000"/>
                                        <p:tgtEl>
                                          <p:spTgt spid="16"/>
                                        </p:tgtEl>
                                      </p:cBhvr>
                                    </p:animEffect>
                                    <p:anim calcmode="lin" valueType="num">
                                      <p:cBhvr>
                                        <p:cTn id="79" dur="1000" fill="hold"/>
                                        <p:tgtEl>
                                          <p:spTgt spid="16"/>
                                        </p:tgtEl>
                                        <p:attrNameLst>
                                          <p:attrName>ppt_x</p:attrName>
                                        </p:attrNameLst>
                                      </p:cBhvr>
                                      <p:tavLst>
                                        <p:tav tm="0">
                                          <p:val>
                                            <p:strVal val="#ppt_x"/>
                                          </p:val>
                                        </p:tav>
                                        <p:tav tm="100000">
                                          <p:val>
                                            <p:strVal val="#ppt_x"/>
                                          </p:val>
                                        </p:tav>
                                      </p:tavLst>
                                    </p:anim>
                                    <p:anim calcmode="lin" valueType="num">
                                      <p:cBhvr>
                                        <p:cTn id="80" dur="1000" fill="hold"/>
                                        <p:tgtEl>
                                          <p:spTgt spid="16"/>
                                        </p:tgtEl>
                                        <p:attrNameLst>
                                          <p:attrName>ppt_y</p:attrName>
                                        </p:attrNameLst>
                                      </p:cBhvr>
                                      <p:tavLst>
                                        <p:tav tm="0">
                                          <p:val>
                                            <p:strVal val="#ppt_y-.1"/>
                                          </p:val>
                                        </p:tav>
                                        <p:tav tm="100000">
                                          <p:val>
                                            <p:strVal val="#ppt_y"/>
                                          </p:val>
                                        </p:tav>
                                      </p:tavLst>
                                    </p:anim>
                                  </p:childTnLst>
                                </p:cTn>
                              </p:par>
                              <p:par>
                                <p:cTn id="81" presetID="47" presetClass="entr" presetSubtype="0" fill="hold"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1000"/>
                                        <p:tgtEl>
                                          <p:spTgt spid="22"/>
                                        </p:tgtEl>
                                      </p:cBhvr>
                                    </p:animEffect>
                                    <p:anim calcmode="lin" valueType="num">
                                      <p:cBhvr>
                                        <p:cTn id="84" dur="1000" fill="hold"/>
                                        <p:tgtEl>
                                          <p:spTgt spid="22"/>
                                        </p:tgtEl>
                                        <p:attrNameLst>
                                          <p:attrName>ppt_x</p:attrName>
                                        </p:attrNameLst>
                                      </p:cBhvr>
                                      <p:tavLst>
                                        <p:tav tm="0">
                                          <p:val>
                                            <p:strVal val="#ppt_x"/>
                                          </p:val>
                                        </p:tav>
                                        <p:tav tm="100000">
                                          <p:val>
                                            <p:strVal val="#ppt_x"/>
                                          </p:val>
                                        </p:tav>
                                      </p:tavLst>
                                    </p:anim>
                                    <p:anim calcmode="lin" valueType="num">
                                      <p:cBhvr>
                                        <p:cTn id="8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8" grpId="0" animBg="1"/>
      <p:bldP spid="9" grpId="0" animBg="1"/>
      <p:bldP spid="10" grpId="0" animBg="1"/>
      <p:bldP spid="11" grpId="0" animBg="1"/>
      <p:bldP spid="12" grpId="0"/>
      <p:bldP spid="13" grpId="0"/>
      <p:bldP spid="14" grpId="0"/>
      <p:bldP spid="15" grpId="0"/>
      <p:bldP spid="2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59632" y="1131590"/>
            <a:ext cx="4175854" cy="3573567"/>
            <a:chOff x="1259632" y="1131590"/>
            <a:chExt cx="4175854" cy="3573567"/>
          </a:xfrm>
          <a:solidFill>
            <a:schemeClr val="accent1">
              <a:alpha val="65000"/>
            </a:schemeClr>
          </a:solidFill>
          <a:scene3d>
            <a:camera prst="orthographicFront">
              <a:rot lat="0" lon="0" rev="0"/>
            </a:camera>
            <a:lightRig rig="soft" dir="t">
              <a:rot lat="0" lon="0" rev="0"/>
            </a:lightRig>
          </a:scene3d>
        </p:grpSpPr>
        <p:grpSp>
          <p:nvGrpSpPr>
            <p:cNvPr id="4" name="组合 1"/>
            <p:cNvGrpSpPr/>
            <p:nvPr/>
          </p:nvGrpSpPr>
          <p:grpSpPr>
            <a:xfrm>
              <a:off x="1259632" y="1131590"/>
              <a:ext cx="4175854" cy="3573567"/>
              <a:chOff x="1243649" y="1306887"/>
              <a:chExt cx="6153580" cy="5266736"/>
            </a:xfrm>
            <a:grpFill/>
          </p:grpSpPr>
          <p:sp>
            <p:nvSpPr>
              <p:cNvPr id="5" name="任意多边形 4"/>
              <p:cNvSpPr/>
              <p:nvPr/>
            </p:nvSpPr>
            <p:spPr bwMode="gray">
              <a:xfrm>
                <a:off x="3611263" y="4109462"/>
                <a:ext cx="1445846" cy="1188744"/>
              </a:xfrm>
              <a:custGeom>
                <a:avLst/>
                <a:gdLst>
                  <a:gd name="connsiteX0" fmla="*/ 1597670 w 5621432"/>
                  <a:gd name="connsiteY0" fmla="*/ 4265814 h 4315196"/>
                  <a:gd name="connsiteX1" fmla="*/ 1601110 w 5621432"/>
                  <a:gd name="connsiteY1" fmla="*/ 4267402 h 4315196"/>
                  <a:gd name="connsiteX2" fmla="*/ 1601110 w 5621432"/>
                  <a:gd name="connsiteY2" fmla="*/ 4315196 h 4315196"/>
                  <a:gd name="connsiteX3" fmla="*/ 1597670 w 5621432"/>
                  <a:gd name="connsiteY3" fmla="*/ 4315196 h 4315196"/>
                  <a:gd name="connsiteX4" fmla="*/ 1479324 w 5621432"/>
                  <a:gd name="connsiteY4" fmla="*/ 3933314 h 4315196"/>
                  <a:gd name="connsiteX5" fmla="*/ 1482764 w 5621432"/>
                  <a:gd name="connsiteY5" fmla="*/ 3939665 h 4315196"/>
                  <a:gd name="connsiteX6" fmla="*/ 1482764 w 5621432"/>
                  <a:gd name="connsiteY6" fmla="*/ 4207538 h 4315196"/>
                  <a:gd name="connsiteX7" fmla="*/ 1479324 w 5621432"/>
                  <a:gd name="connsiteY7" fmla="*/ 4205951 h 4315196"/>
                  <a:gd name="connsiteX8" fmla="*/ 3551353 w 5621432"/>
                  <a:gd name="connsiteY8" fmla="*/ 3386610 h 4315196"/>
                  <a:gd name="connsiteX9" fmla="*/ 3727897 w 5621432"/>
                  <a:gd name="connsiteY9" fmla="*/ 3386610 h 4315196"/>
                  <a:gd name="connsiteX10" fmla="*/ 3729746 w 5621432"/>
                  <a:gd name="connsiteY10" fmla="*/ 3393438 h 4315196"/>
                  <a:gd name="connsiteX11" fmla="*/ 3553818 w 5621432"/>
                  <a:gd name="connsiteY11" fmla="*/ 3393438 h 4315196"/>
                  <a:gd name="connsiteX12" fmla="*/ 1005046 w 5621432"/>
                  <a:gd name="connsiteY12" fmla="*/ 3223568 h 4315196"/>
                  <a:gd name="connsiteX13" fmla="*/ 1009381 w 5621432"/>
                  <a:gd name="connsiteY13" fmla="*/ 3229570 h 4315196"/>
                  <a:gd name="connsiteX14" fmla="*/ 951103 w 5621432"/>
                  <a:gd name="connsiteY14" fmla="*/ 3283367 h 4315196"/>
                  <a:gd name="connsiteX15" fmla="*/ 946768 w 5621432"/>
                  <a:gd name="connsiteY15" fmla="*/ 3277364 h 4315196"/>
                  <a:gd name="connsiteX16" fmla="*/ 2899475 w 5621432"/>
                  <a:gd name="connsiteY16" fmla="*/ 3120324 h 4315196"/>
                  <a:gd name="connsiteX17" fmla="*/ 2902915 w 5621432"/>
                  <a:gd name="connsiteY17" fmla="*/ 3120324 h 4315196"/>
                  <a:gd name="connsiteX18" fmla="*/ 2902915 w 5621432"/>
                  <a:gd name="connsiteY18" fmla="*/ 3443350 h 4315196"/>
                  <a:gd name="connsiteX19" fmla="*/ 2899475 w 5621432"/>
                  <a:gd name="connsiteY19" fmla="*/ 3441233 h 4315196"/>
                  <a:gd name="connsiteX20" fmla="*/ 532481 w 5621432"/>
                  <a:gd name="connsiteY20" fmla="*/ 1695265 h 4315196"/>
                  <a:gd name="connsiteX21" fmla="*/ 535997 w 5621432"/>
                  <a:gd name="connsiteY21" fmla="*/ 1700133 h 4315196"/>
                  <a:gd name="connsiteX22" fmla="*/ 477156 w 5621432"/>
                  <a:gd name="connsiteY22" fmla="*/ 3221001 h 4315196"/>
                  <a:gd name="connsiteX23" fmla="*/ 473384 w 5621432"/>
                  <a:gd name="connsiteY23" fmla="*/ 3222742 h 4315196"/>
                  <a:gd name="connsiteX24" fmla="*/ 531945 w 5621432"/>
                  <a:gd name="connsiteY24" fmla="*/ 1475097 h 4315196"/>
                  <a:gd name="connsiteX25" fmla="*/ 535997 w 5621432"/>
                  <a:gd name="connsiteY25" fmla="*/ 1481642 h 4315196"/>
                  <a:gd name="connsiteX26" fmla="*/ 418770 w 5621432"/>
                  <a:gd name="connsiteY26" fmla="*/ 1535749 h 4315196"/>
                  <a:gd name="connsiteX27" fmla="*/ 414211 w 5621432"/>
                  <a:gd name="connsiteY27" fmla="*/ 1529437 h 4315196"/>
                  <a:gd name="connsiteX28" fmla="*/ 295865 w 5621432"/>
                  <a:gd name="connsiteY28" fmla="*/ 932240 h 4315196"/>
                  <a:gd name="connsiteX29" fmla="*/ 299305 w 5621432"/>
                  <a:gd name="connsiteY29" fmla="*/ 935415 h 4315196"/>
                  <a:gd name="connsiteX30" fmla="*/ 299305 w 5621432"/>
                  <a:gd name="connsiteY30" fmla="*/ 1098012 h 4315196"/>
                  <a:gd name="connsiteX31" fmla="*/ 295865 w 5621432"/>
                  <a:gd name="connsiteY31" fmla="*/ 1092455 h 4315196"/>
                  <a:gd name="connsiteX32" fmla="*/ 3668724 w 5621432"/>
                  <a:gd name="connsiteY32" fmla="*/ 873964 h 4315196"/>
                  <a:gd name="connsiteX33" fmla="*/ 3787070 w 5621432"/>
                  <a:gd name="connsiteY33" fmla="*/ 928587 h 4315196"/>
                  <a:gd name="connsiteX34" fmla="*/ 3846243 w 5621432"/>
                  <a:gd name="connsiteY34" fmla="*/ 1037832 h 4315196"/>
                  <a:gd name="connsiteX35" fmla="*/ 4082934 w 5621432"/>
                  <a:gd name="connsiteY35" fmla="*/ 983209 h 4315196"/>
                  <a:gd name="connsiteX36" fmla="*/ 4378799 w 5621432"/>
                  <a:gd name="connsiteY36" fmla="*/ 1201700 h 4315196"/>
                  <a:gd name="connsiteX37" fmla="*/ 4615491 w 5621432"/>
                  <a:gd name="connsiteY37" fmla="*/ 1256323 h 4315196"/>
                  <a:gd name="connsiteX38" fmla="*/ 4852183 w 5621432"/>
                  <a:gd name="connsiteY38" fmla="*/ 1310946 h 4315196"/>
                  <a:gd name="connsiteX39" fmla="*/ 5207221 w 5621432"/>
                  <a:gd name="connsiteY39" fmla="*/ 1529437 h 4315196"/>
                  <a:gd name="connsiteX40" fmla="*/ 5384740 w 5621432"/>
                  <a:gd name="connsiteY40" fmla="*/ 1584060 h 4315196"/>
                  <a:gd name="connsiteX41" fmla="*/ 5621432 w 5621432"/>
                  <a:gd name="connsiteY41" fmla="*/ 1747928 h 4315196"/>
                  <a:gd name="connsiteX42" fmla="*/ 5621432 w 5621432"/>
                  <a:gd name="connsiteY42" fmla="*/ 2021041 h 4315196"/>
                  <a:gd name="connsiteX43" fmla="*/ 5503086 w 5621432"/>
                  <a:gd name="connsiteY43" fmla="*/ 2021041 h 4315196"/>
                  <a:gd name="connsiteX44" fmla="*/ 5266394 w 5621432"/>
                  <a:gd name="connsiteY44" fmla="*/ 2130287 h 4315196"/>
                  <a:gd name="connsiteX45" fmla="*/ 4911356 w 5621432"/>
                  <a:gd name="connsiteY45" fmla="*/ 2130287 h 4315196"/>
                  <a:gd name="connsiteX46" fmla="*/ 4793010 w 5621432"/>
                  <a:gd name="connsiteY46" fmla="*/ 2239532 h 4315196"/>
                  <a:gd name="connsiteX47" fmla="*/ 4793010 w 5621432"/>
                  <a:gd name="connsiteY47" fmla="*/ 2294155 h 4315196"/>
                  <a:gd name="connsiteX48" fmla="*/ 4852183 w 5621432"/>
                  <a:gd name="connsiteY48" fmla="*/ 2403401 h 4315196"/>
                  <a:gd name="connsiteX49" fmla="*/ 4852183 w 5621432"/>
                  <a:gd name="connsiteY49" fmla="*/ 2458023 h 4315196"/>
                  <a:gd name="connsiteX50" fmla="*/ 4793010 w 5621432"/>
                  <a:gd name="connsiteY50" fmla="*/ 2567269 h 4315196"/>
                  <a:gd name="connsiteX51" fmla="*/ 4852183 w 5621432"/>
                  <a:gd name="connsiteY51" fmla="*/ 2567269 h 4315196"/>
                  <a:gd name="connsiteX52" fmla="*/ 5148048 w 5621432"/>
                  <a:gd name="connsiteY52" fmla="*/ 2895005 h 4315196"/>
                  <a:gd name="connsiteX53" fmla="*/ 5207221 w 5621432"/>
                  <a:gd name="connsiteY53" fmla="*/ 3113496 h 4315196"/>
                  <a:gd name="connsiteX54" fmla="*/ 5148048 w 5621432"/>
                  <a:gd name="connsiteY54" fmla="*/ 3277364 h 4315196"/>
                  <a:gd name="connsiteX55" fmla="*/ 5148048 w 5621432"/>
                  <a:gd name="connsiteY55" fmla="*/ 3331987 h 4315196"/>
                  <a:gd name="connsiteX56" fmla="*/ 5088875 w 5621432"/>
                  <a:gd name="connsiteY56" fmla="*/ 3441233 h 4315196"/>
                  <a:gd name="connsiteX57" fmla="*/ 4970529 w 5621432"/>
                  <a:gd name="connsiteY57" fmla="*/ 3441233 h 4315196"/>
                  <a:gd name="connsiteX58" fmla="*/ 4911356 w 5621432"/>
                  <a:gd name="connsiteY58" fmla="*/ 3331987 h 4315196"/>
                  <a:gd name="connsiteX59" fmla="*/ 4852183 w 5621432"/>
                  <a:gd name="connsiteY59" fmla="*/ 3331987 h 4315196"/>
                  <a:gd name="connsiteX60" fmla="*/ 4674664 w 5621432"/>
                  <a:gd name="connsiteY60" fmla="*/ 2949628 h 4315196"/>
                  <a:gd name="connsiteX61" fmla="*/ 4497145 w 5621432"/>
                  <a:gd name="connsiteY61" fmla="*/ 2949628 h 4315196"/>
                  <a:gd name="connsiteX62" fmla="*/ 4378799 w 5621432"/>
                  <a:gd name="connsiteY62" fmla="*/ 2840382 h 4315196"/>
                  <a:gd name="connsiteX63" fmla="*/ 4319626 w 5621432"/>
                  <a:gd name="connsiteY63" fmla="*/ 2895005 h 4315196"/>
                  <a:gd name="connsiteX64" fmla="*/ 4260454 w 5621432"/>
                  <a:gd name="connsiteY64" fmla="*/ 3113496 h 4315196"/>
                  <a:gd name="connsiteX65" fmla="*/ 4082934 w 5621432"/>
                  <a:gd name="connsiteY65" fmla="*/ 3004251 h 4315196"/>
                  <a:gd name="connsiteX66" fmla="*/ 4082934 w 5621432"/>
                  <a:gd name="connsiteY66" fmla="*/ 3168119 h 4315196"/>
                  <a:gd name="connsiteX67" fmla="*/ 3964589 w 5621432"/>
                  <a:gd name="connsiteY67" fmla="*/ 3222742 h 4315196"/>
                  <a:gd name="connsiteX68" fmla="*/ 3905416 w 5621432"/>
                  <a:gd name="connsiteY68" fmla="*/ 3168119 h 4315196"/>
                  <a:gd name="connsiteX69" fmla="*/ 3787070 w 5621432"/>
                  <a:gd name="connsiteY69" fmla="*/ 3168119 h 4315196"/>
                  <a:gd name="connsiteX70" fmla="*/ 3734248 w 5621432"/>
                  <a:gd name="connsiteY70" fmla="*/ 3151866 h 4315196"/>
                  <a:gd name="connsiteX71" fmla="*/ 3723828 w 5621432"/>
                  <a:gd name="connsiteY71" fmla="*/ 3131027 h 4315196"/>
                  <a:gd name="connsiteX72" fmla="*/ 3638103 w 5621432"/>
                  <a:gd name="connsiteY72" fmla="*/ 3035777 h 4315196"/>
                  <a:gd name="connsiteX73" fmla="*/ 3561903 w 5621432"/>
                  <a:gd name="connsiteY73" fmla="*/ 3073877 h 4315196"/>
                  <a:gd name="connsiteX74" fmla="*/ 3495228 w 5621432"/>
                  <a:gd name="connsiteY74" fmla="*/ 2997677 h 4315196"/>
                  <a:gd name="connsiteX75" fmla="*/ 3438078 w 5621432"/>
                  <a:gd name="connsiteY75" fmla="*/ 2892902 h 4315196"/>
                  <a:gd name="connsiteX76" fmla="*/ 3323778 w 5621432"/>
                  <a:gd name="connsiteY76" fmla="*/ 2854802 h 4315196"/>
                  <a:gd name="connsiteX77" fmla="*/ 3285678 w 5621432"/>
                  <a:gd name="connsiteY77" fmla="*/ 2778602 h 4315196"/>
                  <a:gd name="connsiteX78" fmla="*/ 3266628 w 5621432"/>
                  <a:gd name="connsiteY78" fmla="*/ 2673827 h 4315196"/>
                  <a:gd name="connsiteX79" fmla="*/ 3342828 w 5621432"/>
                  <a:gd name="connsiteY79" fmla="*/ 2607152 h 4315196"/>
                  <a:gd name="connsiteX80" fmla="*/ 3457128 w 5621432"/>
                  <a:gd name="connsiteY80" fmla="*/ 2530952 h 4315196"/>
                  <a:gd name="connsiteX81" fmla="*/ 3428553 w 5621432"/>
                  <a:gd name="connsiteY81" fmla="*/ 2435702 h 4315196"/>
                  <a:gd name="connsiteX82" fmla="*/ 3352353 w 5621432"/>
                  <a:gd name="connsiteY82" fmla="*/ 2349977 h 4315196"/>
                  <a:gd name="connsiteX83" fmla="*/ 3466653 w 5621432"/>
                  <a:gd name="connsiteY83" fmla="*/ 2302352 h 4315196"/>
                  <a:gd name="connsiteX84" fmla="*/ 3466653 w 5621432"/>
                  <a:gd name="connsiteY84" fmla="*/ 2254727 h 4315196"/>
                  <a:gd name="connsiteX85" fmla="*/ 3580953 w 5621432"/>
                  <a:gd name="connsiteY85" fmla="*/ 2235677 h 4315196"/>
                  <a:gd name="connsiteX86" fmla="*/ 3733353 w 5621432"/>
                  <a:gd name="connsiteY86" fmla="*/ 2340452 h 4315196"/>
                  <a:gd name="connsiteX87" fmla="*/ 3800028 w 5621432"/>
                  <a:gd name="connsiteY87" fmla="*/ 2330927 h 4315196"/>
                  <a:gd name="connsiteX88" fmla="*/ 3923853 w 5621432"/>
                  <a:gd name="connsiteY88" fmla="*/ 2283302 h 4315196"/>
                  <a:gd name="connsiteX89" fmla="*/ 3961953 w 5621432"/>
                  <a:gd name="connsiteY89" fmla="*/ 2369027 h 4315196"/>
                  <a:gd name="connsiteX90" fmla="*/ 4038153 w 5621432"/>
                  <a:gd name="connsiteY90" fmla="*/ 2426177 h 4315196"/>
                  <a:gd name="connsiteX91" fmla="*/ 4123878 w 5621432"/>
                  <a:gd name="connsiteY91" fmla="*/ 2407127 h 4315196"/>
                  <a:gd name="connsiteX92" fmla="*/ 4200078 w 5621432"/>
                  <a:gd name="connsiteY92" fmla="*/ 2340452 h 4315196"/>
                  <a:gd name="connsiteX93" fmla="*/ 4247703 w 5621432"/>
                  <a:gd name="connsiteY93" fmla="*/ 2216627 h 4315196"/>
                  <a:gd name="connsiteX94" fmla="*/ 4285803 w 5621432"/>
                  <a:gd name="connsiteY94" fmla="*/ 2149952 h 4315196"/>
                  <a:gd name="connsiteX95" fmla="*/ 4257228 w 5621432"/>
                  <a:gd name="connsiteY95" fmla="*/ 2092802 h 4315196"/>
                  <a:gd name="connsiteX96" fmla="*/ 4304853 w 5621432"/>
                  <a:gd name="connsiteY96" fmla="*/ 2016602 h 4315196"/>
                  <a:gd name="connsiteX97" fmla="*/ 4371528 w 5621432"/>
                  <a:gd name="connsiteY97" fmla="*/ 2026127 h 4315196"/>
                  <a:gd name="connsiteX98" fmla="*/ 4447728 w 5621432"/>
                  <a:gd name="connsiteY98" fmla="*/ 1988027 h 4315196"/>
                  <a:gd name="connsiteX99" fmla="*/ 4495353 w 5621432"/>
                  <a:gd name="connsiteY99" fmla="*/ 2035652 h 4315196"/>
                  <a:gd name="connsiteX100" fmla="*/ 4533453 w 5621432"/>
                  <a:gd name="connsiteY100" fmla="*/ 2016602 h 4315196"/>
                  <a:gd name="connsiteX101" fmla="*/ 4523928 w 5621432"/>
                  <a:gd name="connsiteY101" fmla="*/ 1959452 h 4315196"/>
                  <a:gd name="connsiteX102" fmla="*/ 4562028 w 5621432"/>
                  <a:gd name="connsiteY102" fmla="*/ 1911827 h 4315196"/>
                  <a:gd name="connsiteX103" fmla="*/ 4562028 w 5621432"/>
                  <a:gd name="connsiteY103" fmla="*/ 1835627 h 4315196"/>
                  <a:gd name="connsiteX104" fmla="*/ 4619178 w 5621432"/>
                  <a:gd name="connsiteY104" fmla="*/ 1788002 h 4315196"/>
                  <a:gd name="connsiteX105" fmla="*/ 4600128 w 5621432"/>
                  <a:gd name="connsiteY105" fmla="*/ 1759427 h 4315196"/>
                  <a:gd name="connsiteX106" fmla="*/ 4657278 w 5621432"/>
                  <a:gd name="connsiteY106" fmla="*/ 1711802 h 4315196"/>
                  <a:gd name="connsiteX107" fmla="*/ 4666803 w 5621432"/>
                  <a:gd name="connsiteY107" fmla="*/ 1673702 h 4315196"/>
                  <a:gd name="connsiteX108" fmla="*/ 4733478 w 5621432"/>
                  <a:gd name="connsiteY108" fmla="*/ 1664177 h 4315196"/>
                  <a:gd name="connsiteX109" fmla="*/ 4771578 w 5621432"/>
                  <a:gd name="connsiteY109" fmla="*/ 1635602 h 4315196"/>
                  <a:gd name="connsiteX110" fmla="*/ 4819203 w 5621432"/>
                  <a:gd name="connsiteY110" fmla="*/ 1587977 h 4315196"/>
                  <a:gd name="connsiteX111" fmla="*/ 4800153 w 5621432"/>
                  <a:gd name="connsiteY111" fmla="*/ 1559402 h 4315196"/>
                  <a:gd name="connsiteX112" fmla="*/ 4723953 w 5621432"/>
                  <a:gd name="connsiteY112" fmla="*/ 1483202 h 4315196"/>
                  <a:gd name="connsiteX113" fmla="*/ 4685853 w 5621432"/>
                  <a:gd name="connsiteY113" fmla="*/ 1435577 h 4315196"/>
                  <a:gd name="connsiteX114" fmla="*/ 4723953 w 5621432"/>
                  <a:gd name="connsiteY114" fmla="*/ 1416527 h 4315196"/>
                  <a:gd name="connsiteX115" fmla="*/ 4733478 w 5621432"/>
                  <a:gd name="connsiteY115" fmla="*/ 1378427 h 4315196"/>
                  <a:gd name="connsiteX116" fmla="*/ 4762053 w 5621432"/>
                  <a:gd name="connsiteY116" fmla="*/ 1321277 h 4315196"/>
                  <a:gd name="connsiteX117" fmla="*/ 4883954 w 5621432"/>
                  <a:gd name="connsiteY117" fmla="*/ 1335209 h 4315196"/>
                  <a:gd name="connsiteX118" fmla="*/ 4855623 w 5621432"/>
                  <a:gd name="connsiteY118" fmla="*/ 1317774 h 4315196"/>
                  <a:gd name="connsiteX119" fmla="*/ 4618931 w 5621432"/>
                  <a:gd name="connsiteY119" fmla="*/ 1263151 h 4315196"/>
                  <a:gd name="connsiteX120" fmla="*/ 4382239 w 5621432"/>
                  <a:gd name="connsiteY120" fmla="*/ 1208528 h 4315196"/>
                  <a:gd name="connsiteX121" fmla="*/ 4086374 w 5621432"/>
                  <a:gd name="connsiteY121" fmla="*/ 990037 h 4315196"/>
                  <a:gd name="connsiteX122" fmla="*/ 3849683 w 5621432"/>
                  <a:gd name="connsiteY122" fmla="*/ 1044660 h 4315196"/>
                  <a:gd name="connsiteX123" fmla="*/ 3790510 w 5621432"/>
                  <a:gd name="connsiteY123" fmla="*/ 935415 h 4315196"/>
                  <a:gd name="connsiteX124" fmla="*/ 3672164 w 5621432"/>
                  <a:gd name="connsiteY124" fmla="*/ 880792 h 4315196"/>
                  <a:gd name="connsiteX125" fmla="*/ 3494645 w 5621432"/>
                  <a:gd name="connsiteY125" fmla="*/ 1099283 h 4315196"/>
                  <a:gd name="connsiteX126" fmla="*/ 3198780 w 5621432"/>
                  <a:gd name="connsiteY126" fmla="*/ 1044660 h 4315196"/>
                  <a:gd name="connsiteX127" fmla="*/ 3080434 w 5621432"/>
                  <a:gd name="connsiteY127" fmla="*/ 935415 h 4315196"/>
                  <a:gd name="connsiteX128" fmla="*/ 3078456 w 5621432"/>
                  <a:gd name="connsiteY128" fmla="*/ 929936 h 4315196"/>
                  <a:gd name="connsiteX129" fmla="*/ 3195340 w 5621432"/>
                  <a:gd name="connsiteY129" fmla="*/ 1037832 h 4315196"/>
                  <a:gd name="connsiteX130" fmla="*/ 3491205 w 5621432"/>
                  <a:gd name="connsiteY130" fmla="*/ 1092455 h 4315196"/>
                  <a:gd name="connsiteX131" fmla="*/ 2545655 w 5621432"/>
                  <a:gd name="connsiteY131" fmla="*/ 328411 h 4315196"/>
                  <a:gd name="connsiteX132" fmla="*/ 2840302 w 5621432"/>
                  <a:gd name="connsiteY132" fmla="*/ 491605 h 4315196"/>
                  <a:gd name="connsiteX133" fmla="*/ 2958648 w 5621432"/>
                  <a:gd name="connsiteY133" fmla="*/ 491605 h 4315196"/>
                  <a:gd name="connsiteX134" fmla="*/ 2958648 w 5621432"/>
                  <a:gd name="connsiteY134" fmla="*/ 498433 h 4315196"/>
                  <a:gd name="connsiteX135" fmla="*/ 2843742 w 5621432"/>
                  <a:gd name="connsiteY135" fmla="*/ 498433 h 4315196"/>
                  <a:gd name="connsiteX136" fmla="*/ 2547877 w 5621432"/>
                  <a:gd name="connsiteY136" fmla="*/ 334565 h 4315196"/>
                  <a:gd name="connsiteX137" fmla="*/ 177347 w 5621432"/>
                  <a:gd name="connsiteY137" fmla="*/ 327896 h 4315196"/>
                  <a:gd name="connsiteX138" fmla="*/ 180959 w 5621432"/>
                  <a:gd name="connsiteY138" fmla="*/ 334565 h 4315196"/>
                  <a:gd name="connsiteX139" fmla="*/ 62613 w 5621432"/>
                  <a:gd name="connsiteY139" fmla="*/ 443810 h 4315196"/>
                  <a:gd name="connsiteX140" fmla="*/ 3440 w 5621432"/>
                  <a:gd name="connsiteY140" fmla="*/ 662301 h 4315196"/>
                  <a:gd name="connsiteX141" fmla="*/ 3440 w 5621432"/>
                  <a:gd name="connsiteY141" fmla="*/ 711683 h 4315196"/>
                  <a:gd name="connsiteX142" fmla="*/ 0 w 5621432"/>
                  <a:gd name="connsiteY142" fmla="*/ 710096 h 4315196"/>
                  <a:gd name="connsiteX143" fmla="*/ 0 w 5621432"/>
                  <a:gd name="connsiteY143" fmla="*/ 655473 h 4315196"/>
                  <a:gd name="connsiteX144" fmla="*/ 59173 w 5621432"/>
                  <a:gd name="connsiteY144" fmla="*/ 436982 h 4315196"/>
                  <a:gd name="connsiteX145" fmla="*/ 2485265 w 5621432"/>
                  <a:gd name="connsiteY145" fmla="*/ 163868 h 4315196"/>
                  <a:gd name="connsiteX146" fmla="*/ 2487869 w 5621432"/>
                  <a:gd name="connsiteY146" fmla="*/ 171082 h 4315196"/>
                  <a:gd name="connsiteX147" fmla="*/ 2370359 w 5621432"/>
                  <a:gd name="connsiteY147" fmla="*/ 225319 h 4315196"/>
                  <a:gd name="connsiteX148" fmla="*/ 2192840 w 5621432"/>
                  <a:gd name="connsiteY148" fmla="*/ 225319 h 4315196"/>
                  <a:gd name="connsiteX149" fmla="*/ 2192840 w 5621432"/>
                  <a:gd name="connsiteY149" fmla="*/ 279942 h 4315196"/>
                  <a:gd name="connsiteX150" fmla="*/ 2252013 w 5621432"/>
                  <a:gd name="connsiteY150" fmla="*/ 498433 h 4315196"/>
                  <a:gd name="connsiteX151" fmla="*/ 2133667 w 5621432"/>
                  <a:gd name="connsiteY151" fmla="*/ 662301 h 4315196"/>
                  <a:gd name="connsiteX152" fmla="*/ 1896975 w 5621432"/>
                  <a:gd name="connsiteY152" fmla="*/ 607678 h 4315196"/>
                  <a:gd name="connsiteX153" fmla="*/ 1660283 w 5621432"/>
                  <a:gd name="connsiteY153" fmla="*/ 662301 h 4315196"/>
                  <a:gd name="connsiteX154" fmla="*/ 1601110 w 5621432"/>
                  <a:gd name="connsiteY154" fmla="*/ 880792 h 4315196"/>
                  <a:gd name="connsiteX155" fmla="*/ 1305245 w 5621432"/>
                  <a:gd name="connsiteY155" fmla="*/ 880792 h 4315196"/>
                  <a:gd name="connsiteX156" fmla="*/ 1186899 w 5621432"/>
                  <a:gd name="connsiteY156" fmla="*/ 771546 h 4315196"/>
                  <a:gd name="connsiteX157" fmla="*/ 1127727 w 5621432"/>
                  <a:gd name="connsiteY157" fmla="*/ 716924 h 4315196"/>
                  <a:gd name="connsiteX158" fmla="*/ 1127727 w 5621432"/>
                  <a:gd name="connsiteY158" fmla="*/ 771546 h 4315196"/>
                  <a:gd name="connsiteX159" fmla="*/ 950208 w 5621432"/>
                  <a:gd name="connsiteY159" fmla="*/ 826169 h 4315196"/>
                  <a:gd name="connsiteX160" fmla="*/ 772689 w 5621432"/>
                  <a:gd name="connsiteY160" fmla="*/ 553056 h 4315196"/>
                  <a:gd name="connsiteX161" fmla="*/ 654343 w 5621432"/>
                  <a:gd name="connsiteY161" fmla="*/ 553056 h 4315196"/>
                  <a:gd name="connsiteX162" fmla="*/ 654343 w 5621432"/>
                  <a:gd name="connsiteY162" fmla="*/ 546228 h 4315196"/>
                  <a:gd name="connsiteX163" fmla="*/ 769249 w 5621432"/>
                  <a:gd name="connsiteY163" fmla="*/ 546228 h 4315196"/>
                  <a:gd name="connsiteX164" fmla="*/ 946768 w 5621432"/>
                  <a:gd name="connsiteY164" fmla="*/ 819341 h 4315196"/>
                  <a:gd name="connsiteX165" fmla="*/ 1124286 w 5621432"/>
                  <a:gd name="connsiteY165" fmla="*/ 764718 h 4315196"/>
                  <a:gd name="connsiteX166" fmla="*/ 1124286 w 5621432"/>
                  <a:gd name="connsiteY166" fmla="*/ 710096 h 4315196"/>
                  <a:gd name="connsiteX167" fmla="*/ 1183459 w 5621432"/>
                  <a:gd name="connsiteY167" fmla="*/ 764718 h 4315196"/>
                  <a:gd name="connsiteX168" fmla="*/ 1301805 w 5621432"/>
                  <a:gd name="connsiteY168" fmla="*/ 873964 h 4315196"/>
                  <a:gd name="connsiteX169" fmla="*/ 1597670 w 5621432"/>
                  <a:gd name="connsiteY169" fmla="*/ 873964 h 4315196"/>
                  <a:gd name="connsiteX170" fmla="*/ 1656843 w 5621432"/>
                  <a:gd name="connsiteY170" fmla="*/ 655473 h 4315196"/>
                  <a:gd name="connsiteX171" fmla="*/ 1893535 w 5621432"/>
                  <a:gd name="connsiteY171" fmla="*/ 600850 h 4315196"/>
                  <a:gd name="connsiteX172" fmla="*/ 2130227 w 5621432"/>
                  <a:gd name="connsiteY172" fmla="*/ 655473 h 4315196"/>
                  <a:gd name="connsiteX173" fmla="*/ 2248573 w 5621432"/>
                  <a:gd name="connsiteY173" fmla="*/ 491605 h 4315196"/>
                  <a:gd name="connsiteX174" fmla="*/ 2189400 w 5621432"/>
                  <a:gd name="connsiteY174" fmla="*/ 273114 h 4315196"/>
                  <a:gd name="connsiteX175" fmla="*/ 2189400 w 5621432"/>
                  <a:gd name="connsiteY175" fmla="*/ 218491 h 4315196"/>
                  <a:gd name="connsiteX176" fmla="*/ 2366919 w 5621432"/>
                  <a:gd name="connsiteY176" fmla="*/ 218491 h 4315196"/>
                  <a:gd name="connsiteX177" fmla="*/ 118346 w 5621432"/>
                  <a:gd name="connsiteY177" fmla="*/ 0 h 4315196"/>
                  <a:gd name="connsiteX178" fmla="*/ 236692 w 5621432"/>
                  <a:gd name="connsiteY178" fmla="*/ 0 h 4315196"/>
                  <a:gd name="connsiteX179" fmla="*/ 295865 w 5621432"/>
                  <a:gd name="connsiteY179" fmla="*/ 109246 h 4315196"/>
                  <a:gd name="connsiteX180" fmla="*/ 473384 w 5621432"/>
                  <a:gd name="connsiteY180" fmla="*/ 109246 h 4315196"/>
                  <a:gd name="connsiteX181" fmla="*/ 650903 w 5621432"/>
                  <a:gd name="connsiteY181" fmla="*/ 273114 h 4315196"/>
                  <a:gd name="connsiteX182" fmla="*/ 650903 w 5621432"/>
                  <a:gd name="connsiteY182" fmla="*/ 276766 h 4315196"/>
                  <a:gd name="connsiteX183" fmla="*/ 476824 w 5621432"/>
                  <a:gd name="connsiteY183" fmla="*/ 116074 h 4315196"/>
                  <a:gd name="connsiteX184" fmla="*/ 299305 w 5621432"/>
                  <a:gd name="connsiteY184" fmla="*/ 116074 h 4315196"/>
                  <a:gd name="connsiteX185" fmla="*/ 240132 w 5621432"/>
                  <a:gd name="connsiteY185" fmla="*/ 6828 h 4315196"/>
                  <a:gd name="connsiteX186" fmla="*/ 121786 w 5621432"/>
                  <a:gd name="connsiteY186" fmla="*/ 6828 h 4315196"/>
                  <a:gd name="connsiteX187" fmla="*/ 121786 w 5621432"/>
                  <a:gd name="connsiteY187" fmla="*/ 224842 h 4315196"/>
                  <a:gd name="connsiteX188" fmla="*/ 118346 w 5621432"/>
                  <a:gd name="connsiteY188" fmla="*/ 218491 h 431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5621432" h="4315196">
                    <a:moveTo>
                      <a:pt x="1597670" y="4265814"/>
                    </a:moveTo>
                    <a:lnTo>
                      <a:pt x="1601110" y="4267402"/>
                    </a:lnTo>
                    <a:lnTo>
                      <a:pt x="1601110" y="4315196"/>
                    </a:lnTo>
                    <a:lnTo>
                      <a:pt x="1597670" y="4315196"/>
                    </a:lnTo>
                    <a:close/>
                    <a:moveTo>
                      <a:pt x="1479324" y="3933314"/>
                    </a:moveTo>
                    <a:lnTo>
                      <a:pt x="1482764" y="3939665"/>
                    </a:lnTo>
                    <a:lnTo>
                      <a:pt x="1482764" y="4207538"/>
                    </a:lnTo>
                    <a:lnTo>
                      <a:pt x="1479324" y="4205951"/>
                    </a:lnTo>
                    <a:close/>
                    <a:moveTo>
                      <a:pt x="3551353" y="3386610"/>
                    </a:moveTo>
                    <a:lnTo>
                      <a:pt x="3727897" y="3386610"/>
                    </a:lnTo>
                    <a:lnTo>
                      <a:pt x="3729746" y="3393438"/>
                    </a:lnTo>
                    <a:lnTo>
                      <a:pt x="3553818" y="3393438"/>
                    </a:lnTo>
                    <a:close/>
                    <a:moveTo>
                      <a:pt x="1005046" y="3223568"/>
                    </a:moveTo>
                    <a:lnTo>
                      <a:pt x="1009381" y="3229570"/>
                    </a:lnTo>
                    <a:lnTo>
                      <a:pt x="951103" y="3283367"/>
                    </a:lnTo>
                    <a:lnTo>
                      <a:pt x="946768" y="3277364"/>
                    </a:lnTo>
                    <a:close/>
                    <a:moveTo>
                      <a:pt x="2899475" y="3120324"/>
                    </a:moveTo>
                    <a:lnTo>
                      <a:pt x="2902915" y="3120324"/>
                    </a:lnTo>
                    <a:lnTo>
                      <a:pt x="2902915" y="3443350"/>
                    </a:lnTo>
                    <a:lnTo>
                      <a:pt x="2899475" y="3441233"/>
                    </a:lnTo>
                    <a:close/>
                    <a:moveTo>
                      <a:pt x="532481" y="1695265"/>
                    </a:moveTo>
                    <a:lnTo>
                      <a:pt x="535997" y="1700133"/>
                    </a:lnTo>
                    <a:lnTo>
                      <a:pt x="477156" y="3221001"/>
                    </a:lnTo>
                    <a:lnTo>
                      <a:pt x="473384" y="3222742"/>
                    </a:lnTo>
                    <a:close/>
                    <a:moveTo>
                      <a:pt x="531945" y="1475097"/>
                    </a:moveTo>
                    <a:lnTo>
                      <a:pt x="535997" y="1481642"/>
                    </a:lnTo>
                    <a:lnTo>
                      <a:pt x="418770" y="1535749"/>
                    </a:lnTo>
                    <a:lnTo>
                      <a:pt x="414211" y="1529437"/>
                    </a:lnTo>
                    <a:close/>
                    <a:moveTo>
                      <a:pt x="295865" y="932240"/>
                    </a:moveTo>
                    <a:lnTo>
                      <a:pt x="299305" y="935415"/>
                    </a:lnTo>
                    <a:lnTo>
                      <a:pt x="299305" y="1098012"/>
                    </a:lnTo>
                    <a:lnTo>
                      <a:pt x="295865" y="1092455"/>
                    </a:lnTo>
                    <a:close/>
                    <a:moveTo>
                      <a:pt x="3668724" y="873964"/>
                    </a:moveTo>
                    <a:lnTo>
                      <a:pt x="3787070" y="928587"/>
                    </a:lnTo>
                    <a:lnTo>
                      <a:pt x="3846243" y="1037832"/>
                    </a:lnTo>
                    <a:lnTo>
                      <a:pt x="4082934" y="983209"/>
                    </a:lnTo>
                    <a:lnTo>
                      <a:pt x="4378799" y="1201700"/>
                    </a:lnTo>
                    <a:lnTo>
                      <a:pt x="4615491" y="1256323"/>
                    </a:lnTo>
                    <a:lnTo>
                      <a:pt x="4852183" y="1310946"/>
                    </a:lnTo>
                    <a:lnTo>
                      <a:pt x="5207221" y="1529437"/>
                    </a:lnTo>
                    <a:lnTo>
                      <a:pt x="5384740" y="1584060"/>
                    </a:lnTo>
                    <a:lnTo>
                      <a:pt x="5621432" y="1747928"/>
                    </a:lnTo>
                    <a:lnTo>
                      <a:pt x="5621432" y="2021041"/>
                    </a:lnTo>
                    <a:lnTo>
                      <a:pt x="5503086" y="2021041"/>
                    </a:lnTo>
                    <a:lnTo>
                      <a:pt x="5266394" y="2130287"/>
                    </a:lnTo>
                    <a:lnTo>
                      <a:pt x="4911356" y="2130287"/>
                    </a:lnTo>
                    <a:lnTo>
                      <a:pt x="4793010" y="2239532"/>
                    </a:lnTo>
                    <a:lnTo>
                      <a:pt x="4793010" y="2294155"/>
                    </a:lnTo>
                    <a:lnTo>
                      <a:pt x="4852183" y="2403401"/>
                    </a:lnTo>
                    <a:lnTo>
                      <a:pt x="4852183" y="2458023"/>
                    </a:lnTo>
                    <a:lnTo>
                      <a:pt x="4793010" y="2567269"/>
                    </a:lnTo>
                    <a:lnTo>
                      <a:pt x="4852183" y="2567269"/>
                    </a:lnTo>
                    <a:lnTo>
                      <a:pt x="5148048" y="2895005"/>
                    </a:lnTo>
                    <a:lnTo>
                      <a:pt x="5207221" y="3113496"/>
                    </a:lnTo>
                    <a:lnTo>
                      <a:pt x="5148048" y="3277364"/>
                    </a:lnTo>
                    <a:lnTo>
                      <a:pt x="5148048" y="3331987"/>
                    </a:lnTo>
                    <a:lnTo>
                      <a:pt x="5088875" y="3441233"/>
                    </a:lnTo>
                    <a:lnTo>
                      <a:pt x="4970529" y="3441233"/>
                    </a:lnTo>
                    <a:lnTo>
                      <a:pt x="4911356" y="3331987"/>
                    </a:lnTo>
                    <a:lnTo>
                      <a:pt x="4852183" y="3331987"/>
                    </a:lnTo>
                    <a:lnTo>
                      <a:pt x="4674664" y="2949628"/>
                    </a:lnTo>
                    <a:lnTo>
                      <a:pt x="4497145" y="2949628"/>
                    </a:lnTo>
                    <a:lnTo>
                      <a:pt x="4378799" y="2840382"/>
                    </a:lnTo>
                    <a:lnTo>
                      <a:pt x="4319626" y="2895005"/>
                    </a:lnTo>
                    <a:lnTo>
                      <a:pt x="4260454" y="3113496"/>
                    </a:lnTo>
                    <a:lnTo>
                      <a:pt x="4082934" y="3004251"/>
                    </a:lnTo>
                    <a:lnTo>
                      <a:pt x="4082934" y="3168119"/>
                    </a:lnTo>
                    <a:lnTo>
                      <a:pt x="3964589" y="3222742"/>
                    </a:lnTo>
                    <a:lnTo>
                      <a:pt x="3905416" y="3168119"/>
                    </a:lnTo>
                    <a:lnTo>
                      <a:pt x="3787070" y="3168119"/>
                    </a:lnTo>
                    <a:lnTo>
                      <a:pt x="3734248" y="3151866"/>
                    </a:lnTo>
                    <a:lnTo>
                      <a:pt x="3723828" y="3131027"/>
                    </a:lnTo>
                    <a:lnTo>
                      <a:pt x="3638103" y="3035777"/>
                    </a:lnTo>
                    <a:lnTo>
                      <a:pt x="3561903" y="3073877"/>
                    </a:lnTo>
                    <a:lnTo>
                      <a:pt x="3495228" y="2997677"/>
                    </a:lnTo>
                    <a:lnTo>
                      <a:pt x="3438078" y="2892902"/>
                    </a:lnTo>
                    <a:lnTo>
                      <a:pt x="3323778" y="2854802"/>
                    </a:lnTo>
                    <a:lnTo>
                      <a:pt x="3285678" y="2778602"/>
                    </a:lnTo>
                    <a:lnTo>
                      <a:pt x="3266628" y="2673827"/>
                    </a:lnTo>
                    <a:lnTo>
                      <a:pt x="3342828" y="2607152"/>
                    </a:lnTo>
                    <a:lnTo>
                      <a:pt x="3457128" y="2530952"/>
                    </a:lnTo>
                    <a:lnTo>
                      <a:pt x="3428553" y="2435702"/>
                    </a:lnTo>
                    <a:lnTo>
                      <a:pt x="3352353" y="2349977"/>
                    </a:lnTo>
                    <a:lnTo>
                      <a:pt x="3466653" y="2302352"/>
                    </a:lnTo>
                    <a:lnTo>
                      <a:pt x="3466653" y="2254727"/>
                    </a:lnTo>
                    <a:lnTo>
                      <a:pt x="3580953" y="2235677"/>
                    </a:lnTo>
                    <a:lnTo>
                      <a:pt x="3733353" y="2340452"/>
                    </a:lnTo>
                    <a:lnTo>
                      <a:pt x="3800028" y="2330927"/>
                    </a:lnTo>
                    <a:lnTo>
                      <a:pt x="3923853" y="2283302"/>
                    </a:lnTo>
                    <a:lnTo>
                      <a:pt x="3961953" y="2369027"/>
                    </a:lnTo>
                    <a:lnTo>
                      <a:pt x="4038153" y="2426177"/>
                    </a:lnTo>
                    <a:lnTo>
                      <a:pt x="4123878" y="2407127"/>
                    </a:lnTo>
                    <a:lnTo>
                      <a:pt x="4200078" y="2340452"/>
                    </a:lnTo>
                    <a:lnTo>
                      <a:pt x="4247703" y="2216627"/>
                    </a:lnTo>
                    <a:lnTo>
                      <a:pt x="4285803" y="2149952"/>
                    </a:lnTo>
                    <a:lnTo>
                      <a:pt x="4257228" y="2092802"/>
                    </a:lnTo>
                    <a:lnTo>
                      <a:pt x="4304853" y="2016602"/>
                    </a:lnTo>
                    <a:lnTo>
                      <a:pt x="4371528" y="2026127"/>
                    </a:lnTo>
                    <a:lnTo>
                      <a:pt x="4447728" y="1988027"/>
                    </a:lnTo>
                    <a:lnTo>
                      <a:pt x="4495353" y="2035652"/>
                    </a:lnTo>
                    <a:lnTo>
                      <a:pt x="4533453" y="2016602"/>
                    </a:lnTo>
                    <a:lnTo>
                      <a:pt x="4523928" y="1959452"/>
                    </a:lnTo>
                    <a:lnTo>
                      <a:pt x="4562028" y="1911827"/>
                    </a:lnTo>
                    <a:lnTo>
                      <a:pt x="4562028" y="1835627"/>
                    </a:lnTo>
                    <a:lnTo>
                      <a:pt x="4619178" y="1788002"/>
                    </a:lnTo>
                    <a:lnTo>
                      <a:pt x="4600128" y="1759427"/>
                    </a:lnTo>
                    <a:lnTo>
                      <a:pt x="4657278" y="1711802"/>
                    </a:lnTo>
                    <a:lnTo>
                      <a:pt x="4666803" y="1673702"/>
                    </a:lnTo>
                    <a:lnTo>
                      <a:pt x="4733478" y="1664177"/>
                    </a:lnTo>
                    <a:lnTo>
                      <a:pt x="4771578" y="1635602"/>
                    </a:lnTo>
                    <a:lnTo>
                      <a:pt x="4819203" y="1587977"/>
                    </a:lnTo>
                    <a:lnTo>
                      <a:pt x="4800153" y="1559402"/>
                    </a:lnTo>
                    <a:lnTo>
                      <a:pt x="4723953" y="1483202"/>
                    </a:lnTo>
                    <a:lnTo>
                      <a:pt x="4685853" y="1435577"/>
                    </a:lnTo>
                    <a:lnTo>
                      <a:pt x="4723953" y="1416527"/>
                    </a:lnTo>
                    <a:lnTo>
                      <a:pt x="4733478" y="1378427"/>
                    </a:lnTo>
                    <a:lnTo>
                      <a:pt x="4762053" y="1321277"/>
                    </a:lnTo>
                    <a:lnTo>
                      <a:pt x="4883954" y="1335209"/>
                    </a:lnTo>
                    <a:lnTo>
                      <a:pt x="4855623" y="1317774"/>
                    </a:lnTo>
                    <a:lnTo>
                      <a:pt x="4618931" y="1263151"/>
                    </a:lnTo>
                    <a:lnTo>
                      <a:pt x="4382239" y="1208528"/>
                    </a:lnTo>
                    <a:lnTo>
                      <a:pt x="4086374" y="990037"/>
                    </a:lnTo>
                    <a:lnTo>
                      <a:pt x="3849683" y="1044660"/>
                    </a:lnTo>
                    <a:lnTo>
                      <a:pt x="3790510" y="935415"/>
                    </a:lnTo>
                    <a:lnTo>
                      <a:pt x="3672164" y="880792"/>
                    </a:lnTo>
                    <a:lnTo>
                      <a:pt x="3494645" y="1099283"/>
                    </a:lnTo>
                    <a:lnTo>
                      <a:pt x="3198780" y="1044660"/>
                    </a:lnTo>
                    <a:lnTo>
                      <a:pt x="3080434" y="935415"/>
                    </a:lnTo>
                    <a:lnTo>
                      <a:pt x="3078456" y="929936"/>
                    </a:lnTo>
                    <a:lnTo>
                      <a:pt x="3195340" y="1037832"/>
                    </a:lnTo>
                    <a:lnTo>
                      <a:pt x="3491205" y="1092455"/>
                    </a:lnTo>
                    <a:close/>
                    <a:moveTo>
                      <a:pt x="2545655" y="328411"/>
                    </a:moveTo>
                    <a:lnTo>
                      <a:pt x="2840302" y="491605"/>
                    </a:lnTo>
                    <a:lnTo>
                      <a:pt x="2958648" y="491605"/>
                    </a:lnTo>
                    <a:lnTo>
                      <a:pt x="2958648" y="498433"/>
                    </a:lnTo>
                    <a:lnTo>
                      <a:pt x="2843742" y="498433"/>
                    </a:lnTo>
                    <a:lnTo>
                      <a:pt x="2547877" y="334565"/>
                    </a:lnTo>
                    <a:close/>
                    <a:moveTo>
                      <a:pt x="177347" y="327896"/>
                    </a:moveTo>
                    <a:lnTo>
                      <a:pt x="180959" y="334565"/>
                    </a:lnTo>
                    <a:lnTo>
                      <a:pt x="62613" y="443810"/>
                    </a:lnTo>
                    <a:lnTo>
                      <a:pt x="3440" y="662301"/>
                    </a:lnTo>
                    <a:lnTo>
                      <a:pt x="3440" y="711683"/>
                    </a:lnTo>
                    <a:lnTo>
                      <a:pt x="0" y="710096"/>
                    </a:lnTo>
                    <a:lnTo>
                      <a:pt x="0" y="655473"/>
                    </a:lnTo>
                    <a:lnTo>
                      <a:pt x="59173" y="436982"/>
                    </a:lnTo>
                    <a:close/>
                    <a:moveTo>
                      <a:pt x="2485265" y="163868"/>
                    </a:moveTo>
                    <a:lnTo>
                      <a:pt x="2487869" y="171082"/>
                    </a:lnTo>
                    <a:lnTo>
                      <a:pt x="2370359" y="225319"/>
                    </a:lnTo>
                    <a:lnTo>
                      <a:pt x="2192840" y="225319"/>
                    </a:lnTo>
                    <a:lnTo>
                      <a:pt x="2192840" y="279942"/>
                    </a:lnTo>
                    <a:lnTo>
                      <a:pt x="2252013" y="498433"/>
                    </a:lnTo>
                    <a:lnTo>
                      <a:pt x="2133667" y="662301"/>
                    </a:lnTo>
                    <a:lnTo>
                      <a:pt x="1896975" y="607678"/>
                    </a:lnTo>
                    <a:lnTo>
                      <a:pt x="1660283" y="662301"/>
                    </a:lnTo>
                    <a:lnTo>
                      <a:pt x="1601110" y="880792"/>
                    </a:lnTo>
                    <a:lnTo>
                      <a:pt x="1305245" y="880792"/>
                    </a:lnTo>
                    <a:lnTo>
                      <a:pt x="1186899" y="771546"/>
                    </a:lnTo>
                    <a:lnTo>
                      <a:pt x="1127727" y="716924"/>
                    </a:lnTo>
                    <a:lnTo>
                      <a:pt x="1127727" y="771546"/>
                    </a:lnTo>
                    <a:lnTo>
                      <a:pt x="950208" y="826169"/>
                    </a:lnTo>
                    <a:lnTo>
                      <a:pt x="772689" y="553056"/>
                    </a:lnTo>
                    <a:lnTo>
                      <a:pt x="654343" y="553056"/>
                    </a:lnTo>
                    <a:lnTo>
                      <a:pt x="654343" y="546228"/>
                    </a:lnTo>
                    <a:lnTo>
                      <a:pt x="769249" y="546228"/>
                    </a:lnTo>
                    <a:lnTo>
                      <a:pt x="946768" y="819341"/>
                    </a:lnTo>
                    <a:lnTo>
                      <a:pt x="1124286" y="764718"/>
                    </a:lnTo>
                    <a:lnTo>
                      <a:pt x="1124286" y="710096"/>
                    </a:lnTo>
                    <a:lnTo>
                      <a:pt x="1183459" y="764718"/>
                    </a:lnTo>
                    <a:lnTo>
                      <a:pt x="1301805" y="873964"/>
                    </a:lnTo>
                    <a:lnTo>
                      <a:pt x="1597670" y="873964"/>
                    </a:lnTo>
                    <a:lnTo>
                      <a:pt x="1656843" y="655473"/>
                    </a:lnTo>
                    <a:lnTo>
                      <a:pt x="1893535" y="600850"/>
                    </a:lnTo>
                    <a:lnTo>
                      <a:pt x="2130227" y="655473"/>
                    </a:lnTo>
                    <a:lnTo>
                      <a:pt x="2248573" y="491605"/>
                    </a:lnTo>
                    <a:lnTo>
                      <a:pt x="2189400" y="273114"/>
                    </a:lnTo>
                    <a:lnTo>
                      <a:pt x="2189400" y="218491"/>
                    </a:lnTo>
                    <a:lnTo>
                      <a:pt x="2366919" y="218491"/>
                    </a:lnTo>
                    <a:close/>
                    <a:moveTo>
                      <a:pt x="118346" y="0"/>
                    </a:moveTo>
                    <a:lnTo>
                      <a:pt x="236692" y="0"/>
                    </a:lnTo>
                    <a:lnTo>
                      <a:pt x="295865" y="109246"/>
                    </a:lnTo>
                    <a:lnTo>
                      <a:pt x="473384" y="109246"/>
                    </a:lnTo>
                    <a:lnTo>
                      <a:pt x="650903" y="273114"/>
                    </a:lnTo>
                    <a:lnTo>
                      <a:pt x="650903" y="276766"/>
                    </a:lnTo>
                    <a:lnTo>
                      <a:pt x="476824" y="116074"/>
                    </a:lnTo>
                    <a:lnTo>
                      <a:pt x="299305" y="116074"/>
                    </a:lnTo>
                    <a:lnTo>
                      <a:pt x="240132" y="6828"/>
                    </a:lnTo>
                    <a:lnTo>
                      <a:pt x="121786" y="6828"/>
                    </a:lnTo>
                    <a:lnTo>
                      <a:pt x="121786" y="224842"/>
                    </a:lnTo>
                    <a:lnTo>
                      <a:pt x="118346" y="218491"/>
                    </a:lnTo>
                    <a:close/>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6" name="任意多边形 5"/>
              <p:cNvSpPr/>
              <p:nvPr/>
            </p:nvSpPr>
            <p:spPr bwMode="gray">
              <a:xfrm>
                <a:off x="3608512" y="4113168"/>
                <a:ext cx="1255281" cy="1188744"/>
              </a:xfrm>
              <a:custGeom>
                <a:avLst/>
                <a:gdLst>
                  <a:gd name="connsiteX0" fmla="*/ 118346 w 4880514"/>
                  <a:gd name="connsiteY0" fmla="*/ 0 h 4315196"/>
                  <a:gd name="connsiteX1" fmla="*/ 236692 w 4880514"/>
                  <a:gd name="connsiteY1" fmla="*/ 0 h 4315196"/>
                  <a:gd name="connsiteX2" fmla="*/ 295865 w 4880514"/>
                  <a:gd name="connsiteY2" fmla="*/ 109246 h 4315196"/>
                  <a:gd name="connsiteX3" fmla="*/ 473384 w 4880514"/>
                  <a:gd name="connsiteY3" fmla="*/ 109246 h 4315196"/>
                  <a:gd name="connsiteX4" fmla="*/ 650903 w 4880514"/>
                  <a:gd name="connsiteY4" fmla="*/ 273114 h 4315196"/>
                  <a:gd name="connsiteX5" fmla="*/ 650903 w 4880514"/>
                  <a:gd name="connsiteY5" fmla="*/ 546228 h 4315196"/>
                  <a:gd name="connsiteX6" fmla="*/ 769249 w 4880514"/>
                  <a:gd name="connsiteY6" fmla="*/ 546228 h 4315196"/>
                  <a:gd name="connsiteX7" fmla="*/ 946768 w 4880514"/>
                  <a:gd name="connsiteY7" fmla="*/ 819341 h 4315196"/>
                  <a:gd name="connsiteX8" fmla="*/ 1124287 w 4880514"/>
                  <a:gd name="connsiteY8" fmla="*/ 764718 h 4315196"/>
                  <a:gd name="connsiteX9" fmla="*/ 1124287 w 4880514"/>
                  <a:gd name="connsiteY9" fmla="*/ 710096 h 4315196"/>
                  <a:gd name="connsiteX10" fmla="*/ 1183459 w 4880514"/>
                  <a:gd name="connsiteY10" fmla="*/ 764718 h 4315196"/>
                  <a:gd name="connsiteX11" fmla="*/ 1301805 w 4880514"/>
                  <a:gd name="connsiteY11" fmla="*/ 873964 h 4315196"/>
                  <a:gd name="connsiteX12" fmla="*/ 1597670 w 4880514"/>
                  <a:gd name="connsiteY12" fmla="*/ 873964 h 4315196"/>
                  <a:gd name="connsiteX13" fmla="*/ 1656843 w 4880514"/>
                  <a:gd name="connsiteY13" fmla="*/ 655473 h 4315196"/>
                  <a:gd name="connsiteX14" fmla="*/ 1893535 w 4880514"/>
                  <a:gd name="connsiteY14" fmla="*/ 600850 h 4315196"/>
                  <a:gd name="connsiteX15" fmla="*/ 2130227 w 4880514"/>
                  <a:gd name="connsiteY15" fmla="*/ 655473 h 4315196"/>
                  <a:gd name="connsiteX16" fmla="*/ 2248573 w 4880514"/>
                  <a:gd name="connsiteY16" fmla="*/ 491605 h 4315196"/>
                  <a:gd name="connsiteX17" fmla="*/ 2189400 w 4880514"/>
                  <a:gd name="connsiteY17" fmla="*/ 273114 h 4315196"/>
                  <a:gd name="connsiteX18" fmla="*/ 2189400 w 4880514"/>
                  <a:gd name="connsiteY18" fmla="*/ 218491 h 4315196"/>
                  <a:gd name="connsiteX19" fmla="*/ 2366919 w 4880514"/>
                  <a:gd name="connsiteY19" fmla="*/ 218491 h 4315196"/>
                  <a:gd name="connsiteX20" fmla="*/ 2485265 w 4880514"/>
                  <a:gd name="connsiteY20" fmla="*/ 163868 h 4315196"/>
                  <a:gd name="connsiteX21" fmla="*/ 2544437 w 4880514"/>
                  <a:gd name="connsiteY21" fmla="*/ 327737 h 4315196"/>
                  <a:gd name="connsiteX22" fmla="*/ 2840302 w 4880514"/>
                  <a:gd name="connsiteY22" fmla="*/ 491605 h 4315196"/>
                  <a:gd name="connsiteX23" fmla="*/ 2958648 w 4880514"/>
                  <a:gd name="connsiteY23" fmla="*/ 491605 h 4315196"/>
                  <a:gd name="connsiteX24" fmla="*/ 2958648 w 4880514"/>
                  <a:gd name="connsiteY24" fmla="*/ 600850 h 4315196"/>
                  <a:gd name="connsiteX25" fmla="*/ 3076994 w 4880514"/>
                  <a:gd name="connsiteY25" fmla="*/ 928587 h 4315196"/>
                  <a:gd name="connsiteX26" fmla="*/ 3195340 w 4880514"/>
                  <a:gd name="connsiteY26" fmla="*/ 1037832 h 4315196"/>
                  <a:gd name="connsiteX27" fmla="*/ 3491205 w 4880514"/>
                  <a:gd name="connsiteY27" fmla="*/ 1092455 h 4315196"/>
                  <a:gd name="connsiteX28" fmla="*/ 3668724 w 4880514"/>
                  <a:gd name="connsiteY28" fmla="*/ 873964 h 4315196"/>
                  <a:gd name="connsiteX29" fmla="*/ 3787070 w 4880514"/>
                  <a:gd name="connsiteY29" fmla="*/ 928587 h 4315196"/>
                  <a:gd name="connsiteX30" fmla="*/ 3846243 w 4880514"/>
                  <a:gd name="connsiteY30" fmla="*/ 1037832 h 4315196"/>
                  <a:gd name="connsiteX31" fmla="*/ 4082934 w 4880514"/>
                  <a:gd name="connsiteY31" fmla="*/ 983209 h 4315196"/>
                  <a:gd name="connsiteX32" fmla="*/ 4378799 w 4880514"/>
                  <a:gd name="connsiteY32" fmla="*/ 1201700 h 4315196"/>
                  <a:gd name="connsiteX33" fmla="*/ 4615491 w 4880514"/>
                  <a:gd name="connsiteY33" fmla="*/ 1256323 h 4315196"/>
                  <a:gd name="connsiteX34" fmla="*/ 4852183 w 4880514"/>
                  <a:gd name="connsiteY34" fmla="*/ 1310946 h 4315196"/>
                  <a:gd name="connsiteX35" fmla="*/ 4880514 w 4880514"/>
                  <a:gd name="connsiteY35" fmla="*/ 1328381 h 4315196"/>
                  <a:gd name="connsiteX36" fmla="*/ 4758613 w 4880514"/>
                  <a:gd name="connsiteY36" fmla="*/ 1314449 h 4315196"/>
                  <a:gd name="connsiteX37" fmla="*/ 4730038 w 4880514"/>
                  <a:gd name="connsiteY37" fmla="*/ 1371599 h 4315196"/>
                  <a:gd name="connsiteX38" fmla="*/ 4720513 w 4880514"/>
                  <a:gd name="connsiteY38" fmla="*/ 1409699 h 4315196"/>
                  <a:gd name="connsiteX39" fmla="*/ 4682413 w 4880514"/>
                  <a:gd name="connsiteY39" fmla="*/ 1428749 h 4315196"/>
                  <a:gd name="connsiteX40" fmla="*/ 4720513 w 4880514"/>
                  <a:gd name="connsiteY40" fmla="*/ 1476374 h 4315196"/>
                  <a:gd name="connsiteX41" fmla="*/ 4796713 w 4880514"/>
                  <a:gd name="connsiteY41" fmla="*/ 1552574 h 4315196"/>
                  <a:gd name="connsiteX42" fmla="*/ 4815763 w 4880514"/>
                  <a:gd name="connsiteY42" fmla="*/ 1581149 h 4315196"/>
                  <a:gd name="connsiteX43" fmla="*/ 4768138 w 4880514"/>
                  <a:gd name="connsiteY43" fmla="*/ 1628774 h 4315196"/>
                  <a:gd name="connsiteX44" fmla="*/ 4730038 w 4880514"/>
                  <a:gd name="connsiteY44" fmla="*/ 1657349 h 4315196"/>
                  <a:gd name="connsiteX45" fmla="*/ 4663363 w 4880514"/>
                  <a:gd name="connsiteY45" fmla="*/ 1666874 h 4315196"/>
                  <a:gd name="connsiteX46" fmla="*/ 4653838 w 4880514"/>
                  <a:gd name="connsiteY46" fmla="*/ 1704974 h 4315196"/>
                  <a:gd name="connsiteX47" fmla="*/ 4596688 w 4880514"/>
                  <a:gd name="connsiteY47" fmla="*/ 1752599 h 4315196"/>
                  <a:gd name="connsiteX48" fmla="*/ 4615738 w 4880514"/>
                  <a:gd name="connsiteY48" fmla="*/ 1781174 h 4315196"/>
                  <a:gd name="connsiteX49" fmla="*/ 4558588 w 4880514"/>
                  <a:gd name="connsiteY49" fmla="*/ 1828799 h 4315196"/>
                  <a:gd name="connsiteX50" fmla="*/ 4558588 w 4880514"/>
                  <a:gd name="connsiteY50" fmla="*/ 1904999 h 4315196"/>
                  <a:gd name="connsiteX51" fmla="*/ 4520488 w 4880514"/>
                  <a:gd name="connsiteY51" fmla="*/ 1952624 h 4315196"/>
                  <a:gd name="connsiteX52" fmla="*/ 4530013 w 4880514"/>
                  <a:gd name="connsiteY52" fmla="*/ 2009774 h 4315196"/>
                  <a:gd name="connsiteX53" fmla="*/ 4491913 w 4880514"/>
                  <a:gd name="connsiteY53" fmla="*/ 2028824 h 4315196"/>
                  <a:gd name="connsiteX54" fmla="*/ 4444288 w 4880514"/>
                  <a:gd name="connsiteY54" fmla="*/ 1981199 h 4315196"/>
                  <a:gd name="connsiteX55" fmla="*/ 4368088 w 4880514"/>
                  <a:gd name="connsiteY55" fmla="*/ 2019299 h 4315196"/>
                  <a:gd name="connsiteX56" fmla="*/ 4301413 w 4880514"/>
                  <a:gd name="connsiteY56" fmla="*/ 2009774 h 4315196"/>
                  <a:gd name="connsiteX57" fmla="*/ 4253788 w 4880514"/>
                  <a:gd name="connsiteY57" fmla="*/ 2085974 h 4315196"/>
                  <a:gd name="connsiteX58" fmla="*/ 4282363 w 4880514"/>
                  <a:gd name="connsiteY58" fmla="*/ 2143124 h 4315196"/>
                  <a:gd name="connsiteX59" fmla="*/ 4244263 w 4880514"/>
                  <a:gd name="connsiteY59" fmla="*/ 2209799 h 4315196"/>
                  <a:gd name="connsiteX60" fmla="*/ 4196638 w 4880514"/>
                  <a:gd name="connsiteY60" fmla="*/ 2333624 h 4315196"/>
                  <a:gd name="connsiteX61" fmla="*/ 4120438 w 4880514"/>
                  <a:gd name="connsiteY61" fmla="*/ 2400299 h 4315196"/>
                  <a:gd name="connsiteX62" fmla="*/ 4034713 w 4880514"/>
                  <a:gd name="connsiteY62" fmla="*/ 2419349 h 4315196"/>
                  <a:gd name="connsiteX63" fmla="*/ 3958513 w 4880514"/>
                  <a:gd name="connsiteY63" fmla="*/ 2362199 h 4315196"/>
                  <a:gd name="connsiteX64" fmla="*/ 3920413 w 4880514"/>
                  <a:gd name="connsiteY64" fmla="*/ 2276474 h 4315196"/>
                  <a:gd name="connsiteX65" fmla="*/ 3796588 w 4880514"/>
                  <a:gd name="connsiteY65" fmla="*/ 2324099 h 4315196"/>
                  <a:gd name="connsiteX66" fmla="*/ 3729913 w 4880514"/>
                  <a:gd name="connsiteY66" fmla="*/ 2333624 h 4315196"/>
                  <a:gd name="connsiteX67" fmla="*/ 3577513 w 4880514"/>
                  <a:gd name="connsiteY67" fmla="*/ 2228849 h 4315196"/>
                  <a:gd name="connsiteX68" fmla="*/ 3463213 w 4880514"/>
                  <a:gd name="connsiteY68" fmla="*/ 2247899 h 4315196"/>
                  <a:gd name="connsiteX69" fmla="*/ 3463213 w 4880514"/>
                  <a:gd name="connsiteY69" fmla="*/ 2295524 h 4315196"/>
                  <a:gd name="connsiteX70" fmla="*/ 3348913 w 4880514"/>
                  <a:gd name="connsiteY70" fmla="*/ 2343149 h 4315196"/>
                  <a:gd name="connsiteX71" fmla="*/ 3425113 w 4880514"/>
                  <a:gd name="connsiteY71" fmla="*/ 2428874 h 4315196"/>
                  <a:gd name="connsiteX72" fmla="*/ 3453688 w 4880514"/>
                  <a:gd name="connsiteY72" fmla="*/ 2524124 h 4315196"/>
                  <a:gd name="connsiteX73" fmla="*/ 3339388 w 4880514"/>
                  <a:gd name="connsiteY73" fmla="*/ 2600324 h 4315196"/>
                  <a:gd name="connsiteX74" fmla="*/ 3263188 w 4880514"/>
                  <a:gd name="connsiteY74" fmla="*/ 2666999 h 4315196"/>
                  <a:gd name="connsiteX75" fmla="*/ 3282238 w 4880514"/>
                  <a:gd name="connsiteY75" fmla="*/ 2771774 h 4315196"/>
                  <a:gd name="connsiteX76" fmla="*/ 3320338 w 4880514"/>
                  <a:gd name="connsiteY76" fmla="*/ 2847974 h 4315196"/>
                  <a:gd name="connsiteX77" fmla="*/ 3434638 w 4880514"/>
                  <a:gd name="connsiteY77" fmla="*/ 2886074 h 4315196"/>
                  <a:gd name="connsiteX78" fmla="*/ 3491788 w 4880514"/>
                  <a:gd name="connsiteY78" fmla="*/ 2990849 h 4315196"/>
                  <a:gd name="connsiteX79" fmla="*/ 3558463 w 4880514"/>
                  <a:gd name="connsiteY79" fmla="*/ 3067049 h 4315196"/>
                  <a:gd name="connsiteX80" fmla="*/ 3634663 w 4880514"/>
                  <a:gd name="connsiteY80" fmla="*/ 3028949 h 4315196"/>
                  <a:gd name="connsiteX81" fmla="*/ 3720388 w 4880514"/>
                  <a:gd name="connsiteY81" fmla="*/ 3124199 h 4315196"/>
                  <a:gd name="connsiteX82" fmla="*/ 3734217 w 4880514"/>
                  <a:gd name="connsiteY82" fmla="*/ 3151856 h 4315196"/>
                  <a:gd name="connsiteX83" fmla="*/ 3609551 w 4880514"/>
                  <a:gd name="connsiteY83" fmla="*/ 3113496 h 4315196"/>
                  <a:gd name="connsiteX84" fmla="*/ 3491205 w 4880514"/>
                  <a:gd name="connsiteY84" fmla="*/ 3222742 h 4315196"/>
                  <a:gd name="connsiteX85" fmla="*/ 3550378 w 4880514"/>
                  <a:gd name="connsiteY85" fmla="*/ 3386610 h 4315196"/>
                  <a:gd name="connsiteX86" fmla="*/ 3727897 w 4880514"/>
                  <a:gd name="connsiteY86" fmla="*/ 3386610 h 4315196"/>
                  <a:gd name="connsiteX87" fmla="*/ 3787070 w 4880514"/>
                  <a:gd name="connsiteY87" fmla="*/ 3605101 h 4315196"/>
                  <a:gd name="connsiteX88" fmla="*/ 3372859 w 4880514"/>
                  <a:gd name="connsiteY88" fmla="*/ 3605101 h 4315196"/>
                  <a:gd name="connsiteX89" fmla="*/ 3254513 w 4880514"/>
                  <a:gd name="connsiteY89" fmla="*/ 3441233 h 4315196"/>
                  <a:gd name="connsiteX90" fmla="*/ 3076994 w 4880514"/>
                  <a:gd name="connsiteY90" fmla="*/ 3550478 h 4315196"/>
                  <a:gd name="connsiteX91" fmla="*/ 2899475 w 4880514"/>
                  <a:gd name="connsiteY91" fmla="*/ 3441233 h 4315196"/>
                  <a:gd name="connsiteX92" fmla="*/ 2899475 w 4880514"/>
                  <a:gd name="connsiteY92" fmla="*/ 3113496 h 4315196"/>
                  <a:gd name="connsiteX93" fmla="*/ 2662783 w 4880514"/>
                  <a:gd name="connsiteY93" fmla="*/ 3113496 h 4315196"/>
                  <a:gd name="connsiteX94" fmla="*/ 2662783 w 4880514"/>
                  <a:gd name="connsiteY94" fmla="*/ 3331987 h 4315196"/>
                  <a:gd name="connsiteX95" fmla="*/ 2485265 w 4880514"/>
                  <a:gd name="connsiteY95" fmla="*/ 3386610 h 4315196"/>
                  <a:gd name="connsiteX96" fmla="*/ 2485265 w 4880514"/>
                  <a:gd name="connsiteY96" fmla="*/ 3441233 h 4315196"/>
                  <a:gd name="connsiteX97" fmla="*/ 2307746 w 4880514"/>
                  <a:gd name="connsiteY97" fmla="*/ 3659723 h 4315196"/>
                  <a:gd name="connsiteX98" fmla="*/ 2189400 w 4880514"/>
                  <a:gd name="connsiteY98" fmla="*/ 3659723 h 4315196"/>
                  <a:gd name="connsiteX99" fmla="*/ 2189400 w 4880514"/>
                  <a:gd name="connsiteY99" fmla="*/ 4315196 h 4315196"/>
                  <a:gd name="connsiteX100" fmla="*/ 2011881 w 4880514"/>
                  <a:gd name="connsiteY100" fmla="*/ 4315196 h 4315196"/>
                  <a:gd name="connsiteX101" fmla="*/ 1952708 w 4880514"/>
                  <a:gd name="connsiteY101" fmla="*/ 4205951 h 4315196"/>
                  <a:gd name="connsiteX102" fmla="*/ 1834362 w 4880514"/>
                  <a:gd name="connsiteY102" fmla="*/ 4315196 h 4315196"/>
                  <a:gd name="connsiteX103" fmla="*/ 1597670 w 4880514"/>
                  <a:gd name="connsiteY103" fmla="*/ 4315196 h 4315196"/>
                  <a:gd name="connsiteX104" fmla="*/ 1597670 w 4880514"/>
                  <a:gd name="connsiteY104" fmla="*/ 4260574 h 4315196"/>
                  <a:gd name="connsiteX105" fmla="*/ 1479324 w 4880514"/>
                  <a:gd name="connsiteY105" fmla="*/ 4205951 h 4315196"/>
                  <a:gd name="connsiteX106" fmla="*/ 1479324 w 4880514"/>
                  <a:gd name="connsiteY106" fmla="*/ 3932837 h 4315196"/>
                  <a:gd name="connsiteX107" fmla="*/ 1183459 w 4880514"/>
                  <a:gd name="connsiteY107" fmla="*/ 3386610 h 4315196"/>
                  <a:gd name="connsiteX108" fmla="*/ 1065114 w 4880514"/>
                  <a:gd name="connsiteY108" fmla="*/ 3386610 h 4315196"/>
                  <a:gd name="connsiteX109" fmla="*/ 1065114 w 4880514"/>
                  <a:gd name="connsiteY109" fmla="*/ 3441233 h 4315196"/>
                  <a:gd name="connsiteX110" fmla="*/ 946768 w 4880514"/>
                  <a:gd name="connsiteY110" fmla="*/ 3277364 h 4315196"/>
                  <a:gd name="connsiteX111" fmla="*/ 1005941 w 4880514"/>
                  <a:gd name="connsiteY111" fmla="*/ 3222742 h 4315196"/>
                  <a:gd name="connsiteX112" fmla="*/ 769249 w 4880514"/>
                  <a:gd name="connsiteY112" fmla="*/ 2895005 h 4315196"/>
                  <a:gd name="connsiteX113" fmla="*/ 650903 w 4880514"/>
                  <a:gd name="connsiteY113" fmla="*/ 2949628 h 4315196"/>
                  <a:gd name="connsiteX114" fmla="*/ 591730 w 4880514"/>
                  <a:gd name="connsiteY114" fmla="*/ 3168119 h 4315196"/>
                  <a:gd name="connsiteX115" fmla="*/ 473384 w 4880514"/>
                  <a:gd name="connsiteY115" fmla="*/ 3222742 h 4315196"/>
                  <a:gd name="connsiteX116" fmla="*/ 532557 w 4880514"/>
                  <a:gd name="connsiteY116" fmla="*/ 1693305 h 4315196"/>
                  <a:gd name="connsiteX117" fmla="*/ 414211 w 4880514"/>
                  <a:gd name="connsiteY117" fmla="*/ 1529437 h 4315196"/>
                  <a:gd name="connsiteX118" fmla="*/ 532557 w 4880514"/>
                  <a:gd name="connsiteY118" fmla="*/ 1474814 h 4315196"/>
                  <a:gd name="connsiteX119" fmla="*/ 295865 w 4880514"/>
                  <a:gd name="connsiteY119" fmla="*/ 1092455 h 4315196"/>
                  <a:gd name="connsiteX120" fmla="*/ 295865 w 4880514"/>
                  <a:gd name="connsiteY120" fmla="*/ 928587 h 4315196"/>
                  <a:gd name="connsiteX121" fmla="*/ 118346 w 4880514"/>
                  <a:gd name="connsiteY121" fmla="*/ 764718 h 4315196"/>
                  <a:gd name="connsiteX122" fmla="*/ 0 w 4880514"/>
                  <a:gd name="connsiteY122" fmla="*/ 710096 h 4315196"/>
                  <a:gd name="connsiteX123" fmla="*/ 0 w 4880514"/>
                  <a:gd name="connsiteY123" fmla="*/ 655473 h 4315196"/>
                  <a:gd name="connsiteX124" fmla="*/ 59173 w 4880514"/>
                  <a:gd name="connsiteY124" fmla="*/ 436982 h 4315196"/>
                  <a:gd name="connsiteX125" fmla="*/ 177519 w 4880514"/>
                  <a:gd name="connsiteY125" fmla="*/ 327737 h 4315196"/>
                  <a:gd name="connsiteX126" fmla="*/ 118346 w 4880514"/>
                  <a:gd name="connsiteY126" fmla="*/ 218491 h 431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880514" h="4315196">
                    <a:moveTo>
                      <a:pt x="118346" y="0"/>
                    </a:moveTo>
                    <a:lnTo>
                      <a:pt x="236692" y="0"/>
                    </a:lnTo>
                    <a:lnTo>
                      <a:pt x="295865" y="109246"/>
                    </a:lnTo>
                    <a:lnTo>
                      <a:pt x="473384" y="109246"/>
                    </a:lnTo>
                    <a:lnTo>
                      <a:pt x="650903" y="273114"/>
                    </a:lnTo>
                    <a:lnTo>
                      <a:pt x="650903" y="546228"/>
                    </a:lnTo>
                    <a:lnTo>
                      <a:pt x="769249" y="546228"/>
                    </a:lnTo>
                    <a:lnTo>
                      <a:pt x="946768" y="819341"/>
                    </a:lnTo>
                    <a:lnTo>
                      <a:pt x="1124287" y="764718"/>
                    </a:lnTo>
                    <a:lnTo>
                      <a:pt x="1124287" y="710096"/>
                    </a:lnTo>
                    <a:lnTo>
                      <a:pt x="1183459" y="764718"/>
                    </a:lnTo>
                    <a:lnTo>
                      <a:pt x="1301805" y="873964"/>
                    </a:lnTo>
                    <a:lnTo>
                      <a:pt x="1597670" y="873964"/>
                    </a:lnTo>
                    <a:lnTo>
                      <a:pt x="1656843" y="655473"/>
                    </a:lnTo>
                    <a:lnTo>
                      <a:pt x="1893535" y="600850"/>
                    </a:lnTo>
                    <a:lnTo>
                      <a:pt x="2130227" y="655473"/>
                    </a:lnTo>
                    <a:lnTo>
                      <a:pt x="2248573" y="491605"/>
                    </a:lnTo>
                    <a:lnTo>
                      <a:pt x="2189400" y="273114"/>
                    </a:lnTo>
                    <a:lnTo>
                      <a:pt x="2189400" y="218491"/>
                    </a:lnTo>
                    <a:lnTo>
                      <a:pt x="2366919" y="218491"/>
                    </a:lnTo>
                    <a:lnTo>
                      <a:pt x="2485265" y="163868"/>
                    </a:lnTo>
                    <a:lnTo>
                      <a:pt x="2544437" y="327737"/>
                    </a:lnTo>
                    <a:lnTo>
                      <a:pt x="2840302" y="491605"/>
                    </a:lnTo>
                    <a:lnTo>
                      <a:pt x="2958648" y="491605"/>
                    </a:lnTo>
                    <a:lnTo>
                      <a:pt x="2958648" y="600850"/>
                    </a:lnTo>
                    <a:lnTo>
                      <a:pt x="3076994" y="928587"/>
                    </a:lnTo>
                    <a:lnTo>
                      <a:pt x="3195340" y="1037832"/>
                    </a:lnTo>
                    <a:lnTo>
                      <a:pt x="3491205" y="1092455"/>
                    </a:lnTo>
                    <a:lnTo>
                      <a:pt x="3668724" y="873964"/>
                    </a:lnTo>
                    <a:lnTo>
                      <a:pt x="3787070" y="928587"/>
                    </a:lnTo>
                    <a:lnTo>
                      <a:pt x="3846243" y="1037832"/>
                    </a:lnTo>
                    <a:lnTo>
                      <a:pt x="4082934" y="983209"/>
                    </a:lnTo>
                    <a:lnTo>
                      <a:pt x="4378799" y="1201700"/>
                    </a:lnTo>
                    <a:lnTo>
                      <a:pt x="4615491" y="1256323"/>
                    </a:lnTo>
                    <a:lnTo>
                      <a:pt x="4852183" y="1310946"/>
                    </a:lnTo>
                    <a:lnTo>
                      <a:pt x="4880514" y="1328381"/>
                    </a:lnTo>
                    <a:lnTo>
                      <a:pt x="4758613" y="1314449"/>
                    </a:lnTo>
                    <a:lnTo>
                      <a:pt x="4730038" y="1371599"/>
                    </a:lnTo>
                    <a:lnTo>
                      <a:pt x="4720513" y="1409699"/>
                    </a:lnTo>
                    <a:lnTo>
                      <a:pt x="4682413" y="1428749"/>
                    </a:lnTo>
                    <a:lnTo>
                      <a:pt x="4720513" y="1476374"/>
                    </a:lnTo>
                    <a:lnTo>
                      <a:pt x="4796713" y="1552574"/>
                    </a:lnTo>
                    <a:lnTo>
                      <a:pt x="4815763" y="1581149"/>
                    </a:lnTo>
                    <a:lnTo>
                      <a:pt x="4768138" y="1628774"/>
                    </a:lnTo>
                    <a:lnTo>
                      <a:pt x="4730038" y="1657349"/>
                    </a:lnTo>
                    <a:lnTo>
                      <a:pt x="4663363" y="1666874"/>
                    </a:lnTo>
                    <a:lnTo>
                      <a:pt x="4653838" y="1704974"/>
                    </a:lnTo>
                    <a:lnTo>
                      <a:pt x="4596688" y="1752599"/>
                    </a:lnTo>
                    <a:lnTo>
                      <a:pt x="4615738" y="1781174"/>
                    </a:lnTo>
                    <a:lnTo>
                      <a:pt x="4558588" y="1828799"/>
                    </a:lnTo>
                    <a:lnTo>
                      <a:pt x="4558588" y="1904999"/>
                    </a:lnTo>
                    <a:lnTo>
                      <a:pt x="4520488" y="1952624"/>
                    </a:lnTo>
                    <a:lnTo>
                      <a:pt x="4530013" y="2009774"/>
                    </a:lnTo>
                    <a:lnTo>
                      <a:pt x="4491913" y="2028824"/>
                    </a:lnTo>
                    <a:lnTo>
                      <a:pt x="4444288" y="1981199"/>
                    </a:lnTo>
                    <a:lnTo>
                      <a:pt x="4368088" y="2019299"/>
                    </a:lnTo>
                    <a:lnTo>
                      <a:pt x="4301413" y="2009774"/>
                    </a:lnTo>
                    <a:lnTo>
                      <a:pt x="4253788" y="2085974"/>
                    </a:lnTo>
                    <a:lnTo>
                      <a:pt x="4282363" y="2143124"/>
                    </a:lnTo>
                    <a:lnTo>
                      <a:pt x="4244263" y="2209799"/>
                    </a:lnTo>
                    <a:lnTo>
                      <a:pt x="4196638" y="2333624"/>
                    </a:lnTo>
                    <a:lnTo>
                      <a:pt x="4120438" y="2400299"/>
                    </a:lnTo>
                    <a:lnTo>
                      <a:pt x="4034713" y="2419349"/>
                    </a:lnTo>
                    <a:lnTo>
                      <a:pt x="3958513" y="2362199"/>
                    </a:lnTo>
                    <a:lnTo>
                      <a:pt x="3920413" y="2276474"/>
                    </a:lnTo>
                    <a:lnTo>
                      <a:pt x="3796588" y="2324099"/>
                    </a:lnTo>
                    <a:lnTo>
                      <a:pt x="3729913" y="2333624"/>
                    </a:lnTo>
                    <a:lnTo>
                      <a:pt x="3577513" y="2228849"/>
                    </a:lnTo>
                    <a:lnTo>
                      <a:pt x="3463213" y="2247899"/>
                    </a:lnTo>
                    <a:lnTo>
                      <a:pt x="3463213" y="2295524"/>
                    </a:lnTo>
                    <a:lnTo>
                      <a:pt x="3348913" y="2343149"/>
                    </a:lnTo>
                    <a:lnTo>
                      <a:pt x="3425113" y="2428874"/>
                    </a:lnTo>
                    <a:lnTo>
                      <a:pt x="3453688" y="2524124"/>
                    </a:lnTo>
                    <a:lnTo>
                      <a:pt x="3339388" y="2600324"/>
                    </a:lnTo>
                    <a:lnTo>
                      <a:pt x="3263188" y="2666999"/>
                    </a:lnTo>
                    <a:lnTo>
                      <a:pt x="3282238" y="2771774"/>
                    </a:lnTo>
                    <a:lnTo>
                      <a:pt x="3320338" y="2847974"/>
                    </a:lnTo>
                    <a:lnTo>
                      <a:pt x="3434638" y="2886074"/>
                    </a:lnTo>
                    <a:lnTo>
                      <a:pt x="3491788" y="2990849"/>
                    </a:lnTo>
                    <a:lnTo>
                      <a:pt x="3558463" y="3067049"/>
                    </a:lnTo>
                    <a:lnTo>
                      <a:pt x="3634663" y="3028949"/>
                    </a:lnTo>
                    <a:lnTo>
                      <a:pt x="3720388" y="3124199"/>
                    </a:lnTo>
                    <a:lnTo>
                      <a:pt x="3734217" y="3151856"/>
                    </a:lnTo>
                    <a:lnTo>
                      <a:pt x="3609551" y="3113496"/>
                    </a:lnTo>
                    <a:lnTo>
                      <a:pt x="3491205" y="3222742"/>
                    </a:lnTo>
                    <a:lnTo>
                      <a:pt x="3550378" y="3386610"/>
                    </a:lnTo>
                    <a:lnTo>
                      <a:pt x="3727897" y="3386610"/>
                    </a:lnTo>
                    <a:lnTo>
                      <a:pt x="3787070" y="3605101"/>
                    </a:lnTo>
                    <a:lnTo>
                      <a:pt x="3372859" y="3605101"/>
                    </a:lnTo>
                    <a:lnTo>
                      <a:pt x="3254513" y="3441233"/>
                    </a:lnTo>
                    <a:lnTo>
                      <a:pt x="3076994" y="3550478"/>
                    </a:lnTo>
                    <a:lnTo>
                      <a:pt x="2899475" y="3441233"/>
                    </a:lnTo>
                    <a:lnTo>
                      <a:pt x="2899475" y="3113496"/>
                    </a:lnTo>
                    <a:lnTo>
                      <a:pt x="2662783" y="3113496"/>
                    </a:lnTo>
                    <a:lnTo>
                      <a:pt x="2662783" y="3331987"/>
                    </a:lnTo>
                    <a:lnTo>
                      <a:pt x="2485265" y="3386610"/>
                    </a:lnTo>
                    <a:lnTo>
                      <a:pt x="2485265" y="3441233"/>
                    </a:lnTo>
                    <a:lnTo>
                      <a:pt x="2307746" y="3659723"/>
                    </a:lnTo>
                    <a:lnTo>
                      <a:pt x="2189400" y="3659723"/>
                    </a:lnTo>
                    <a:lnTo>
                      <a:pt x="2189400" y="4315196"/>
                    </a:lnTo>
                    <a:lnTo>
                      <a:pt x="2011881" y="4315196"/>
                    </a:lnTo>
                    <a:lnTo>
                      <a:pt x="1952708" y="4205951"/>
                    </a:lnTo>
                    <a:lnTo>
                      <a:pt x="1834362" y="4315196"/>
                    </a:lnTo>
                    <a:lnTo>
                      <a:pt x="1597670" y="4315196"/>
                    </a:lnTo>
                    <a:lnTo>
                      <a:pt x="1597670" y="4260574"/>
                    </a:lnTo>
                    <a:lnTo>
                      <a:pt x="1479324" y="4205951"/>
                    </a:lnTo>
                    <a:lnTo>
                      <a:pt x="1479324" y="3932837"/>
                    </a:lnTo>
                    <a:lnTo>
                      <a:pt x="1183459" y="3386610"/>
                    </a:lnTo>
                    <a:lnTo>
                      <a:pt x="1065114" y="3386610"/>
                    </a:lnTo>
                    <a:lnTo>
                      <a:pt x="1065114" y="3441233"/>
                    </a:lnTo>
                    <a:lnTo>
                      <a:pt x="946768" y="3277364"/>
                    </a:lnTo>
                    <a:lnTo>
                      <a:pt x="1005941" y="3222742"/>
                    </a:lnTo>
                    <a:lnTo>
                      <a:pt x="769249" y="2895005"/>
                    </a:lnTo>
                    <a:lnTo>
                      <a:pt x="650903" y="2949628"/>
                    </a:lnTo>
                    <a:lnTo>
                      <a:pt x="591730" y="3168119"/>
                    </a:lnTo>
                    <a:lnTo>
                      <a:pt x="473384" y="3222742"/>
                    </a:lnTo>
                    <a:lnTo>
                      <a:pt x="532557" y="1693305"/>
                    </a:lnTo>
                    <a:lnTo>
                      <a:pt x="414211" y="1529437"/>
                    </a:lnTo>
                    <a:lnTo>
                      <a:pt x="532557" y="1474814"/>
                    </a:lnTo>
                    <a:lnTo>
                      <a:pt x="295865" y="1092455"/>
                    </a:lnTo>
                    <a:lnTo>
                      <a:pt x="295865" y="928587"/>
                    </a:lnTo>
                    <a:lnTo>
                      <a:pt x="118346" y="764718"/>
                    </a:lnTo>
                    <a:lnTo>
                      <a:pt x="0" y="710096"/>
                    </a:lnTo>
                    <a:lnTo>
                      <a:pt x="0" y="655473"/>
                    </a:lnTo>
                    <a:lnTo>
                      <a:pt x="59173" y="436982"/>
                    </a:lnTo>
                    <a:lnTo>
                      <a:pt x="177519" y="327737"/>
                    </a:lnTo>
                    <a:lnTo>
                      <a:pt x="118346" y="218491"/>
                    </a:lnTo>
                    <a:close/>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7" name="Freeform 5"/>
              <p:cNvSpPr/>
              <p:nvPr/>
            </p:nvSpPr>
            <p:spPr bwMode="invGray">
              <a:xfrm>
                <a:off x="4833464" y="6269641"/>
                <a:ext cx="338010" cy="303982"/>
              </a:xfrm>
              <a:custGeom>
                <a:avLst/>
                <a:gdLst>
                  <a:gd name="T0" fmla="*/ 2147483646 w 177"/>
                  <a:gd name="T1" fmla="*/ 2147483646 h 161"/>
                  <a:gd name="T2" fmla="*/ 2147483646 w 177"/>
                  <a:gd name="T3" fmla="*/ 2147483646 h 161"/>
                  <a:gd name="T4" fmla="*/ 2147483646 w 177"/>
                  <a:gd name="T5" fmla="*/ 2147483646 h 161"/>
                  <a:gd name="T6" fmla="*/ 2147483646 w 177"/>
                  <a:gd name="T7" fmla="*/ 2147483646 h 161"/>
                  <a:gd name="T8" fmla="*/ 2147483646 w 177"/>
                  <a:gd name="T9" fmla="*/ 0 h 161"/>
                  <a:gd name="T10" fmla="*/ 2147483646 w 177"/>
                  <a:gd name="T11" fmla="*/ 2147483646 h 161"/>
                  <a:gd name="T12" fmla="*/ 2147483646 w 177"/>
                  <a:gd name="T13" fmla="*/ 0 h 161"/>
                  <a:gd name="T14" fmla="*/ 2147483646 w 177"/>
                  <a:gd name="T15" fmla="*/ 2147483646 h 161"/>
                  <a:gd name="T16" fmla="*/ 2147483646 w 177"/>
                  <a:gd name="T17" fmla="*/ 2147483646 h 161"/>
                  <a:gd name="T18" fmla="*/ 2147483646 w 177"/>
                  <a:gd name="T19" fmla="*/ 2147483646 h 161"/>
                  <a:gd name="T20" fmla="*/ 2147483646 w 177"/>
                  <a:gd name="T21" fmla="*/ 2147483646 h 161"/>
                  <a:gd name="T22" fmla="*/ 2147483646 w 177"/>
                  <a:gd name="T23" fmla="*/ 2147483646 h 161"/>
                  <a:gd name="T24" fmla="*/ 2147483646 w 177"/>
                  <a:gd name="T25" fmla="*/ 2147483646 h 161"/>
                  <a:gd name="T26" fmla="*/ 2147483646 w 177"/>
                  <a:gd name="T27" fmla="*/ 2147483646 h 161"/>
                  <a:gd name="T28" fmla="*/ 2147483646 w 177"/>
                  <a:gd name="T29" fmla="*/ 2147483646 h 161"/>
                  <a:gd name="T30" fmla="*/ 2147483646 w 177"/>
                  <a:gd name="T31" fmla="*/ 2147483646 h 161"/>
                  <a:gd name="T32" fmla="*/ 2147483646 w 177"/>
                  <a:gd name="T33" fmla="*/ 2147483646 h 161"/>
                  <a:gd name="T34" fmla="*/ 2147483646 w 177"/>
                  <a:gd name="T35" fmla="*/ 2147483646 h 161"/>
                  <a:gd name="T36" fmla="*/ 0 w 177"/>
                  <a:gd name="T37" fmla="*/ 2147483646 h 161"/>
                  <a:gd name="T38" fmla="*/ 0 w 177"/>
                  <a:gd name="T39" fmla="*/ 2147483646 h 161"/>
                  <a:gd name="T40" fmla="*/ 2147483646 w 177"/>
                  <a:gd name="T41" fmla="*/ 2147483646 h 161"/>
                  <a:gd name="T42" fmla="*/ 2147483646 w 177"/>
                  <a:gd name="T43" fmla="*/ 2147483646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8" name="Freeform 7"/>
              <p:cNvSpPr/>
              <p:nvPr/>
            </p:nvSpPr>
            <p:spPr bwMode="invGray">
              <a:xfrm>
                <a:off x="6048382" y="1306887"/>
                <a:ext cx="1348847" cy="1318392"/>
              </a:xfrm>
              <a:custGeom>
                <a:avLst/>
                <a:gdLst>
                  <a:gd name="T0" fmla="*/ 2147483646 w 705"/>
                  <a:gd name="T1" fmla="*/ 2147483646 h 697"/>
                  <a:gd name="T2" fmla="*/ 2147483646 w 705"/>
                  <a:gd name="T3" fmla="*/ 2147483646 h 697"/>
                  <a:gd name="T4" fmla="*/ 2147483646 w 705"/>
                  <a:gd name="T5" fmla="*/ 2147483646 h 697"/>
                  <a:gd name="T6" fmla="*/ 2147483646 w 705"/>
                  <a:gd name="T7" fmla="*/ 2147483646 h 697"/>
                  <a:gd name="T8" fmla="*/ 2147483646 w 705"/>
                  <a:gd name="T9" fmla="*/ 2147483646 h 697"/>
                  <a:gd name="T10" fmla="*/ 2147483646 w 705"/>
                  <a:gd name="T11" fmla="*/ 2147483646 h 697"/>
                  <a:gd name="T12" fmla="*/ 2147483646 w 705"/>
                  <a:gd name="T13" fmla="*/ 2147483646 h 697"/>
                  <a:gd name="T14" fmla="*/ 2147483646 w 705"/>
                  <a:gd name="T15" fmla="*/ 2147483646 h 697"/>
                  <a:gd name="T16" fmla="*/ 2147483646 w 705"/>
                  <a:gd name="T17" fmla="*/ 2147483646 h 697"/>
                  <a:gd name="T18" fmla="*/ 2147483646 w 705"/>
                  <a:gd name="T19" fmla="*/ 2147483646 h 697"/>
                  <a:gd name="T20" fmla="*/ 2147483646 w 705"/>
                  <a:gd name="T21" fmla="*/ 2147483646 h 697"/>
                  <a:gd name="T22" fmla="*/ 2147483646 w 705"/>
                  <a:gd name="T23" fmla="*/ 2147483646 h 697"/>
                  <a:gd name="T24" fmla="*/ 2147483646 w 705"/>
                  <a:gd name="T25" fmla="*/ 2147483646 h 697"/>
                  <a:gd name="T26" fmla="*/ 2147483646 w 705"/>
                  <a:gd name="T27" fmla="*/ 2147483646 h 697"/>
                  <a:gd name="T28" fmla="*/ 2147483646 w 705"/>
                  <a:gd name="T29" fmla="*/ 2147483646 h 697"/>
                  <a:gd name="T30" fmla="*/ 2147483646 w 705"/>
                  <a:gd name="T31" fmla="*/ 2147483646 h 697"/>
                  <a:gd name="T32" fmla="*/ 2147483646 w 705"/>
                  <a:gd name="T33" fmla="*/ 2147483646 h 697"/>
                  <a:gd name="T34" fmla="*/ 2147483646 w 705"/>
                  <a:gd name="T35" fmla="*/ 2147483646 h 697"/>
                  <a:gd name="T36" fmla="*/ 2147483646 w 705"/>
                  <a:gd name="T37" fmla="*/ 2147483646 h 697"/>
                  <a:gd name="T38" fmla="*/ 2147483646 w 705"/>
                  <a:gd name="T39" fmla="*/ 2147483646 h 697"/>
                  <a:gd name="T40" fmla="*/ 2147483646 w 705"/>
                  <a:gd name="T41" fmla="*/ 2147483646 h 697"/>
                  <a:gd name="T42" fmla="*/ 2147483646 w 705"/>
                  <a:gd name="T43" fmla="*/ 2147483646 h 697"/>
                  <a:gd name="T44" fmla="*/ 2147483646 w 705"/>
                  <a:gd name="T45" fmla="*/ 2147483646 h 697"/>
                  <a:gd name="T46" fmla="*/ 2147483646 w 705"/>
                  <a:gd name="T47" fmla="*/ 2147483646 h 697"/>
                  <a:gd name="T48" fmla="*/ 2147483646 w 705"/>
                  <a:gd name="T49" fmla="*/ 2147483646 h 697"/>
                  <a:gd name="T50" fmla="*/ 2147483646 w 705"/>
                  <a:gd name="T51" fmla="*/ 2147483646 h 697"/>
                  <a:gd name="T52" fmla="*/ 2147483646 w 705"/>
                  <a:gd name="T53" fmla="*/ 2147483646 h 697"/>
                  <a:gd name="T54" fmla="*/ 2147483646 w 705"/>
                  <a:gd name="T55" fmla="*/ 2147483646 h 697"/>
                  <a:gd name="T56" fmla="*/ 2147483646 w 705"/>
                  <a:gd name="T57" fmla="*/ 2147483646 h 697"/>
                  <a:gd name="T58" fmla="*/ 2147483646 w 705"/>
                  <a:gd name="T59" fmla="*/ 2147483646 h 697"/>
                  <a:gd name="T60" fmla="*/ 2147483646 w 705"/>
                  <a:gd name="T61" fmla="*/ 2147483646 h 697"/>
                  <a:gd name="T62" fmla="*/ 2147483646 w 705"/>
                  <a:gd name="T63" fmla="*/ 2147483646 h 697"/>
                  <a:gd name="T64" fmla="*/ 2147483646 w 705"/>
                  <a:gd name="T65" fmla="*/ 2147483646 h 697"/>
                  <a:gd name="T66" fmla="*/ 2147483646 w 705"/>
                  <a:gd name="T67" fmla="*/ 2147483646 h 697"/>
                  <a:gd name="T68" fmla="*/ 2147483646 w 705"/>
                  <a:gd name="T69" fmla="*/ 2147483646 h 697"/>
                  <a:gd name="T70" fmla="*/ 2147483646 w 705"/>
                  <a:gd name="T71" fmla="*/ 2147483646 h 697"/>
                  <a:gd name="T72" fmla="*/ 2147483646 w 705"/>
                  <a:gd name="T73" fmla="*/ 2147483646 h 697"/>
                  <a:gd name="T74" fmla="*/ 2147483646 w 705"/>
                  <a:gd name="T75" fmla="*/ 2147483646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9" name="Freeform 8"/>
              <p:cNvSpPr/>
              <p:nvPr/>
            </p:nvSpPr>
            <p:spPr bwMode="invGray">
              <a:xfrm>
                <a:off x="6183905" y="2321297"/>
                <a:ext cx="1012431" cy="759953"/>
              </a:xfrm>
              <a:custGeom>
                <a:avLst/>
                <a:gdLst>
                  <a:gd name="T0" fmla="*/ 2147483646 w 529"/>
                  <a:gd name="T1" fmla="*/ 2147483646 h 401"/>
                  <a:gd name="T2" fmla="*/ 2147483646 w 529"/>
                  <a:gd name="T3" fmla="*/ 2147483646 h 401"/>
                  <a:gd name="T4" fmla="*/ 2147483646 w 529"/>
                  <a:gd name="T5" fmla="*/ 2147483646 h 401"/>
                  <a:gd name="T6" fmla="*/ 2147483646 w 529"/>
                  <a:gd name="T7" fmla="*/ 2147483646 h 401"/>
                  <a:gd name="T8" fmla="*/ 2147483646 w 529"/>
                  <a:gd name="T9" fmla="*/ 2147483646 h 401"/>
                  <a:gd name="T10" fmla="*/ 2147483646 w 529"/>
                  <a:gd name="T11" fmla="*/ 2147483646 h 401"/>
                  <a:gd name="T12" fmla="*/ 2147483646 w 529"/>
                  <a:gd name="T13" fmla="*/ 2147483646 h 401"/>
                  <a:gd name="T14" fmla="*/ 2147483646 w 529"/>
                  <a:gd name="T15" fmla="*/ 2147483646 h 401"/>
                  <a:gd name="T16" fmla="*/ 2147483646 w 529"/>
                  <a:gd name="T17" fmla="*/ 2147483646 h 401"/>
                  <a:gd name="T18" fmla="*/ 2147483646 w 529"/>
                  <a:gd name="T19" fmla="*/ 2147483646 h 401"/>
                  <a:gd name="T20" fmla="*/ 2147483646 w 529"/>
                  <a:gd name="T21" fmla="*/ 2147483646 h 401"/>
                  <a:gd name="T22" fmla="*/ 2147483646 w 529"/>
                  <a:gd name="T23" fmla="*/ 2147483646 h 401"/>
                  <a:gd name="T24" fmla="*/ 2147483646 w 529"/>
                  <a:gd name="T25" fmla="*/ 2147483646 h 401"/>
                  <a:gd name="T26" fmla="*/ 2147483646 w 529"/>
                  <a:gd name="T27" fmla="*/ 2147483646 h 401"/>
                  <a:gd name="T28" fmla="*/ 2147483646 w 529"/>
                  <a:gd name="T29" fmla="*/ 2147483646 h 401"/>
                  <a:gd name="T30" fmla="*/ 2147483646 w 529"/>
                  <a:gd name="T31" fmla="*/ 2147483646 h 401"/>
                  <a:gd name="T32" fmla="*/ 2147483646 w 529"/>
                  <a:gd name="T33" fmla="*/ 2147483646 h 401"/>
                  <a:gd name="T34" fmla="*/ 2147483646 w 529"/>
                  <a:gd name="T35" fmla="*/ 2147483646 h 401"/>
                  <a:gd name="T36" fmla="*/ 2147483646 w 529"/>
                  <a:gd name="T37" fmla="*/ 0 h 401"/>
                  <a:gd name="T38" fmla="*/ 2147483646 w 529"/>
                  <a:gd name="T39" fmla="*/ 2147483646 h 401"/>
                  <a:gd name="T40" fmla="*/ 2147483646 w 529"/>
                  <a:gd name="T41" fmla="*/ 2147483646 h 401"/>
                  <a:gd name="T42" fmla="*/ 2147483646 w 529"/>
                  <a:gd name="T43" fmla="*/ 2147483646 h 401"/>
                  <a:gd name="T44" fmla="*/ 2147483646 w 529"/>
                  <a:gd name="T45" fmla="*/ 2147483646 h 401"/>
                  <a:gd name="T46" fmla="*/ 2147483646 w 529"/>
                  <a:gd name="T47" fmla="*/ 2147483646 h 401"/>
                  <a:gd name="T48" fmla="*/ 0 w 529"/>
                  <a:gd name="T49" fmla="*/ 2147483646 h 401"/>
                  <a:gd name="T50" fmla="*/ 2147483646 w 529"/>
                  <a:gd name="T51" fmla="*/ 2147483646 h 401"/>
                  <a:gd name="T52" fmla="*/ 2147483646 w 529"/>
                  <a:gd name="T53" fmla="*/ 2147483646 h 401"/>
                  <a:gd name="T54" fmla="*/ 2147483646 w 529"/>
                  <a:gd name="T55" fmla="*/ 2147483646 h 401"/>
                  <a:gd name="T56" fmla="*/ 2147483646 w 529"/>
                  <a:gd name="T57" fmla="*/ 2147483646 h 401"/>
                  <a:gd name="T58" fmla="*/ 2147483646 w 529"/>
                  <a:gd name="T59" fmla="*/ 2147483646 h 401"/>
                  <a:gd name="T60" fmla="*/ 2147483646 w 529"/>
                  <a:gd name="T61" fmla="*/ 2147483646 h 401"/>
                  <a:gd name="T62" fmla="*/ 2147483646 w 529"/>
                  <a:gd name="T63" fmla="*/ 2147483646 h 401"/>
                  <a:gd name="T64" fmla="*/ 2147483646 w 529"/>
                  <a:gd name="T65" fmla="*/ 2147483646 h 401"/>
                  <a:gd name="T66" fmla="*/ 2147483646 w 529"/>
                  <a:gd name="T67" fmla="*/ 2147483646 h 401"/>
                  <a:gd name="T68" fmla="*/ 2147483646 w 529"/>
                  <a:gd name="T69" fmla="*/ 2147483646 h 401"/>
                  <a:gd name="T70" fmla="*/ 2147483646 w 529"/>
                  <a:gd name="T71" fmla="*/ 2147483646 h 401"/>
                  <a:gd name="T72" fmla="*/ 2147483646 w 529"/>
                  <a:gd name="T73" fmla="*/ 2147483646 h 401"/>
                  <a:gd name="T74" fmla="*/ 2147483646 w 529"/>
                  <a:gd name="T75" fmla="*/ 2147483646 h 401"/>
                  <a:gd name="T76" fmla="*/ 2147483646 w 529"/>
                  <a:gd name="T77" fmla="*/ 2147483646 h 401"/>
                  <a:gd name="T78" fmla="*/ 2147483646 w 529"/>
                  <a:gd name="T79" fmla="*/ 2147483646 h 401"/>
                  <a:gd name="T80" fmla="*/ 2147483646 w 529"/>
                  <a:gd name="T81" fmla="*/ 2147483646 h 401"/>
                  <a:gd name="T82" fmla="*/ 2147483646 w 529"/>
                  <a:gd name="T83" fmla="*/ 2147483646 h 401"/>
                  <a:gd name="T84" fmla="*/ 2147483646 w 529"/>
                  <a:gd name="T85" fmla="*/ 2147483646 h 401"/>
                  <a:gd name="T86" fmla="*/ 2147483646 w 529"/>
                  <a:gd name="T87" fmla="*/ 2147483646 h 401"/>
                  <a:gd name="T88" fmla="*/ 2147483646 w 529"/>
                  <a:gd name="T89" fmla="*/ 2147483646 h 401"/>
                  <a:gd name="T90" fmla="*/ 2147483646 w 529"/>
                  <a:gd name="T91" fmla="*/ 2147483646 h 401"/>
                  <a:gd name="T92" fmla="*/ 2147483646 w 529"/>
                  <a:gd name="T93" fmla="*/ 2147483646 h 401"/>
                  <a:gd name="T94" fmla="*/ 2147483646 w 529"/>
                  <a:gd name="T95" fmla="*/ 2147483646 h 401"/>
                  <a:gd name="T96" fmla="*/ 2147483646 w 529"/>
                  <a:gd name="T97" fmla="*/ 2147483646 h 401"/>
                  <a:gd name="T98" fmla="*/ 2147483646 w 529"/>
                  <a:gd name="T99" fmla="*/ 2147483646 h 401"/>
                  <a:gd name="T100" fmla="*/ 2147483646 w 529"/>
                  <a:gd name="T101" fmla="*/ 2147483646 h 401"/>
                  <a:gd name="T102" fmla="*/ 2147483646 w 529"/>
                  <a:gd name="T103" fmla="*/ 2147483646 h 401"/>
                  <a:gd name="T104" fmla="*/ 2147483646 w 529"/>
                  <a:gd name="T105" fmla="*/ 2147483646 h 401"/>
                  <a:gd name="T106" fmla="*/ 2147483646 w 529"/>
                  <a:gd name="T107" fmla="*/ 2147483646 h 401"/>
                  <a:gd name="T108" fmla="*/ 2147483646 w 529"/>
                  <a:gd name="T109" fmla="*/ 2147483646 h 401"/>
                  <a:gd name="T110" fmla="*/ 2147483646 w 529"/>
                  <a:gd name="T111" fmla="*/ 2147483646 h 401"/>
                  <a:gd name="T112" fmla="*/ 2147483646 w 529"/>
                  <a:gd name="T113" fmla="*/ 2147483646 h 401"/>
                  <a:gd name="T114" fmla="*/ 2147483646 w 529"/>
                  <a:gd name="T115" fmla="*/ 2147483646 h 401"/>
                  <a:gd name="T116" fmla="*/ 2147483646 w 529"/>
                  <a:gd name="T117" fmla="*/ 2147483646 h 401"/>
                  <a:gd name="T118" fmla="*/ 2147483646 w 529"/>
                  <a:gd name="T119" fmla="*/ 2147483646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10" name="Freeform 9"/>
              <p:cNvSpPr/>
              <p:nvPr/>
            </p:nvSpPr>
            <p:spPr bwMode="gray">
              <a:xfrm>
                <a:off x="5970258" y="2743112"/>
                <a:ext cx="722254" cy="746291"/>
              </a:xfrm>
              <a:custGeom>
                <a:avLst/>
                <a:gdLst>
                  <a:gd name="T0" fmla="*/ 2147483646 w 377"/>
                  <a:gd name="T1" fmla="*/ 2147483646 h 393"/>
                  <a:gd name="T2" fmla="*/ 2147483646 w 377"/>
                  <a:gd name="T3" fmla="*/ 2147483646 h 393"/>
                  <a:gd name="T4" fmla="*/ 2147483646 w 377"/>
                  <a:gd name="T5" fmla="*/ 2147483646 h 393"/>
                  <a:gd name="T6" fmla="*/ 2147483646 w 377"/>
                  <a:gd name="T7" fmla="*/ 2147483646 h 393"/>
                  <a:gd name="T8" fmla="*/ 2147483646 w 377"/>
                  <a:gd name="T9" fmla="*/ 2147483646 h 393"/>
                  <a:gd name="T10" fmla="*/ 2147483646 w 377"/>
                  <a:gd name="T11" fmla="*/ 2147483646 h 393"/>
                  <a:gd name="T12" fmla="*/ 2147483646 w 377"/>
                  <a:gd name="T13" fmla="*/ 0 h 393"/>
                  <a:gd name="T14" fmla="*/ 2147483646 w 377"/>
                  <a:gd name="T15" fmla="*/ 0 h 393"/>
                  <a:gd name="T16" fmla="*/ 2147483646 w 377"/>
                  <a:gd name="T17" fmla="*/ 2147483646 h 393"/>
                  <a:gd name="T18" fmla="*/ 2147483646 w 377"/>
                  <a:gd name="T19" fmla="*/ 2147483646 h 393"/>
                  <a:gd name="T20" fmla="*/ 2147483646 w 377"/>
                  <a:gd name="T21" fmla="*/ 2147483646 h 393"/>
                  <a:gd name="T22" fmla="*/ 2147483646 w 377"/>
                  <a:gd name="T23" fmla="*/ 2147483646 h 393"/>
                  <a:gd name="T24" fmla="*/ 2147483646 w 377"/>
                  <a:gd name="T25" fmla="*/ 2147483646 h 393"/>
                  <a:gd name="T26" fmla="*/ 2147483646 w 377"/>
                  <a:gd name="T27" fmla="*/ 2147483646 h 393"/>
                  <a:gd name="T28" fmla="*/ 2147483646 w 377"/>
                  <a:gd name="T29" fmla="*/ 2147483646 h 393"/>
                  <a:gd name="T30" fmla="*/ 2147483646 w 377"/>
                  <a:gd name="T31" fmla="*/ 2147483646 h 393"/>
                  <a:gd name="T32" fmla="*/ 2147483646 w 377"/>
                  <a:gd name="T33" fmla="*/ 2147483646 h 393"/>
                  <a:gd name="T34" fmla="*/ 2147483646 w 377"/>
                  <a:gd name="T35" fmla="*/ 2147483646 h 393"/>
                  <a:gd name="T36" fmla="*/ 2147483646 w 377"/>
                  <a:gd name="T37" fmla="*/ 2147483646 h 393"/>
                  <a:gd name="T38" fmla="*/ 0 w 377"/>
                  <a:gd name="T39" fmla="*/ 2147483646 h 393"/>
                  <a:gd name="T40" fmla="*/ 2147483646 w 377"/>
                  <a:gd name="T41" fmla="*/ 2147483646 h 393"/>
                  <a:gd name="T42" fmla="*/ 2147483646 w 377"/>
                  <a:gd name="T43" fmla="*/ 2147483646 h 393"/>
                  <a:gd name="T44" fmla="*/ 2147483646 w 377"/>
                  <a:gd name="T45" fmla="*/ 2147483646 h 393"/>
                  <a:gd name="T46" fmla="*/ 2147483646 w 377"/>
                  <a:gd name="T47" fmla="*/ 2147483646 h 393"/>
                  <a:gd name="T48" fmla="*/ 2147483646 w 377"/>
                  <a:gd name="T49" fmla="*/ 2147483646 h 393"/>
                  <a:gd name="T50" fmla="*/ 2147483646 w 377"/>
                  <a:gd name="T51" fmla="*/ 2147483646 h 393"/>
                  <a:gd name="T52" fmla="*/ 2147483646 w 377"/>
                  <a:gd name="T53" fmla="*/ 2147483646 h 393"/>
                  <a:gd name="T54" fmla="*/ 2147483646 w 377"/>
                  <a:gd name="T55" fmla="*/ 2147483646 h 393"/>
                  <a:gd name="T56" fmla="*/ 2147483646 w 377"/>
                  <a:gd name="T57" fmla="*/ 2147483646 h 393"/>
                  <a:gd name="T58" fmla="*/ 2147483646 w 377"/>
                  <a:gd name="T59" fmla="*/ 2147483646 h 393"/>
                  <a:gd name="T60" fmla="*/ 2147483646 w 377"/>
                  <a:gd name="T61" fmla="*/ 2147483646 h 393"/>
                  <a:gd name="T62" fmla="*/ 2147483646 w 377"/>
                  <a:gd name="T63" fmla="*/ 2147483646 h 393"/>
                  <a:gd name="T64" fmla="*/ 2147483646 w 377"/>
                  <a:gd name="T65" fmla="*/ 2147483646 h 393"/>
                  <a:gd name="T66" fmla="*/ 2147483646 w 377"/>
                  <a:gd name="T67" fmla="*/ 2147483646 h 393"/>
                  <a:gd name="T68" fmla="*/ 2147483646 w 377"/>
                  <a:gd name="T69" fmla="*/ 2147483646 h 393"/>
                  <a:gd name="T70" fmla="*/ 2147483646 w 377"/>
                  <a:gd name="T71" fmla="*/ 2147483646 h 393"/>
                  <a:gd name="T72" fmla="*/ 2147483646 w 377"/>
                  <a:gd name="T73" fmla="*/ 2147483646 h 393"/>
                  <a:gd name="T74" fmla="*/ 2147483646 w 377"/>
                  <a:gd name="T75" fmla="*/ 2147483646 h 393"/>
                  <a:gd name="T76" fmla="*/ 2147483646 w 377"/>
                  <a:gd name="T77" fmla="*/ 2147483646 h 393"/>
                  <a:gd name="T78" fmla="*/ 2147483646 w 377"/>
                  <a:gd name="T79" fmla="*/ 2147483646 h 393"/>
                  <a:gd name="T80" fmla="*/ 2147483646 w 377"/>
                  <a:gd name="T81" fmla="*/ 2147483646 h 393"/>
                  <a:gd name="T82" fmla="*/ 2147483646 w 377"/>
                  <a:gd name="T83" fmla="*/ 2147483646 h 393"/>
                  <a:gd name="T84" fmla="*/ 2147483646 w 377"/>
                  <a:gd name="T85" fmla="*/ 2147483646 h 393"/>
                  <a:gd name="T86" fmla="*/ 2147483646 w 377"/>
                  <a:gd name="T87" fmla="*/ 2147483646 h 393"/>
                  <a:gd name="T88" fmla="*/ 2147483646 w 377"/>
                  <a:gd name="T89" fmla="*/ 2147483646 h 393"/>
                  <a:gd name="T90" fmla="*/ 2147483646 w 377"/>
                  <a:gd name="T91" fmla="*/ 2147483646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11" name="Freeform 10"/>
              <p:cNvSpPr/>
              <p:nvPr/>
            </p:nvSpPr>
            <p:spPr bwMode="gray">
              <a:xfrm>
                <a:off x="5420195" y="2912183"/>
                <a:ext cx="674426" cy="1016116"/>
              </a:xfrm>
              <a:custGeom>
                <a:avLst/>
                <a:gdLst>
                  <a:gd name="T0" fmla="*/ 2147483646 w 353"/>
                  <a:gd name="T1" fmla="*/ 2147483646 h 537"/>
                  <a:gd name="T2" fmla="*/ 2147483646 w 353"/>
                  <a:gd name="T3" fmla="*/ 2147483646 h 537"/>
                  <a:gd name="T4" fmla="*/ 2147483646 w 353"/>
                  <a:gd name="T5" fmla="*/ 2147483646 h 537"/>
                  <a:gd name="T6" fmla="*/ 2147483646 w 353"/>
                  <a:gd name="T7" fmla="*/ 0 h 537"/>
                  <a:gd name="T8" fmla="*/ 2147483646 w 353"/>
                  <a:gd name="T9" fmla="*/ 2147483646 h 537"/>
                  <a:gd name="T10" fmla="*/ 2147483646 w 353"/>
                  <a:gd name="T11" fmla="*/ 2147483646 h 537"/>
                  <a:gd name="T12" fmla="*/ 2147483646 w 353"/>
                  <a:gd name="T13" fmla="*/ 2147483646 h 537"/>
                  <a:gd name="T14" fmla="*/ 2147483646 w 353"/>
                  <a:gd name="T15" fmla="*/ 2147483646 h 537"/>
                  <a:gd name="T16" fmla="*/ 2147483646 w 353"/>
                  <a:gd name="T17" fmla="*/ 2147483646 h 537"/>
                  <a:gd name="T18" fmla="*/ 2147483646 w 353"/>
                  <a:gd name="T19" fmla="*/ 2147483646 h 537"/>
                  <a:gd name="T20" fmla="*/ 2147483646 w 353"/>
                  <a:gd name="T21" fmla="*/ 2147483646 h 537"/>
                  <a:gd name="T22" fmla="*/ 2147483646 w 353"/>
                  <a:gd name="T23" fmla="*/ 2147483646 h 537"/>
                  <a:gd name="T24" fmla="*/ 2147483646 w 353"/>
                  <a:gd name="T25" fmla="*/ 2147483646 h 537"/>
                  <a:gd name="T26" fmla="*/ 2147483646 w 353"/>
                  <a:gd name="T27" fmla="*/ 2147483646 h 537"/>
                  <a:gd name="T28" fmla="*/ 2147483646 w 353"/>
                  <a:gd name="T29" fmla="*/ 2147483646 h 537"/>
                  <a:gd name="T30" fmla="*/ 2147483646 w 353"/>
                  <a:gd name="T31" fmla="*/ 2147483646 h 537"/>
                  <a:gd name="T32" fmla="*/ 2147483646 w 353"/>
                  <a:gd name="T33" fmla="*/ 2147483646 h 537"/>
                  <a:gd name="T34" fmla="*/ 2147483646 w 353"/>
                  <a:gd name="T35" fmla="*/ 2147483646 h 537"/>
                  <a:gd name="T36" fmla="*/ 2147483646 w 353"/>
                  <a:gd name="T37" fmla="*/ 2147483646 h 537"/>
                  <a:gd name="T38" fmla="*/ 2147483646 w 353"/>
                  <a:gd name="T39" fmla="*/ 2147483646 h 537"/>
                  <a:gd name="T40" fmla="*/ 2147483646 w 353"/>
                  <a:gd name="T41" fmla="*/ 2147483646 h 537"/>
                  <a:gd name="T42" fmla="*/ 2147483646 w 353"/>
                  <a:gd name="T43" fmla="*/ 2147483646 h 537"/>
                  <a:gd name="T44" fmla="*/ 2147483646 w 353"/>
                  <a:gd name="T45" fmla="*/ 2147483646 h 537"/>
                  <a:gd name="T46" fmla="*/ 2147483646 w 353"/>
                  <a:gd name="T47" fmla="*/ 2147483646 h 537"/>
                  <a:gd name="T48" fmla="*/ 2147483646 w 353"/>
                  <a:gd name="T49" fmla="*/ 2147483646 h 537"/>
                  <a:gd name="T50" fmla="*/ 2147483646 w 353"/>
                  <a:gd name="T51" fmla="*/ 2147483646 h 537"/>
                  <a:gd name="T52" fmla="*/ 2147483646 w 353"/>
                  <a:gd name="T53" fmla="*/ 2147483646 h 537"/>
                  <a:gd name="T54" fmla="*/ 2147483646 w 353"/>
                  <a:gd name="T55" fmla="*/ 2147483646 h 537"/>
                  <a:gd name="T56" fmla="*/ 2147483646 w 353"/>
                  <a:gd name="T57" fmla="*/ 2147483646 h 537"/>
                  <a:gd name="T58" fmla="*/ 2147483646 w 353"/>
                  <a:gd name="T59" fmla="*/ 2147483646 h 537"/>
                  <a:gd name="T60" fmla="*/ 2147483646 w 353"/>
                  <a:gd name="T61" fmla="*/ 2147483646 h 537"/>
                  <a:gd name="T62" fmla="*/ 2147483646 w 353"/>
                  <a:gd name="T63" fmla="*/ 2147483646 h 537"/>
                  <a:gd name="T64" fmla="*/ 2147483646 w 353"/>
                  <a:gd name="T65" fmla="*/ 2147483646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solidFill>
                <a:schemeClr val="accent2"/>
              </a:solid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12" name="Freeform 14"/>
              <p:cNvSpPr/>
              <p:nvPr/>
            </p:nvSpPr>
            <p:spPr bwMode="gray">
              <a:xfrm>
                <a:off x="5601956" y="3578210"/>
                <a:ext cx="830672" cy="548190"/>
              </a:xfrm>
              <a:custGeom>
                <a:avLst/>
                <a:gdLst>
                  <a:gd name="T0" fmla="*/ 2147483646 w 433"/>
                  <a:gd name="T1" fmla="*/ 2147483646 h 289"/>
                  <a:gd name="T2" fmla="*/ 2147483646 w 433"/>
                  <a:gd name="T3" fmla="*/ 2147483646 h 289"/>
                  <a:gd name="T4" fmla="*/ 2147483646 w 433"/>
                  <a:gd name="T5" fmla="*/ 2147483646 h 289"/>
                  <a:gd name="T6" fmla="*/ 2147483646 w 433"/>
                  <a:gd name="T7" fmla="*/ 2147483646 h 289"/>
                  <a:gd name="T8" fmla="*/ 2147483646 w 433"/>
                  <a:gd name="T9" fmla="*/ 2147483646 h 289"/>
                  <a:gd name="T10" fmla="*/ 2147483646 w 433"/>
                  <a:gd name="T11" fmla="*/ 2147483646 h 289"/>
                  <a:gd name="T12" fmla="*/ 2147483646 w 433"/>
                  <a:gd name="T13" fmla="*/ 2147483646 h 289"/>
                  <a:gd name="T14" fmla="*/ 2147483646 w 433"/>
                  <a:gd name="T15" fmla="*/ 2147483646 h 289"/>
                  <a:gd name="T16" fmla="*/ 2147483646 w 433"/>
                  <a:gd name="T17" fmla="*/ 2147483646 h 289"/>
                  <a:gd name="T18" fmla="*/ 2147483646 w 433"/>
                  <a:gd name="T19" fmla="*/ 2147483646 h 289"/>
                  <a:gd name="T20" fmla="*/ 0 w 433"/>
                  <a:gd name="T21" fmla="*/ 2147483646 h 289"/>
                  <a:gd name="T22" fmla="*/ 2147483646 w 433"/>
                  <a:gd name="T23" fmla="*/ 2147483646 h 289"/>
                  <a:gd name="T24" fmla="*/ 2147483646 w 433"/>
                  <a:gd name="T25" fmla="*/ 2147483646 h 289"/>
                  <a:gd name="T26" fmla="*/ 2147483646 w 433"/>
                  <a:gd name="T27" fmla="*/ 2147483646 h 289"/>
                  <a:gd name="T28" fmla="*/ 2147483646 w 433"/>
                  <a:gd name="T29" fmla="*/ 2147483646 h 289"/>
                  <a:gd name="T30" fmla="*/ 2147483646 w 433"/>
                  <a:gd name="T31" fmla="*/ 2147483646 h 289"/>
                  <a:gd name="T32" fmla="*/ 2147483646 w 433"/>
                  <a:gd name="T33" fmla="*/ 2147483646 h 289"/>
                  <a:gd name="T34" fmla="*/ 2147483646 w 433"/>
                  <a:gd name="T35" fmla="*/ 2147483646 h 289"/>
                  <a:gd name="T36" fmla="*/ 2147483646 w 433"/>
                  <a:gd name="T37" fmla="*/ 2147483646 h 289"/>
                  <a:gd name="T38" fmla="*/ 2147483646 w 433"/>
                  <a:gd name="T39" fmla="*/ 2147483646 h 289"/>
                  <a:gd name="T40" fmla="*/ 2147483646 w 433"/>
                  <a:gd name="T41" fmla="*/ 2147483646 h 289"/>
                  <a:gd name="T42" fmla="*/ 2147483646 w 433"/>
                  <a:gd name="T43" fmla="*/ 2147483646 h 289"/>
                  <a:gd name="T44" fmla="*/ 2147483646 w 433"/>
                  <a:gd name="T45" fmla="*/ 2147483646 h 289"/>
                  <a:gd name="T46" fmla="*/ 2147483646 w 433"/>
                  <a:gd name="T47" fmla="*/ 2147483646 h 289"/>
                  <a:gd name="T48" fmla="*/ 2147483646 w 433"/>
                  <a:gd name="T49" fmla="*/ 2147483646 h 289"/>
                  <a:gd name="T50" fmla="*/ 2147483646 w 433"/>
                  <a:gd name="T51" fmla="*/ 2147483646 h 289"/>
                  <a:gd name="T52" fmla="*/ 2147483646 w 433"/>
                  <a:gd name="T53" fmla="*/ 2147483646 h 289"/>
                  <a:gd name="T54" fmla="*/ 2147483646 w 433"/>
                  <a:gd name="T55" fmla="*/ 2147483646 h 289"/>
                  <a:gd name="T56" fmla="*/ 2147483646 w 433"/>
                  <a:gd name="T57" fmla="*/ 2147483646 h 289"/>
                  <a:gd name="T58" fmla="*/ 2147483646 w 433"/>
                  <a:gd name="T59" fmla="*/ 2147483646 h 289"/>
                  <a:gd name="T60" fmla="*/ 2147483646 w 433"/>
                  <a:gd name="T61" fmla="*/ 2147483646 h 289"/>
                  <a:gd name="T62" fmla="*/ 2147483646 w 433"/>
                  <a:gd name="T63" fmla="*/ 2147483646 h 289"/>
                  <a:gd name="T64" fmla="*/ 2147483646 w 433"/>
                  <a:gd name="T65" fmla="*/ 2147483646 h 289"/>
                  <a:gd name="T66" fmla="*/ 2147483646 w 433"/>
                  <a:gd name="T67" fmla="*/ 2147483646 h 289"/>
                  <a:gd name="T68" fmla="*/ 2147483646 w 433"/>
                  <a:gd name="T69" fmla="*/ 2147483646 h 289"/>
                  <a:gd name="T70" fmla="*/ 2147483646 w 433"/>
                  <a:gd name="T71" fmla="*/ 2147483646 h 289"/>
                  <a:gd name="T72" fmla="*/ 2147483646 w 433"/>
                  <a:gd name="T73" fmla="*/ 2147483646 h 289"/>
                  <a:gd name="T74" fmla="*/ 2147483646 w 433"/>
                  <a:gd name="T75" fmla="*/ 2147483646 h 289"/>
                  <a:gd name="T76" fmla="*/ 2147483646 w 433"/>
                  <a:gd name="T77" fmla="*/ 2147483646 h 289"/>
                  <a:gd name="T78" fmla="*/ 2147483646 w 433"/>
                  <a:gd name="T79" fmla="*/ 0 h 289"/>
                  <a:gd name="T80" fmla="*/ 2147483646 w 433"/>
                  <a:gd name="T81" fmla="*/ 2147483646 h 289"/>
                  <a:gd name="T82" fmla="*/ 2147483646 w 433"/>
                  <a:gd name="T83" fmla="*/ 2147483646 h 289"/>
                  <a:gd name="T84" fmla="*/ 2147483646 w 433"/>
                  <a:gd name="T85" fmla="*/ 2147483646 h 289"/>
                  <a:gd name="T86" fmla="*/ 2147483646 w 433"/>
                  <a:gd name="T87" fmla="*/ 2147483646 h 289"/>
                  <a:gd name="T88" fmla="*/ 2147483646 w 433"/>
                  <a:gd name="T89" fmla="*/ 2147483646 h 289"/>
                  <a:gd name="T90" fmla="*/ 2147483646 w 433"/>
                  <a:gd name="T91" fmla="*/ 2147483646 h 289"/>
                  <a:gd name="T92" fmla="*/ 2147483646 w 433"/>
                  <a:gd name="T93" fmla="*/ 0 h 289"/>
                  <a:gd name="T94" fmla="*/ 2147483646 w 433"/>
                  <a:gd name="T95" fmla="*/ 0 h 289"/>
                  <a:gd name="T96" fmla="*/ 2147483646 w 433"/>
                  <a:gd name="T97" fmla="*/ 0 h 289"/>
                  <a:gd name="T98" fmla="*/ 2147483646 w 433"/>
                  <a:gd name="T99" fmla="*/ 2147483646 h 289"/>
                  <a:gd name="T100" fmla="*/ 2147483646 w 433"/>
                  <a:gd name="T101" fmla="*/ 2147483646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13" name="Freeform 18"/>
              <p:cNvSpPr/>
              <p:nvPr/>
            </p:nvSpPr>
            <p:spPr bwMode="gray">
              <a:xfrm>
                <a:off x="5801255" y="5016146"/>
                <a:ext cx="522957" cy="698475"/>
              </a:xfrm>
              <a:custGeom>
                <a:avLst/>
                <a:gdLst>
                  <a:gd name="T0" fmla="*/ 2147483646 w 273"/>
                  <a:gd name="T1" fmla="*/ 2147483646 h 369"/>
                  <a:gd name="T2" fmla="*/ 2147483646 w 273"/>
                  <a:gd name="T3" fmla="*/ 2147483646 h 369"/>
                  <a:gd name="T4" fmla="*/ 2147483646 w 273"/>
                  <a:gd name="T5" fmla="*/ 2147483646 h 369"/>
                  <a:gd name="T6" fmla="*/ 2147483646 w 273"/>
                  <a:gd name="T7" fmla="*/ 2147483646 h 369"/>
                  <a:gd name="T8" fmla="*/ 2147483646 w 273"/>
                  <a:gd name="T9" fmla="*/ 2147483646 h 369"/>
                  <a:gd name="T10" fmla="*/ 2147483646 w 273"/>
                  <a:gd name="T11" fmla="*/ 2147483646 h 369"/>
                  <a:gd name="T12" fmla="*/ 2147483646 w 273"/>
                  <a:gd name="T13" fmla="*/ 2147483646 h 369"/>
                  <a:gd name="T14" fmla="*/ 2147483646 w 273"/>
                  <a:gd name="T15" fmla="*/ 2147483646 h 369"/>
                  <a:gd name="T16" fmla="*/ 2147483646 w 273"/>
                  <a:gd name="T17" fmla="*/ 2147483646 h 369"/>
                  <a:gd name="T18" fmla="*/ 2147483646 w 273"/>
                  <a:gd name="T19" fmla="*/ 2147483646 h 369"/>
                  <a:gd name="T20" fmla="*/ 2147483646 w 273"/>
                  <a:gd name="T21" fmla="*/ 2147483646 h 369"/>
                  <a:gd name="T22" fmla="*/ 2147483646 w 273"/>
                  <a:gd name="T23" fmla="*/ 2147483646 h 369"/>
                  <a:gd name="T24" fmla="*/ 2147483646 w 273"/>
                  <a:gd name="T25" fmla="*/ 0 h 369"/>
                  <a:gd name="T26" fmla="*/ 2147483646 w 273"/>
                  <a:gd name="T27" fmla="*/ 0 h 369"/>
                  <a:gd name="T28" fmla="*/ 2147483646 w 273"/>
                  <a:gd name="T29" fmla="*/ 2147483646 h 369"/>
                  <a:gd name="T30" fmla="*/ 2147483646 w 273"/>
                  <a:gd name="T31" fmla="*/ 2147483646 h 369"/>
                  <a:gd name="T32" fmla="*/ 2147483646 w 273"/>
                  <a:gd name="T33" fmla="*/ 2147483646 h 369"/>
                  <a:gd name="T34" fmla="*/ 2147483646 w 273"/>
                  <a:gd name="T35" fmla="*/ 2147483646 h 369"/>
                  <a:gd name="T36" fmla="*/ 2147483646 w 273"/>
                  <a:gd name="T37" fmla="*/ 2147483646 h 369"/>
                  <a:gd name="T38" fmla="*/ 2147483646 w 273"/>
                  <a:gd name="T39" fmla="*/ 2147483646 h 369"/>
                  <a:gd name="T40" fmla="*/ 2147483646 w 273"/>
                  <a:gd name="T41" fmla="*/ 2147483646 h 369"/>
                  <a:gd name="T42" fmla="*/ 2147483646 w 273"/>
                  <a:gd name="T43" fmla="*/ 2147483646 h 369"/>
                  <a:gd name="T44" fmla="*/ 2147483646 w 273"/>
                  <a:gd name="T45" fmla="*/ 2147483646 h 369"/>
                  <a:gd name="T46" fmla="*/ 2147483646 w 273"/>
                  <a:gd name="T47" fmla="*/ 2147483646 h 369"/>
                  <a:gd name="T48" fmla="*/ 2147483646 w 273"/>
                  <a:gd name="T49" fmla="*/ 2147483646 h 369"/>
                  <a:gd name="T50" fmla="*/ 2147483646 w 273"/>
                  <a:gd name="T51" fmla="*/ 2147483646 h 369"/>
                  <a:gd name="T52" fmla="*/ 2147483646 w 273"/>
                  <a:gd name="T53" fmla="*/ 2147483646 h 369"/>
                  <a:gd name="T54" fmla="*/ 2147483646 w 273"/>
                  <a:gd name="T55" fmla="*/ 2147483646 h 369"/>
                  <a:gd name="T56" fmla="*/ 0 w 273"/>
                  <a:gd name="T57" fmla="*/ 2147483646 h 369"/>
                  <a:gd name="T58" fmla="*/ 2147483646 w 273"/>
                  <a:gd name="T59" fmla="*/ 2147483646 h 369"/>
                  <a:gd name="T60" fmla="*/ 2147483646 w 273"/>
                  <a:gd name="T61" fmla="*/ 2147483646 h 369"/>
                  <a:gd name="T62" fmla="*/ 2147483646 w 273"/>
                  <a:gd name="T63" fmla="*/ 2147483646 h 369"/>
                  <a:gd name="T64" fmla="*/ 2147483646 w 273"/>
                  <a:gd name="T65" fmla="*/ 2147483646 h 369"/>
                  <a:gd name="T66" fmla="*/ 2147483646 w 273"/>
                  <a:gd name="T67" fmla="*/ 2147483646 h 369"/>
                  <a:gd name="T68" fmla="*/ 2147483646 w 273"/>
                  <a:gd name="T69" fmla="*/ 2147483646 h 369"/>
                  <a:gd name="T70" fmla="*/ 2147483646 w 273"/>
                  <a:gd name="T71" fmla="*/ 2147483646 h 369"/>
                  <a:gd name="T72" fmla="*/ 2147483646 w 273"/>
                  <a:gd name="T73" fmla="*/ 2147483646 h 369"/>
                  <a:gd name="T74" fmla="*/ 2147483646 w 273"/>
                  <a:gd name="T75" fmla="*/ 2147483646 h 369"/>
                  <a:gd name="T76" fmla="*/ 2147483646 w 273"/>
                  <a:gd name="T77" fmla="*/ 2147483646 h 369"/>
                  <a:gd name="T78" fmla="*/ 2147483646 w 273"/>
                  <a:gd name="T79" fmla="*/ 2147483646 h 369"/>
                  <a:gd name="T80" fmla="*/ 2147483646 w 273"/>
                  <a:gd name="T81" fmla="*/ 2147483646 h 369"/>
                  <a:gd name="T82" fmla="*/ 2147483646 w 273"/>
                  <a:gd name="T83" fmla="*/ 2147483646 h 369"/>
                  <a:gd name="T84" fmla="*/ 2147483646 w 273"/>
                  <a:gd name="T85" fmla="*/ 2147483646 h 369"/>
                  <a:gd name="T86" fmla="*/ 2147483646 w 273"/>
                  <a:gd name="T87" fmla="*/ 2147483646 h 369"/>
                  <a:gd name="T88" fmla="*/ 2147483646 w 273"/>
                  <a:gd name="T89" fmla="*/ 2147483646 h 369"/>
                  <a:gd name="T90" fmla="*/ 2147483646 w 273"/>
                  <a:gd name="T91" fmla="*/ 2147483646 h 369"/>
                  <a:gd name="T92" fmla="*/ 2147483646 w 273"/>
                  <a:gd name="T93" fmla="*/ 2147483646 h 369"/>
                  <a:gd name="T94" fmla="*/ 2147483646 w 273"/>
                  <a:gd name="T95" fmla="*/ 2147483646 h 369"/>
                  <a:gd name="T96" fmla="*/ 2147483646 w 273"/>
                  <a:gd name="T97" fmla="*/ 2147483646 h 369"/>
                  <a:gd name="T98" fmla="*/ 2147483646 w 273"/>
                  <a:gd name="T99" fmla="*/ 2147483646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14" name="Freeform 26"/>
              <p:cNvSpPr/>
              <p:nvPr/>
            </p:nvSpPr>
            <p:spPr bwMode="gray">
              <a:xfrm>
                <a:off x="5495133" y="4771935"/>
                <a:ext cx="585138" cy="807772"/>
              </a:xfrm>
              <a:custGeom>
                <a:avLst/>
                <a:gdLst>
                  <a:gd name="T0" fmla="*/ 2147483646 w 305"/>
                  <a:gd name="T1" fmla="*/ 2147483646 h 425"/>
                  <a:gd name="T2" fmla="*/ 2147483646 w 305"/>
                  <a:gd name="T3" fmla="*/ 2147483646 h 425"/>
                  <a:gd name="T4" fmla="*/ 2147483646 w 305"/>
                  <a:gd name="T5" fmla="*/ 2147483646 h 425"/>
                  <a:gd name="T6" fmla="*/ 2147483646 w 305"/>
                  <a:gd name="T7" fmla="*/ 2147483646 h 425"/>
                  <a:gd name="T8" fmla="*/ 2147483646 w 305"/>
                  <a:gd name="T9" fmla="*/ 2147483646 h 425"/>
                  <a:gd name="T10" fmla="*/ 2147483646 w 305"/>
                  <a:gd name="T11" fmla="*/ 2147483646 h 425"/>
                  <a:gd name="T12" fmla="*/ 2147483646 w 305"/>
                  <a:gd name="T13" fmla="*/ 2147483646 h 425"/>
                  <a:gd name="T14" fmla="*/ 2147483646 w 305"/>
                  <a:gd name="T15" fmla="*/ 2147483646 h 425"/>
                  <a:gd name="T16" fmla="*/ 2147483646 w 305"/>
                  <a:gd name="T17" fmla="*/ 2147483646 h 425"/>
                  <a:gd name="T18" fmla="*/ 2147483646 w 305"/>
                  <a:gd name="T19" fmla="*/ 2147483646 h 425"/>
                  <a:gd name="T20" fmla="*/ 2147483646 w 305"/>
                  <a:gd name="T21" fmla="*/ 2147483646 h 425"/>
                  <a:gd name="T22" fmla="*/ 2147483646 w 305"/>
                  <a:gd name="T23" fmla="*/ 2147483646 h 425"/>
                  <a:gd name="T24" fmla="*/ 2147483646 w 305"/>
                  <a:gd name="T25" fmla="*/ 2147483646 h 425"/>
                  <a:gd name="T26" fmla="*/ 2147483646 w 305"/>
                  <a:gd name="T27" fmla="*/ 2147483646 h 425"/>
                  <a:gd name="T28" fmla="*/ 2147483646 w 305"/>
                  <a:gd name="T29" fmla="*/ 2147483646 h 425"/>
                  <a:gd name="T30" fmla="*/ 2147483646 w 305"/>
                  <a:gd name="T31" fmla="*/ 2147483646 h 425"/>
                  <a:gd name="T32" fmla="*/ 2147483646 w 305"/>
                  <a:gd name="T33" fmla="*/ 2147483646 h 425"/>
                  <a:gd name="T34" fmla="*/ 2147483646 w 305"/>
                  <a:gd name="T35" fmla="*/ 2147483646 h 425"/>
                  <a:gd name="T36" fmla="*/ 2147483646 w 305"/>
                  <a:gd name="T37" fmla="*/ 2147483646 h 425"/>
                  <a:gd name="T38" fmla="*/ 2147483646 w 305"/>
                  <a:gd name="T39" fmla="*/ 2147483646 h 425"/>
                  <a:gd name="T40" fmla="*/ 2147483646 w 305"/>
                  <a:gd name="T41" fmla="*/ 2147483646 h 425"/>
                  <a:gd name="T42" fmla="*/ 2147483646 w 305"/>
                  <a:gd name="T43" fmla="*/ 2147483646 h 425"/>
                  <a:gd name="T44" fmla="*/ 2147483646 w 305"/>
                  <a:gd name="T45" fmla="*/ 2147483646 h 425"/>
                  <a:gd name="T46" fmla="*/ 2147483646 w 305"/>
                  <a:gd name="T47" fmla="*/ 2147483646 h 425"/>
                  <a:gd name="T48" fmla="*/ 2147483646 w 305"/>
                  <a:gd name="T49" fmla="*/ 2147483646 h 425"/>
                  <a:gd name="T50" fmla="*/ 2147483646 w 305"/>
                  <a:gd name="T51" fmla="*/ 2147483646 h 425"/>
                  <a:gd name="T52" fmla="*/ 2147483646 w 305"/>
                  <a:gd name="T53" fmla="*/ 2147483646 h 425"/>
                  <a:gd name="T54" fmla="*/ 2147483646 w 305"/>
                  <a:gd name="T55" fmla="*/ 2147483646 h 425"/>
                  <a:gd name="T56" fmla="*/ 2147483646 w 305"/>
                  <a:gd name="T57" fmla="*/ 2147483646 h 425"/>
                  <a:gd name="T58" fmla="*/ 2147483646 w 305"/>
                  <a:gd name="T59" fmla="*/ 2147483646 h 425"/>
                  <a:gd name="T60" fmla="*/ 2147483646 w 305"/>
                  <a:gd name="T61" fmla="*/ 2147483646 h 425"/>
                  <a:gd name="T62" fmla="*/ 2147483646 w 305"/>
                  <a:gd name="T63" fmla="*/ 2147483646 h 425"/>
                  <a:gd name="T64" fmla="*/ 2147483646 w 305"/>
                  <a:gd name="T65" fmla="*/ 2147483646 h 425"/>
                  <a:gd name="T66" fmla="*/ 2147483646 w 305"/>
                  <a:gd name="T67" fmla="*/ 2147483646 h 425"/>
                  <a:gd name="T68" fmla="*/ 2147483646 w 305"/>
                  <a:gd name="T69" fmla="*/ 2147483646 h 425"/>
                  <a:gd name="T70" fmla="*/ 2147483646 w 305"/>
                  <a:gd name="T71" fmla="*/ 2147483646 h 425"/>
                  <a:gd name="T72" fmla="*/ 0 w 305"/>
                  <a:gd name="T73" fmla="*/ 2147483646 h 425"/>
                  <a:gd name="T74" fmla="*/ 2147483646 w 305"/>
                  <a:gd name="T75" fmla="*/ 2147483646 h 425"/>
                  <a:gd name="T76" fmla="*/ 2147483646 w 305"/>
                  <a:gd name="T77" fmla="*/ 2147483646 h 425"/>
                  <a:gd name="T78" fmla="*/ 2147483646 w 305"/>
                  <a:gd name="T79" fmla="*/ 2147483646 h 425"/>
                  <a:gd name="T80" fmla="*/ 2147483646 w 305"/>
                  <a:gd name="T81" fmla="*/ 2147483646 h 425"/>
                  <a:gd name="T82" fmla="*/ 2147483646 w 305"/>
                  <a:gd name="T83" fmla="*/ 2147483646 h 425"/>
                  <a:gd name="T84" fmla="*/ 2147483646 w 305"/>
                  <a:gd name="T85" fmla="*/ 2147483646 h 425"/>
                  <a:gd name="T86" fmla="*/ 2147483646 w 305"/>
                  <a:gd name="T87" fmla="*/ 2147483646 h 425"/>
                  <a:gd name="T88" fmla="*/ 2147483646 w 305"/>
                  <a:gd name="T89" fmla="*/ 2147483646 h 425"/>
                  <a:gd name="T90" fmla="*/ 2147483646 w 305"/>
                  <a:gd name="T91" fmla="*/ 2147483646 h 425"/>
                  <a:gd name="T92" fmla="*/ 2147483646 w 305"/>
                  <a:gd name="T93" fmla="*/ 2147483646 h 425"/>
                  <a:gd name="T94" fmla="*/ 2147483646 w 305"/>
                  <a:gd name="T95" fmla="*/ 2147483646 h 425"/>
                  <a:gd name="T96" fmla="*/ 2147483646 w 305"/>
                  <a:gd name="T97" fmla="*/ 0 h 425"/>
                  <a:gd name="T98" fmla="*/ 2147483646 w 305"/>
                  <a:gd name="T99" fmla="*/ 2147483646 h 425"/>
                  <a:gd name="T100" fmla="*/ 2147483646 w 305"/>
                  <a:gd name="T101" fmla="*/ 2147483646 h 425"/>
                  <a:gd name="T102" fmla="*/ 2147483646 w 305"/>
                  <a:gd name="T103" fmla="*/ 2147483646 h 425"/>
                  <a:gd name="T104" fmla="*/ 2147483646 w 305"/>
                  <a:gd name="T105" fmla="*/ 2147483646 h 425"/>
                  <a:gd name="T106" fmla="*/ 2147483646 w 305"/>
                  <a:gd name="T107" fmla="*/ 2147483646 h 425"/>
                  <a:gd name="T108" fmla="*/ 2147483646 w 305"/>
                  <a:gd name="T109" fmla="*/ 0 h 425"/>
                  <a:gd name="T110" fmla="*/ 2147483646 w 305"/>
                  <a:gd name="T111" fmla="*/ 2147483646 h 425"/>
                  <a:gd name="T112" fmla="*/ 2147483646 w 305"/>
                  <a:gd name="T113" fmla="*/ 2147483646 h 425"/>
                  <a:gd name="T114" fmla="*/ 2147483646 w 305"/>
                  <a:gd name="T115" fmla="*/ 2147483646 h 425"/>
                  <a:gd name="T116" fmla="*/ 2147483646 w 305"/>
                  <a:gd name="T117" fmla="*/ 2147483646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15" name="Freeform 29"/>
              <p:cNvSpPr/>
              <p:nvPr/>
            </p:nvSpPr>
            <p:spPr bwMode="gray">
              <a:xfrm>
                <a:off x="5601956" y="4107616"/>
                <a:ext cx="583544" cy="729213"/>
              </a:xfrm>
              <a:custGeom>
                <a:avLst/>
                <a:gdLst>
                  <a:gd name="T0" fmla="*/ 2147483646 w 305"/>
                  <a:gd name="T1" fmla="*/ 0 h 385"/>
                  <a:gd name="T2" fmla="*/ 2147483646 w 305"/>
                  <a:gd name="T3" fmla="*/ 2147483646 h 385"/>
                  <a:gd name="T4" fmla="*/ 2147483646 w 305"/>
                  <a:gd name="T5" fmla="*/ 2147483646 h 385"/>
                  <a:gd name="T6" fmla="*/ 2147483646 w 305"/>
                  <a:gd name="T7" fmla="*/ 2147483646 h 385"/>
                  <a:gd name="T8" fmla="*/ 2147483646 w 305"/>
                  <a:gd name="T9" fmla="*/ 2147483646 h 385"/>
                  <a:gd name="T10" fmla="*/ 2147483646 w 305"/>
                  <a:gd name="T11" fmla="*/ 2147483646 h 385"/>
                  <a:gd name="T12" fmla="*/ 2147483646 w 305"/>
                  <a:gd name="T13" fmla="*/ 2147483646 h 385"/>
                  <a:gd name="T14" fmla="*/ 2147483646 w 305"/>
                  <a:gd name="T15" fmla="*/ 2147483646 h 385"/>
                  <a:gd name="T16" fmla="*/ 2147483646 w 305"/>
                  <a:gd name="T17" fmla="*/ 2147483646 h 385"/>
                  <a:gd name="T18" fmla="*/ 2147483646 w 305"/>
                  <a:gd name="T19" fmla="*/ 2147483646 h 385"/>
                  <a:gd name="T20" fmla="*/ 2147483646 w 305"/>
                  <a:gd name="T21" fmla="*/ 2147483646 h 385"/>
                  <a:gd name="T22" fmla="*/ 2147483646 w 305"/>
                  <a:gd name="T23" fmla="*/ 2147483646 h 385"/>
                  <a:gd name="T24" fmla="*/ 2147483646 w 305"/>
                  <a:gd name="T25" fmla="*/ 2147483646 h 385"/>
                  <a:gd name="T26" fmla="*/ 2147483646 w 305"/>
                  <a:gd name="T27" fmla="*/ 2147483646 h 385"/>
                  <a:gd name="T28" fmla="*/ 2147483646 w 305"/>
                  <a:gd name="T29" fmla="*/ 2147483646 h 385"/>
                  <a:gd name="T30" fmla="*/ 2147483646 w 305"/>
                  <a:gd name="T31" fmla="*/ 2147483646 h 385"/>
                  <a:gd name="T32" fmla="*/ 2147483646 w 305"/>
                  <a:gd name="T33" fmla="*/ 2147483646 h 385"/>
                  <a:gd name="T34" fmla="*/ 2147483646 w 305"/>
                  <a:gd name="T35" fmla="*/ 2147483646 h 385"/>
                  <a:gd name="T36" fmla="*/ 2147483646 w 305"/>
                  <a:gd name="T37" fmla="*/ 2147483646 h 385"/>
                  <a:gd name="T38" fmla="*/ 2147483646 w 305"/>
                  <a:gd name="T39" fmla="*/ 2147483646 h 385"/>
                  <a:gd name="T40" fmla="*/ 2147483646 w 305"/>
                  <a:gd name="T41" fmla="*/ 2147483646 h 385"/>
                  <a:gd name="T42" fmla="*/ 2147483646 w 305"/>
                  <a:gd name="T43" fmla="*/ 2147483646 h 385"/>
                  <a:gd name="T44" fmla="*/ 2147483646 w 305"/>
                  <a:gd name="T45" fmla="*/ 2147483646 h 385"/>
                  <a:gd name="T46" fmla="*/ 2147483646 w 305"/>
                  <a:gd name="T47" fmla="*/ 2147483646 h 385"/>
                  <a:gd name="T48" fmla="*/ 2147483646 w 305"/>
                  <a:gd name="T49" fmla="*/ 2147483646 h 385"/>
                  <a:gd name="T50" fmla="*/ 2147483646 w 305"/>
                  <a:gd name="T51" fmla="*/ 2147483646 h 385"/>
                  <a:gd name="T52" fmla="*/ 0 w 305"/>
                  <a:gd name="T53" fmla="*/ 2147483646 h 385"/>
                  <a:gd name="T54" fmla="*/ 2147483646 w 305"/>
                  <a:gd name="T55" fmla="*/ 2147483646 h 385"/>
                  <a:gd name="T56" fmla="*/ 2147483646 w 305"/>
                  <a:gd name="T57" fmla="*/ 2147483646 h 385"/>
                  <a:gd name="T58" fmla="*/ 2147483646 w 305"/>
                  <a:gd name="T59" fmla="*/ 2147483646 h 385"/>
                  <a:gd name="T60" fmla="*/ 2147483646 w 305"/>
                  <a:gd name="T61" fmla="*/ 2147483646 h 385"/>
                  <a:gd name="T62" fmla="*/ 2147483646 w 305"/>
                  <a:gd name="T63" fmla="*/ 2147483646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solidFill>
                <a:schemeClr val="accent3"/>
              </a:solid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16" name="Freeform 28"/>
              <p:cNvSpPr/>
              <p:nvPr/>
            </p:nvSpPr>
            <p:spPr bwMode="gray">
              <a:xfrm>
                <a:off x="4852596" y="4321086"/>
                <a:ext cx="935901" cy="604547"/>
              </a:xfrm>
              <a:custGeom>
                <a:avLst/>
                <a:gdLst>
                  <a:gd name="T0" fmla="*/ 2147483646 w 489"/>
                  <a:gd name="T1" fmla="*/ 2147483646 h 321"/>
                  <a:gd name="T2" fmla="*/ 2147483646 w 489"/>
                  <a:gd name="T3" fmla="*/ 2147483646 h 321"/>
                  <a:gd name="T4" fmla="*/ 2147483646 w 489"/>
                  <a:gd name="T5" fmla="*/ 2147483646 h 321"/>
                  <a:gd name="T6" fmla="*/ 2147483646 w 489"/>
                  <a:gd name="T7" fmla="*/ 2147483646 h 321"/>
                  <a:gd name="T8" fmla="*/ 2147483646 w 489"/>
                  <a:gd name="T9" fmla="*/ 2147483646 h 321"/>
                  <a:gd name="T10" fmla="*/ 2147483646 w 489"/>
                  <a:gd name="T11" fmla="*/ 2147483646 h 321"/>
                  <a:gd name="T12" fmla="*/ 2147483646 w 489"/>
                  <a:gd name="T13" fmla="*/ 2147483646 h 321"/>
                  <a:gd name="T14" fmla="*/ 2147483646 w 489"/>
                  <a:gd name="T15" fmla="*/ 2147483646 h 321"/>
                  <a:gd name="T16" fmla="*/ 2147483646 w 489"/>
                  <a:gd name="T17" fmla="*/ 2147483646 h 321"/>
                  <a:gd name="T18" fmla="*/ 2147483646 w 489"/>
                  <a:gd name="T19" fmla="*/ 2147483646 h 321"/>
                  <a:gd name="T20" fmla="*/ 2147483646 w 489"/>
                  <a:gd name="T21" fmla="*/ 2147483646 h 321"/>
                  <a:gd name="T22" fmla="*/ 2147483646 w 489"/>
                  <a:gd name="T23" fmla="*/ 2147483646 h 321"/>
                  <a:gd name="T24" fmla="*/ 2147483646 w 489"/>
                  <a:gd name="T25" fmla="*/ 2147483646 h 321"/>
                  <a:gd name="T26" fmla="*/ 2147483646 w 489"/>
                  <a:gd name="T27" fmla="*/ 2147483646 h 321"/>
                  <a:gd name="T28" fmla="*/ 2147483646 w 489"/>
                  <a:gd name="T29" fmla="*/ 2147483646 h 321"/>
                  <a:gd name="T30" fmla="*/ 2147483646 w 489"/>
                  <a:gd name="T31" fmla="*/ 2147483646 h 321"/>
                  <a:gd name="T32" fmla="*/ 2147483646 w 489"/>
                  <a:gd name="T33" fmla="*/ 2147483646 h 321"/>
                  <a:gd name="T34" fmla="*/ 2147483646 w 489"/>
                  <a:gd name="T35" fmla="*/ 2147483646 h 321"/>
                  <a:gd name="T36" fmla="*/ 2147483646 w 489"/>
                  <a:gd name="T37" fmla="*/ 2147483646 h 321"/>
                  <a:gd name="T38" fmla="*/ 2147483646 w 489"/>
                  <a:gd name="T39" fmla="*/ 2147483646 h 321"/>
                  <a:gd name="T40" fmla="*/ 0 w 489"/>
                  <a:gd name="T41" fmla="*/ 2147483646 h 321"/>
                  <a:gd name="T42" fmla="*/ 2147483646 w 489"/>
                  <a:gd name="T43" fmla="*/ 2147483646 h 321"/>
                  <a:gd name="T44" fmla="*/ 2147483646 w 489"/>
                  <a:gd name="T45" fmla="*/ 2147483646 h 321"/>
                  <a:gd name="T46" fmla="*/ 0 w 489"/>
                  <a:gd name="T47" fmla="*/ 2147483646 h 321"/>
                  <a:gd name="T48" fmla="*/ 0 w 489"/>
                  <a:gd name="T49" fmla="*/ 2147483646 h 321"/>
                  <a:gd name="T50" fmla="*/ 2147483646 w 489"/>
                  <a:gd name="T51" fmla="*/ 2147483646 h 321"/>
                  <a:gd name="T52" fmla="*/ 2147483646 w 489"/>
                  <a:gd name="T53" fmla="*/ 2147483646 h 321"/>
                  <a:gd name="T54" fmla="*/ 2147483646 w 489"/>
                  <a:gd name="T55" fmla="*/ 2147483646 h 321"/>
                  <a:gd name="T56" fmla="*/ 2147483646 w 489"/>
                  <a:gd name="T57" fmla="*/ 2147483646 h 321"/>
                  <a:gd name="T58" fmla="*/ 2147483646 w 489"/>
                  <a:gd name="T59" fmla="*/ 2147483646 h 321"/>
                  <a:gd name="T60" fmla="*/ 2147483646 w 489"/>
                  <a:gd name="T61" fmla="*/ 2147483646 h 321"/>
                  <a:gd name="T62" fmla="*/ 2147483646 w 489"/>
                  <a:gd name="T63" fmla="*/ 2147483646 h 321"/>
                  <a:gd name="T64" fmla="*/ 2147483646 w 489"/>
                  <a:gd name="T65" fmla="*/ 2147483646 h 321"/>
                  <a:gd name="T66" fmla="*/ 2147483646 w 489"/>
                  <a:gd name="T67" fmla="*/ 2147483646 h 321"/>
                  <a:gd name="T68" fmla="*/ 2147483646 w 489"/>
                  <a:gd name="T69" fmla="*/ 2147483646 h 321"/>
                  <a:gd name="T70" fmla="*/ 2147483646 w 489"/>
                  <a:gd name="T71" fmla="*/ 2147483646 h 321"/>
                  <a:gd name="T72" fmla="*/ 2147483646 w 489"/>
                  <a:gd name="T73" fmla="*/ 2147483646 h 321"/>
                  <a:gd name="T74" fmla="*/ 2147483646 w 489"/>
                  <a:gd name="T75" fmla="*/ 0 h 321"/>
                  <a:gd name="T76" fmla="*/ 2147483646 w 489"/>
                  <a:gd name="T77" fmla="*/ 2147483646 h 321"/>
                  <a:gd name="T78" fmla="*/ 2147483646 w 489"/>
                  <a:gd name="T79" fmla="*/ 2147483646 h 321"/>
                  <a:gd name="T80" fmla="*/ 2147483646 w 489"/>
                  <a:gd name="T81" fmla="*/ 2147483646 h 321"/>
                  <a:gd name="T82" fmla="*/ 2147483646 w 489"/>
                  <a:gd name="T83" fmla="*/ 2147483646 h 321"/>
                  <a:gd name="T84" fmla="*/ 2147483646 w 489"/>
                  <a:gd name="T85" fmla="*/ 2147483646 h 321"/>
                  <a:gd name="T86" fmla="*/ 2147483646 w 489"/>
                  <a:gd name="T87" fmla="*/ 2147483646 h 321"/>
                  <a:gd name="T88" fmla="*/ 2147483646 w 489"/>
                  <a:gd name="T89" fmla="*/ 2147483646 h 321"/>
                  <a:gd name="T90" fmla="*/ 2147483646 w 489"/>
                  <a:gd name="T91" fmla="*/ 2147483646 h 321"/>
                  <a:gd name="T92" fmla="*/ 2147483646 w 489"/>
                  <a:gd name="T93" fmla="*/ 2147483646 h 321"/>
                  <a:gd name="T94" fmla="*/ 2147483646 w 489"/>
                  <a:gd name="T95" fmla="*/ 2147483646 h 321"/>
                  <a:gd name="T96" fmla="*/ 2147483646 w 489"/>
                  <a:gd name="T97" fmla="*/ 2147483646 h 321"/>
                  <a:gd name="T98" fmla="*/ 2147483646 w 489"/>
                  <a:gd name="T99" fmla="*/ 2147483646 h 321"/>
                  <a:gd name="T100" fmla="*/ 2147483646 w 489"/>
                  <a:gd name="T101" fmla="*/ 2147483646 h 321"/>
                  <a:gd name="T102" fmla="*/ 2147483646 w 489"/>
                  <a:gd name="T103" fmla="*/ 2147483646 h 321"/>
                  <a:gd name="T104" fmla="*/ 2147483646 w 489"/>
                  <a:gd name="T105" fmla="*/ 2147483646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17" name="Freeform 27"/>
              <p:cNvSpPr/>
              <p:nvPr/>
            </p:nvSpPr>
            <p:spPr bwMode="gray">
              <a:xfrm>
                <a:off x="4911588" y="4771935"/>
                <a:ext cx="676017" cy="792402"/>
              </a:xfrm>
              <a:custGeom>
                <a:avLst/>
                <a:gdLst>
                  <a:gd name="T0" fmla="*/ 2147483646 w 353"/>
                  <a:gd name="T1" fmla="*/ 2147483646 h 417"/>
                  <a:gd name="T2" fmla="*/ 2147483646 w 353"/>
                  <a:gd name="T3" fmla="*/ 2147483646 h 417"/>
                  <a:gd name="T4" fmla="*/ 2147483646 w 353"/>
                  <a:gd name="T5" fmla="*/ 2147483646 h 417"/>
                  <a:gd name="T6" fmla="*/ 2147483646 w 353"/>
                  <a:gd name="T7" fmla="*/ 2147483646 h 417"/>
                  <a:gd name="T8" fmla="*/ 2147483646 w 353"/>
                  <a:gd name="T9" fmla="*/ 2147483646 h 417"/>
                  <a:gd name="T10" fmla="*/ 2147483646 w 353"/>
                  <a:gd name="T11" fmla="*/ 2147483646 h 417"/>
                  <a:gd name="T12" fmla="*/ 2147483646 w 353"/>
                  <a:gd name="T13" fmla="*/ 2147483646 h 417"/>
                  <a:gd name="T14" fmla="*/ 2147483646 w 353"/>
                  <a:gd name="T15" fmla="*/ 2147483646 h 417"/>
                  <a:gd name="T16" fmla="*/ 2147483646 w 353"/>
                  <a:gd name="T17" fmla="*/ 2147483646 h 417"/>
                  <a:gd name="T18" fmla="*/ 2147483646 w 353"/>
                  <a:gd name="T19" fmla="*/ 2147483646 h 417"/>
                  <a:gd name="T20" fmla="*/ 2147483646 w 353"/>
                  <a:gd name="T21" fmla="*/ 2147483646 h 417"/>
                  <a:gd name="T22" fmla="*/ 2147483646 w 353"/>
                  <a:gd name="T23" fmla="*/ 2147483646 h 417"/>
                  <a:gd name="T24" fmla="*/ 2147483646 w 353"/>
                  <a:gd name="T25" fmla="*/ 2147483646 h 417"/>
                  <a:gd name="T26" fmla="*/ 2147483646 w 353"/>
                  <a:gd name="T27" fmla="*/ 2147483646 h 417"/>
                  <a:gd name="T28" fmla="*/ 2147483646 w 353"/>
                  <a:gd name="T29" fmla="*/ 2147483646 h 417"/>
                  <a:gd name="T30" fmla="*/ 2147483646 w 353"/>
                  <a:gd name="T31" fmla="*/ 2147483646 h 417"/>
                  <a:gd name="T32" fmla="*/ 2147483646 w 353"/>
                  <a:gd name="T33" fmla="*/ 2147483646 h 417"/>
                  <a:gd name="T34" fmla="*/ 2147483646 w 353"/>
                  <a:gd name="T35" fmla="*/ 2147483646 h 417"/>
                  <a:gd name="T36" fmla="*/ 2147483646 w 353"/>
                  <a:gd name="T37" fmla="*/ 2147483646 h 417"/>
                  <a:gd name="T38" fmla="*/ 2147483646 w 353"/>
                  <a:gd name="T39" fmla="*/ 2147483646 h 417"/>
                  <a:gd name="T40" fmla="*/ 2147483646 w 353"/>
                  <a:gd name="T41" fmla="*/ 2147483646 h 417"/>
                  <a:gd name="T42" fmla="*/ 2147483646 w 353"/>
                  <a:gd name="T43" fmla="*/ 2147483646 h 417"/>
                  <a:gd name="T44" fmla="*/ 2147483646 w 353"/>
                  <a:gd name="T45" fmla="*/ 2147483646 h 417"/>
                  <a:gd name="T46" fmla="*/ 2147483646 w 353"/>
                  <a:gd name="T47" fmla="*/ 2147483646 h 417"/>
                  <a:gd name="T48" fmla="*/ 0 w 353"/>
                  <a:gd name="T49" fmla="*/ 2147483646 h 417"/>
                  <a:gd name="T50" fmla="*/ 2147483646 w 353"/>
                  <a:gd name="T51" fmla="*/ 2147483646 h 417"/>
                  <a:gd name="T52" fmla="*/ 2147483646 w 353"/>
                  <a:gd name="T53" fmla="*/ 2147483646 h 417"/>
                  <a:gd name="T54" fmla="*/ 2147483646 w 353"/>
                  <a:gd name="T55" fmla="*/ 2147483646 h 417"/>
                  <a:gd name="T56" fmla="*/ 2147483646 w 353"/>
                  <a:gd name="T57" fmla="*/ 2147483646 h 417"/>
                  <a:gd name="T58" fmla="*/ 2147483646 w 353"/>
                  <a:gd name="T59" fmla="*/ 2147483646 h 417"/>
                  <a:gd name="T60" fmla="*/ 2147483646 w 353"/>
                  <a:gd name="T61" fmla="*/ 0 h 417"/>
                  <a:gd name="T62" fmla="*/ 2147483646 w 353"/>
                  <a:gd name="T63" fmla="*/ 2147483646 h 417"/>
                  <a:gd name="T64" fmla="*/ 2147483646 w 353"/>
                  <a:gd name="T65" fmla="*/ 2147483646 h 417"/>
                  <a:gd name="T66" fmla="*/ 2147483646 w 353"/>
                  <a:gd name="T67" fmla="*/ 2147483646 h 417"/>
                  <a:gd name="T68" fmla="*/ 2147483646 w 353"/>
                  <a:gd name="T69" fmla="*/ 214748364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18" name="Freeform 19"/>
              <p:cNvSpPr/>
              <p:nvPr/>
            </p:nvSpPr>
            <p:spPr bwMode="gray">
              <a:xfrm>
                <a:off x="5004061" y="5455039"/>
                <a:ext cx="967790" cy="727508"/>
              </a:xfrm>
              <a:custGeom>
                <a:avLst/>
                <a:gdLst>
                  <a:gd name="T0" fmla="*/ 2147483646 w 505"/>
                  <a:gd name="T1" fmla="*/ 2147483646 h 385"/>
                  <a:gd name="T2" fmla="*/ 2147483646 w 505"/>
                  <a:gd name="T3" fmla="*/ 2147483646 h 385"/>
                  <a:gd name="T4" fmla="*/ 2147483646 w 505"/>
                  <a:gd name="T5" fmla="*/ 2147483646 h 385"/>
                  <a:gd name="T6" fmla="*/ 2147483646 w 505"/>
                  <a:gd name="T7" fmla="*/ 2147483646 h 385"/>
                  <a:gd name="T8" fmla="*/ 2147483646 w 505"/>
                  <a:gd name="T9" fmla="*/ 2147483646 h 385"/>
                  <a:gd name="T10" fmla="*/ 2147483646 w 505"/>
                  <a:gd name="T11" fmla="*/ 0 h 385"/>
                  <a:gd name="T12" fmla="*/ 2147483646 w 505"/>
                  <a:gd name="T13" fmla="*/ 0 h 385"/>
                  <a:gd name="T14" fmla="*/ 2147483646 w 505"/>
                  <a:gd name="T15" fmla="*/ 2147483646 h 385"/>
                  <a:gd name="T16" fmla="*/ 2147483646 w 505"/>
                  <a:gd name="T17" fmla="*/ 2147483646 h 385"/>
                  <a:gd name="T18" fmla="*/ 2147483646 w 505"/>
                  <a:gd name="T19" fmla="*/ 2147483646 h 385"/>
                  <a:gd name="T20" fmla="*/ 2147483646 w 505"/>
                  <a:gd name="T21" fmla="*/ 2147483646 h 385"/>
                  <a:gd name="T22" fmla="*/ 2147483646 w 505"/>
                  <a:gd name="T23" fmla="*/ 2147483646 h 385"/>
                  <a:gd name="T24" fmla="*/ 2147483646 w 505"/>
                  <a:gd name="T25" fmla="*/ 2147483646 h 385"/>
                  <a:gd name="T26" fmla="*/ 2147483646 w 505"/>
                  <a:gd name="T27" fmla="*/ 2147483646 h 385"/>
                  <a:gd name="T28" fmla="*/ 2147483646 w 505"/>
                  <a:gd name="T29" fmla="*/ 2147483646 h 385"/>
                  <a:gd name="T30" fmla="*/ 2147483646 w 505"/>
                  <a:gd name="T31" fmla="*/ 2147483646 h 385"/>
                  <a:gd name="T32" fmla="*/ 0 w 505"/>
                  <a:gd name="T33" fmla="*/ 2147483646 h 385"/>
                  <a:gd name="T34" fmla="*/ 2147483646 w 505"/>
                  <a:gd name="T35" fmla="*/ 2147483646 h 385"/>
                  <a:gd name="T36" fmla="*/ 2147483646 w 505"/>
                  <a:gd name="T37" fmla="*/ 2147483646 h 385"/>
                  <a:gd name="T38" fmla="*/ 2147483646 w 505"/>
                  <a:gd name="T39" fmla="*/ 2147483646 h 385"/>
                  <a:gd name="T40" fmla="*/ 2147483646 w 505"/>
                  <a:gd name="T41" fmla="*/ 2147483646 h 385"/>
                  <a:gd name="T42" fmla="*/ 2147483646 w 505"/>
                  <a:gd name="T43" fmla="*/ 2147483646 h 385"/>
                  <a:gd name="T44" fmla="*/ 2147483646 w 505"/>
                  <a:gd name="T45" fmla="*/ 2147483646 h 385"/>
                  <a:gd name="T46" fmla="*/ 2147483646 w 505"/>
                  <a:gd name="T47" fmla="*/ 2147483646 h 385"/>
                  <a:gd name="T48" fmla="*/ 2147483646 w 505"/>
                  <a:gd name="T49" fmla="*/ 2147483646 h 385"/>
                  <a:gd name="T50" fmla="*/ 2147483646 w 505"/>
                  <a:gd name="T51" fmla="*/ 2147483646 h 385"/>
                  <a:gd name="T52" fmla="*/ 2147483646 w 505"/>
                  <a:gd name="T53" fmla="*/ 2147483646 h 385"/>
                  <a:gd name="T54" fmla="*/ 2147483646 w 505"/>
                  <a:gd name="T55" fmla="*/ 2147483646 h 385"/>
                  <a:gd name="T56" fmla="*/ 2147483646 w 505"/>
                  <a:gd name="T57" fmla="*/ 2147483646 h 385"/>
                  <a:gd name="T58" fmla="*/ 2147483646 w 505"/>
                  <a:gd name="T59" fmla="*/ 2147483646 h 385"/>
                  <a:gd name="T60" fmla="*/ 2147483646 w 505"/>
                  <a:gd name="T61" fmla="*/ 2147483646 h 385"/>
                  <a:gd name="T62" fmla="*/ 2147483646 w 505"/>
                  <a:gd name="T63" fmla="*/ 2147483646 h 385"/>
                  <a:gd name="T64" fmla="*/ 2147483646 w 505"/>
                  <a:gd name="T65" fmla="*/ 2147483646 h 385"/>
                  <a:gd name="T66" fmla="*/ 2147483646 w 505"/>
                  <a:gd name="T67" fmla="*/ 2147483646 h 385"/>
                  <a:gd name="T68" fmla="*/ 2147483646 w 505"/>
                  <a:gd name="T69" fmla="*/ 214748364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solidFill>
                <a:schemeClr val="accent4"/>
              </a:solid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19" name="Freeform 20"/>
              <p:cNvSpPr/>
              <p:nvPr/>
            </p:nvSpPr>
            <p:spPr bwMode="gray">
              <a:xfrm>
                <a:off x="4359932" y="5318416"/>
                <a:ext cx="953441" cy="727508"/>
              </a:xfrm>
              <a:custGeom>
                <a:avLst/>
                <a:gdLst>
                  <a:gd name="T0" fmla="*/ 2147483646 w 497"/>
                  <a:gd name="T1" fmla="*/ 2147483646 h 385"/>
                  <a:gd name="T2" fmla="*/ 2147483646 w 497"/>
                  <a:gd name="T3" fmla="*/ 2147483646 h 385"/>
                  <a:gd name="T4" fmla="*/ 2147483646 w 497"/>
                  <a:gd name="T5" fmla="*/ 2147483646 h 385"/>
                  <a:gd name="T6" fmla="*/ 2147483646 w 497"/>
                  <a:gd name="T7" fmla="*/ 2147483646 h 385"/>
                  <a:gd name="T8" fmla="*/ 2147483646 w 497"/>
                  <a:gd name="T9" fmla="*/ 2147483646 h 385"/>
                  <a:gd name="T10" fmla="*/ 2147483646 w 497"/>
                  <a:gd name="T11" fmla="*/ 2147483646 h 385"/>
                  <a:gd name="T12" fmla="*/ 2147483646 w 497"/>
                  <a:gd name="T13" fmla="*/ 2147483646 h 385"/>
                  <a:gd name="T14" fmla="*/ 2147483646 w 497"/>
                  <a:gd name="T15" fmla="*/ 2147483646 h 385"/>
                  <a:gd name="T16" fmla="*/ 2147483646 w 497"/>
                  <a:gd name="T17" fmla="*/ 2147483646 h 385"/>
                  <a:gd name="T18" fmla="*/ 2147483646 w 497"/>
                  <a:gd name="T19" fmla="*/ 2147483646 h 385"/>
                  <a:gd name="T20" fmla="*/ 2147483646 w 497"/>
                  <a:gd name="T21" fmla="*/ 2147483646 h 385"/>
                  <a:gd name="T22" fmla="*/ 2147483646 w 497"/>
                  <a:gd name="T23" fmla="*/ 2147483646 h 385"/>
                  <a:gd name="T24" fmla="*/ 2147483646 w 497"/>
                  <a:gd name="T25" fmla="*/ 2147483646 h 385"/>
                  <a:gd name="T26" fmla="*/ 2147483646 w 497"/>
                  <a:gd name="T27" fmla="*/ 2147483646 h 385"/>
                  <a:gd name="T28" fmla="*/ 2147483646 w 497"/>
                  <a:gd name="T29" fmla="*/ 2147483646 h 385"/>
                  <a:gd name="T30" fmla="*/ 2147483646 w 497"/>
                  <a:gd name="T31" fmla="*/ 2147483646 h 385"/>
                  <a:gd name="T32" fmla="*/ 2147483646 w 497"/>
                  <a:gd name="T33" fmla="*/ 2147483646 h 385"/>
                  <a:gd name="T34" fmla="*/ 2147483646 w 497"/>
                  <a:gd name="T35" fmla="*/ 2147483646 h 385"/>
                  <a:gd name="T36" fmla="*/ 2147483646 w 497"/>
                  <a:gd name="T37" fmla="*/ 2147483646 h 385"/>
                  <a:gd name="T38" fmla="*/ 2147483646 w 497"/>
                  <a:gd name="T39" fmla="*/ 2147483646 h 385"/>
                  <a:gd name="T40" fmla="*/ 2147483646 w 497"/>
                  <a:gd name="T41" fmla="*/ 2147483646 h 385"/>
                  <a:gd name="T42" fmla="*/ 2147483646 w 497"/>
                  <a:gd name="T43" fmla="*/ 2147483646 h 385"/>
                  <a:gd name="T44" fmla="*/ 2147483646 w 497"/>
                  <a:gd name="T45" fmla="*/ 2147483646 h 385"/>
                  <a:gd name="T46" fmla="*/ 0 w 497"/>
                  <a:gd name="T47" fmla="*/ 2147483646 h 385"/>
                  <a:gd name="T48" fmla="*/ 2147483646 w 497"/>
                  <a:gd name="T49" fmla="*/ 2147483646 h 385"/>
                  <a:gd name="T50" fmla="*/ 2147483646 w 497"/>
                  <a:gd name="T51" fmla="*/ 2147483646 h 385"/>
                  <a:gd name="T52" fmla="*/ 2147483646 w 497"/>
                  <a:gd name="T53" fmla="*/ 2147483646 h 385"/>
                  <a:gd name="T54" fmla="*/ 2147483646 w 497"/>
                  <a:gd name="T55" fmla="*/ 2147483646 h 385"/>
                  <a:gd name="T56" fmla="*/ 2147483646 w 497"/>
                  <a:gd name="T57" fmla="*/ 2147483646 h 385"/>
                  <a:gd name="T58" fmla="*/ 2147483646 w 497"/>
                  <a:gd name="T59" fmla="*/ 2147483646 h 385"/>
                  <a:gd name="T60" fmla="*/ 2147483646 w 497"/>
                  <a:gd name="T61" fmla="*/ 2147483646 h 385"/>
                  <a:gd name="T62" fmla="*/ 2147483646 w 497"/>
                  <a:gd name="T63" fmla="*/ 2147483646 h 385"/>
                  <a:gd name="T64" fmla="*/ 2147483646 w 497"/>
                  <a:gd name="T65" fmla="*/ 2147483646 h 385"/>
                  <a:gd name="T66" fmla="*/ 2147483646 w 497"/>
                  <a:gd name="T67" fmla="*/ 2147483646 h 385"/>
                  <a:gd name="T68" fmla="*/ 2147483646 w 497"/>
                  <a:gd name="T69" fmla="*/ 2147483646 h 385"/>
                  <a:gd name="T70" fmla="*/ 2147483646 w 497"/>
                  <a:gd name="T71" fmla="*/ 2147483646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20" name="Freeform 30"/>
              <p:cNvSpPr/>
              <p:nvPr/>
            </p:nvSpPr>
            <p:spPr bwMode="gray">
              <a:xfrm>
                <a:off x="5082188" y="3880482"/>
                <a:ext cx="722255" cy="681397"/>
              </a:xfrm>
              <a:custGeom>
                <a:avLst/>
                <a:gdLst>
                  <a:gd name="T0" fmla="*/ 2147483646 w 377"/>
                  <a:gd name="T1" fmla="*/ 2147483646 h 361"/>
                  <a:gd name="T2" fmla="*/ 2147483646 w 377"/>
                  <a:gd name="T3" fmla="*/ 0 h 361"/>
                  <a:gd name="T4" fmla="*/ 2147483646 w 377"/>
                  <a:gd name="T5" fmla="*/ 2147483646 h 361"/>
                  <a:gd name="T6" fmla="*/ 2147483646 w 377"/>
                  <a:gd name="T7" fmla="*/ 2147483646 h 361"/>
                  <a:gd name="T8" fmla="*/ 2147483646 w 377"/>
                  <a:gd name="T9" fmla="*/ 2147483646 h 361"/>
                  <a:gd name="T10" fmla="*/ 2147483646 w 377"/>
                  <a:gd name="T11" fmla="*/ 2147483646 h 361"/>
                  <a:gd name="T12" fmla="*/ 2147483646 w 377"/>
                  <a:gd name="T13" fmla="*/ 2147483646 h 361"/>
                  <a:gd name="T14" fmla="*/ 2147483646 w 377"/>
                  <a:gd name="T15" fmla="*/ 2147483646 h 361"/>
                  <a:gd name="T16" fmla="*/ 2147483646 w 377"/>
                  <a:gd name="T17" fmla="*/ 2147483646 h 361"/>
                  <a:gd name="T18" fmla="*/ 2147483646 w 377"/>
                  <a:gd name="T19" fmla="*/ 2147483646 h 361"/>
                  <a:gd name="T20" fmla="*/ 2147483646 w 377"/>
                  <a:gd name="T21" fmla="*/ 2147483646 h 361"/>
                  <a:gd name="T22" fmla="*/ 2147483646 w 377"/>
                  <a:gd name="T23" fmla="*/ 2147483646 h 361"/>
                  <a:gd name="T24" fmla="*/ 2147483646 w 377"/>
                  <a:gd name="T25" fmla="*/ 2147483646 h 361"/>
                  <a:gd name="T26" fmla="*/ 2147483646 w 377"/>
                  <a:gd name="T27" fmla="*/ 2147483646 h 361"/>
                  <a:gd name="T28" fmla="*/ 2147483646 w 377"/>
                  <a:gd name="T29" fmla="*/ 2147483646 h 361"/>
                  <a:gd name="T30" fmla="*/ 2147483646 w 377"/>
                  <a:gd name="T31" fmla="*/ 2147483646 h 361"/>
                  <a:gd name="T32" fmla="*/ 2147483646 w 377"/>
                  <a:gd name="T33" fmla="*/ 2147483646 h 361"/>
                  <a:gd name="T34" fmla="*/ 2147483646 w 377"/>
                  <a:gd name="T35" fmla="*/ 2147483646 h 361"/>
                  <a:gd name="T36" fmla="*/ 2147483646 w 377"/>
                  <a:gd name="T37" fmla="*/ 2147483646 h 361"/>
                  <a:gd name="T38" fmla="*/ 2147483646 w 377"/>
                  <a:gd name="T39" fmla="*/ 2147483646 h 361"/>
                  <a:gd name="T40" fmla="*/ 2147483646 w 377"/>
                  <a:gd name="T41" fmla="*/ 2147483646 h 361"/>
                  <a:gd name="T42" fmla="*/ 2147483646 w 377"/>
                  <a:gd name="T43" fmla="*/ 2147483646 h 361"/>
                  <a:gd name="T44" fmla="*/ 2147483646 w 377"/>
                  <a:gd name="T45" fmla="*/ 2147483646 h 361"/>
                  <a:gd name="T46" fmla="*/ 2147483646 w 377"/>
                  <a:gd name="T47" fmla="*/ 2147483646 h 361"/>
                  <a:gd name="T48" fmla="*/ 2147483646 w 377"/>
                  <a:gd name="T49" fmla="*/ 2147483646 h 361"/>
                  <a:gd name="T50" fmla="*/ 2147483646 w 377"/>
                  <a:gd name="T51" fmla="*/ 2147483646 h 361"/>
                  <a:gd name="T52" fmla="*/ 2147483646 w 377"/>
                  <a:gd name="T53" fmla="*/ 2147483646 h 361"/>
                  <a:gd name="T54" fmla="*/ 2147483646 w 377"/>
                  <a:gd name="T55" fmla="*/ 2147483646 h 361"/>
                  <a:gd name="T56" fmla="*/ 2147483646 w 377"/>
                  <a:gd name="T57" fmla="*/ 2147483646 h 361"/>
                  <a:gd name="T58" fmla="*/ 2147483646 w 377"/>
                  <a:gd name="T59" fmla="*/ 2147483646 h 361"/>
                  <a:gd name="T60" fmla="*/ 2147483646 w 377"/>
                  <a:gd name="T61" fmla="*/ 2147483646 h 361"/>
                  <a:gd name="T62" fmla="*/ 2147483646 w 377"/>
                  <a:gd name="T63" fmla="*/ 2147483646 h 361"/>
                  <a:gd name="T64" fmla="*/ 2147483646 w 377"/>
                  <a:gd name="T65" fmla="*/ 2147483646 h 361"/>
                  <a:gd name="T66" fmla="*/ 2147483646 w 377"/>
                  <a:gd name="T67" fmla="*/ 2147483646 h 361"/>
                  <a:gd name="T68" fmla="*/ 2147483646 w 377"/>
                  <a:gd name="T69" fmla="*/ 2147483646 h 361"/>
                  <a:gd name="T70" fmla="*/ 2147483646 w 377"/>
                  <a:gd name="T71" fmla="*/ 2147483646 h 361"/>
                  <a:gd name="T72" fmla="*/ 2147483646 w 377"/>
                  <a:gd name="T73" fmla="*/ 2147483646 h 361"/>
                  <a:gd name="T74" fmla="*/ 2147483646 w 377"/>
                  <a:gd name="T75" fmla="*/ 2147483646 h 361"/>
                  <a:gd name="T76" fmla="*/ 2147483646 w 377"/>
                  <a:gd name="T77" fmla="*/ 2147483646 h 361"/>
                  <a:gd name="T78" fmla="*/ 2147483646 w 377"/>
                  <a:gd name="T79" fmla="*/ 2147483646 h 361"/>
                  <a:gd name="T80" fmla="*/ 2147483646 w 377"/>
                  <a:gd name="T81" fmla="*/ 2147483646 h 361"/>
                  <a:gd name="T82" fmla="*/ 2147483646 w 377"/>
                  <a:gd name="T83" fmla="*/ 2147483646 h 361"/>
                  <a:gd name="T84" fmla="*/ 0 w 377"/>
                  <a:gd name="T85" fmla="*/ 2147483646 h 361"/>
                  <a:gd name="T86" fmla="*/ 2147483646 w 377"/>
                  <a:gd name="T87" fmla="*/ 2147483646 h 361"/>
                  <a:gd name="T88" fmla="*/ 2147483646 w 377"/>
                  <a:gd name="T89" fmla="*/ 2147483646 h 361"/>
                  <a:gd name="T90" fmla="*/ 2147483646 w 377"/>
                  <a:gd name="T91" fmla="*/ 2147483646 h 361"/>
                  <a:gd name="T92" fmla="*/ 2147483646 w 377"/>
                  <a:gd name="T93" fmla="*/ 2147483646 h 361"/>
                  <a:gd name="T94" fmla="*/ 2147483646 w 377"/>
                  <a:gd name="T95" fmla="*/ 2147483646 h 361"/>
                  <a:gd name="T96" fmla="*/ 2147483646 w 377"/>
                  <a:gd name="T97" fmla="*/ 2147483646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21" name="Freeform 31"/>
              <p:cNvSpPr/>
              <p:nvPr/>
            </p:nvSpPr>
            <p:spPr bwMode="invGray">
              <a:xfrm>
                <a:off x="5070914" y="3261692"/>
                <a:ext cx="477043" cy="865912"/>
              </a:xfrm>
              <a:custGeom>
                <a:avLst/>
                <a:gdLst>
                  <a:gd name="T0" fmla="*/ 2147483646 w 249"/>
                  <a:gd name="T1" fmla="*/ 2147483646 h 457"/>
                  <a:gd name="T2" fmla="*/ 2147483646 w 249"/>
                  <a:gd name="T3" fmla="*/ 2147483646 h 457"/>
                  <a:gd name="T4" fmla="*/ 2147483646 w 249"/>
                  <a:gd name="T5" fmla="*/ 2147483646 h 457"/>
                  <a:gd name="T6" fmla="*/ 2147483646 w 249"/>
                  <a:gd name="T7" fmla="*/ 2147483646 h 457"/>
                  <a:gd name="T8" fmla="*/ 2147483646 w 249"/>
                  <a:gd name="T9" fmla="*/ 2147483646 h 457"/>
                  <a:gd name="T10" fmla="*/ 2147483646 w 249"/>
                  <a:gd name="T11" fmla="*/ 2147483646 h 457"/>
                  <a:gd name="T12" fmla="*/ 2147483646 w 249"/>
                  <a:gd name="T13" fmla="*/ 2147483646 h 457"/>
                  <a:gd name="T14" fmla="*/ 0 w 249"/>
                  <a:gd name="T15" fmla="*/ 2147483646 h 457"/>
                  <a:gd name="T16" fmla="*/ 2147483646 w 249"/>
                  <a:gd name="T17" fmla="*/ 2147483646 h 457"/>
                  <a:gd name="T18" fmla="*/ 2147483646 w 249"/>
                  <a:gd name="T19" fmla="*/ 2147483646 h 457"/>
                  <a:gd name="T20" fmla="*/ 2147483646 w 249"/>
                  <a:gd name="T21" fmla="*/ 2147483646 h 457"/>
                  <a:gd name="T22" fmla="*/ 2147483646 w 249"/>
                  <a:gd name="T23" fmla="*/ 2147483646 h 457"/>
                  <a:gd name="T24" fmla="*/ 2147483646 w 249"/>
                  <a:gd name="T25" fmla="*/ 2147483646 h 457"/>
                  <a:gd name="T26" fmla="*/ 2147483646 w 249"/>
                  <a:gd name="T27" fmla="*/ 2147483646 h 457"/>
                  <a:gd name="T28" fmla="*/ 2147483646 w 249"/>
                  <a:gd name="T29" fmla="*/ 2147483646 h 457"/>
                  <a:gd name="T30" fmla="*/ 2147483646 w 249"/>
                  <a:gd name="T31" fmla="*/ 2147483646 h 457"/>
                  <a:gd name="T32" fmla="*/ 2147483646 w 249"/>
                  <a:gd name="T33" fmla="*/ 2147483646 h 457"/>
                  <a:gd name="T34" fmla="*/ 2147483646 w 249"/>
                  <a:gd name="T35" fmla="*/ 2147483646 h 457"/>
                  <a:gd name="T36" fmla="*/ 2147483646 w 249"/>
                  <a:gd name="T37" fmla="*/ 2147483646 h 457"/>
                  <a:gd name="T38" fmla="*/ 2147483646 w 249"/>
                  <a:gd name="T39" fmla="*/ 2147483646 h 457"/>
                  <a:gd name="T40" fmla="*/ 2147483646 w 249"/>
                  <a:gd name="T41" fmla="*/ 2147483646 h 457"/>
                  <a:gd name="T42" fmla="*/ 2147483646 w 249"/>
                  <a:gd name="T43" fmla="*/ 0 h 457"/>
                  <a:gd name="T44" fmla="*/ 2147483646 w 249"/>
                  <a:gd name="T45" fmla="*/ 2147483646 h 457"/>
                  <a:gd name="T46" fmla="*/ 2147483646 w 249"/>
                  <a:gd name="T47" fmla="*/ 0 h 457"/>
                  <a:gd name="T48" fmla="*/ 2147483646 w 249"/>
                  <a:gd name="T49" fmla="*/ 2147483646 h 457"/>
                  <a:gd name="T50" fmla="*/ 2147483646 w 249"/>
                  <a:gd name="T51" fmla="*/ 2147483646 h 457"/>
                  <a:gd name="T52" fmla="*/ 2147483646 w 249"/>
                  <a:gd name="T53" fmla="*/ 2147483646 h 457"/>
                  <a:gd name="T54" fmla="*/ 2147483646 w 249"/>
                  <a:gd name="T55" fmla="*/ 2147483646 h 457"/>
                  <a:gd name="T56" fmla="*/ 2147483646 w 249"/>
                  <a:gd name="T57" fmla="*/ 2147483646 h 457"/>
                  <a:gd name="T58" fmla="*/ 2147483646 w 249"/>
                  <a:gd name="T59" fmla="*/ 2147483646 h 457"/>
                  <a:gd name="T60" fmla="*/ 2147483646 w 249"/>
                  <a:gd name="T61" fmla="*/ 2147483646 h 457"/>
                  <a:gd name="T62" fmla="*/ 2147483646 w 249"/>
                  <a:gd name="T63" fmla="*/ 2147483646 h 457"/>
                  <a:gd name="T64" fmla="*/ 2147483646 w 249"/>
                  <a:gd name="T65" fmla="*/ 2147483646 h 457"/>
                  <a:gd name="T66" fmla="*/ 2147483646 w 249"/>
                  <a:gd name="T67" fmla="*/ 2147483646 h 457"/>
                  <a:gd name="T68" fmla="*/ 2147483646 w 249"/>
                  <a:gd name="T69" fmla="*/ 2147483646 h 457"/>
                  <a:gd name="T70" fmla="*/ 2147483646 w 249"/>
                  <a:gd name="T71" fmla="*/ 2147483646 h 457"/>
                  <a:gd name="T72" fmla="*/ 2147483646 w 249"/>
                  <a:gd name="T73" fmla="*/ 2147483646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22" name="Freeform 35"/>
              <p:cNvSpPr/>
              <p:nvPr/>
            </p:nvSpPr>
            <p:spPr bwMode="invGray">
              <a:xfrm>
                <a:off x="3763633" y="1368366"/>
                <a:ext cx="2727987" cy="2348171"/>
              </a:xfrm>
              <a:custGeom>
                <a:avLst/>
                <a:gdLst>
                  <a:gd name="T0" fmla="*/ 2147483646 w 1425"/>
                  <a:gd name="T1" fmla="*/ 2147483646 h 1241"/>
                  <a:gd name="T2" fmla="*/ 2147483646 w 1425"/>
                  <a:gd name="T3" fmla="*/ 2147483646 h 1241"/>
                  <a:gd name="T4" fmla="*/ 2147483646 w 1425"/>
                  <a:gd name="T5" fmla="*/ 2147483646 h 1241"/>
                  <a:gd name="T6" fmla="*/ 2147483646 w 1425"/>
                  <a:gd name="T7" fmla="*/ 2147483646 h 1241"/>
                  <a:gd name="T8" fmla="*/ 2147483646 w 1425"/>
                  <a:gd name="T9" fmla="*/ 2147483646 h 1241"/>
                  <a:gd name="T10" fmla="*/ 2147483646 w 1425"/>
                  <a:gd name="T11" fmla="*/ 2147483646 h 1241"/>
                  <a:gd name="T12" fmla="*/ 2147483646 w 1425"/>
                  <a:gd name="T13" fmla="*/ 2147483646 h 1241"/>
                  <a:gd name="T14" fmla="*/ 2147483646 w 1425"/>
                  <a:gd name="T15" fmla="*/ 2147483646 h 1241"/>
                  <a:gd name="T16" fmla="*/ 2147483646 w 1425"/>
                  <a:gd name="T17" fmla="*/ 2147483646 h 1241"/>
                  <a:gd name="T18" fmla="*/ 2147483646 w 1425"/>
                  <a:gd name="T19" fmla="*/ 2147483646 h 1241"/>
                  <a:gd name="T20" fmla="*/ 2147483646 w 1425"/>
                  <a:gd name="T21" fmla="*/ 2147483646 h 1241"/>
                  <a:gd name="T22" fmla="*/ 2147483646 w 1425"/>
                  <a:gd name="T23" fmla="*/ 2147483646 h 1241"/>
                  <a:gd name="T24" fmla="*/ 2147483646 w 1425"/>
                  <a:gd name="T25" fmla="*/ 2147483646 h 1241"/>
                  <a:gd name="T26" fmla="*/ 2147483646 w 1425"/>
                  <a:gd name="T27" fmla="*/ 2147483646 h 1241"/>
                  <a:gd name="T28" fmla="*/ 2147483646 w 1425"/>
                  <a:gd name="T29" fmla="*/ 2147483646 h 1241"/>
                  <a:gd name="T30" fmla="*/ 2147483646 w 1425"/>
                  <a:gd name="T31" fmla="*/ 2147483646 h 1241"/>
                  <a:gd name="T32" fmla="*/ 2147483646 w 1425"/>
                  <a:gd name="T33" fmla="*/ 2147483646 h 1241"/>
                  <a:gd name="T34" fmla="*/ 2147483646 w 1425"/>
                  <a:gd name="T35" fmla="*/ 2147483646 h 1241"/>
                  <a:gd name="T36" fmla="*/ 2147483646 w 1425"/>
                  <a:gd name="T37" fmla="*/ 2147483646 h 1241"/>
                  <a:gd name="T38" fmla="*/ 2147483646 w 1425"/>
                  <a:gd name="T39" fmla="*/ 2147483646 h 1241"/>
                  <a:gd name="T40" fmla="*/ 2147483646 w 1425"/>
                  <a:gd name="T41" fmla="*/ 2147483646 h 1241"/>
                  <a:gd name="T42" fmla="*/ 2147483646 w 1425"/>
                  <a:gd name="T43" fmla="*/ 2147483646 h 1241"/>
                  <a:gd name="T44" fmla="*/ 2147483646 w 1425"/>
                  <a:gd name="T45" fmla="*/ 2147483646 h 1241"/>
                  <a:gd name="T46" fmla="*/ 2147483646 w 1425"/>
                  <a:gd name="T47" fmla="*/ 2147483646 h 1241"/>
                  <a:gd name="T48" fmla="*/ 2147483646 w 1425"/>
                  <a:gd name="T49" fmla="*/ 2147483646 h 1241"/>
                  <a:gd name="T50" fmla="*/ 2147483646 w 1425"/>
                  <a:gd name="T51" fmla="*/ 2147483646 h 1241"/>
                  <a:gd name="T52" fmla="*/ 2147483646 w 1425"/>
                  <a:gd name="T53" fmla="*/ 2147483646 h 1241"/>
                  <a:gd name="T54" fmla="*/ 2147483646 w 1425"/>
                  <a:gd name="T55" fmla="*/ 2147483646 h 1241"/>
                  <a:gd name="T56" fmla="*/ 2147483646 w 1425"/>
                  <a:gd name="T57" fmla="*/ 2147483646 h 1241"/>
                  <a:gd name="T58" fmla="*/ 2147483646 w 1425"/>
                  <a:gd name="T59" fmla="*/ 2147483646 h 1241"/>
                  <a:gd name="T60" fmla="*/ 2147483646 w 1425"/>
                  <a:gd name="T61" fmla="*/ 2147483646 h 1241"/>
                  <a:gd name="T62" fmla="*/ 2147483646 w 1425"/>
                  <a:gd name="T63" fmla="*/ 2147483646 h 1241"/>
                  <a:gd name="T64" fmla="*/ 2147483646 w 1425"/>
                  <a:gd name="T65" fmla="*/ 2147483646 h 1241"/>
                  <a:gd name="T66" fmla="*/ 2147483646 w 1425"/>
                  <a:gd name="T67" fmla="*/ 2147483646 h 1241"/>
                  <a:gd name="T68" fmla="*/ 2147483646 w 1425"/>
                  <a:gd name="T69" fmla="*/ 2147483646 h 1241"/>
                  <a:gd name="T70" fmla="*/ 2147483646 w 1425"/>
                  <a:gd name="T71" fmla="*/ 2147483646 h 1241"/>
                  <a:gd name="T72" fmla="*/ 2147483646 w 1425"/>
                  <a:gd name="T73" fmla="*/ 0 h 1241"/>
                  <a:gd name="T74" fmla="*/ 2147483646 w 1425"/>
                  <a:gd name="T75" fmla="*/ 2147483646 h 1241"/>
                  <a:gd name="T76" fmla="*/ 2147483646 w 1425"/>
                  <a:gd name="T77" fmla="*/ 2147483646 h 1241"/>
                  <a:gd name="T78" fmla="*/ 2147483646 w 1425"/>
                  <a:gd name="T79" fmla="*/ 2147483646 h 1241"/>
                  <a:gd name="T80" fmla="*/ 2147483646 w 1425"/>
                  <a:gd name="T81" fmla="*/ 2147483646 h 1241"/>
                  <a:gd name="T82" fmla="*/ 2147483646 w 1425"/>
                  <a:gd name="T83" fmla="*/ 2147483646 h 1241"/>
                  <a:gd name="T84" fmla="*/ 2147483646 w 1425"/>
                  <a:gd name="T85" fmla="*/ 2147483646 h 1241"/>
                  <a:gd name="T86" fmla="*/ 2147483646 w 1425"/>
                  <a:gd name="T87" fmla="*/ 2147483646 h 1241"/>
                  <a:gd name="T88" fmla="*/ 2147483646 w 1425"/>
                  <a:gd name="T89" fmla="*/ 2147483646 h 1241"/>
                  <a:gd name="T90" fmla="*/ 2147483646 w 1425"/>
                  <a:gd name="T91" fmla="*/ 2147483646 h 1241"/>
                  <a:gd name="T92" fmla="*/ 2147483646 w 1425"/>
                  <a:gd name="T93" fmla="*/ 2147483646 h 1241"/>
                  <a:gd name="T94" fmla="*/ 2147483646 w 1425"/>
                  <a:gd name="T95" fmla="*/ 2147483646 h 1241"/>
                  <a:gd name="T96" fmla="*/ 2147483646 w 1425"/>
                  <a:gd name="T97" fmla="*/ 2147483646 h 1241"/>
                  <a:gd name="T98" fmla="*/ 2147483646 w 1425"/>
                  <a:gd name="T99" fmla="*/ 2147483646 h 1241"/>
                  <a:gd name="T100" fmla="*/ 2147483646 w 1425"/>
                  <a:gd name="T101" fmla="*/ 2147483646 h 1241"/>
                  <a:gd name="T102" fmla="*/ 2147483646 w 1425"/>
                  <a:gd name="T103" fmla="*/ 2147483646 h 1241"/>
                  <a:gd name="T104" fmla="*/ 2147483646 w 1425"/>
                  <a:gd name="T105" fmla="*/ 2147483646 h 1241"/>
                  <a:gd name="T106" fmla="*/ 2147483646 w 1425"/>
                  <a:gd name="T107" fmla="*/ 2147483646 h 1241"/>
                  <a:gd name="T108" fmla="*/ 2147483646 w 1425"/>
                  <a:gd name="T109" fmla="*/ 2147483646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23" name="Freeform 32"/>
              <p:cNvSpPr/>
              <p:nvPr/>
            </p:nvSpPr>
            <p:spPr bwMode="gray">
              <a:xfrm>
                <a:off x="4560824" y="3410851"/>
                <a:ext cx="615432" cy="1151031"/>
              </a:xfrm>
              <a:custGeom>
                <a:avLst/>
                <a:gdLst>
                  <a:gd name="T0" fmla="*/ 2147483646 w 321"/>
                  <a:gd name="T1" fmla="*/ 2147483646 h 609"/>
                  <a:gd name="T2" fmla="*/ 2147483646 w 321"/>
                  <a:gd name="T3" fmla="*/ 2147483646 h 609"/>
                  <a:gd name="T4" fmla="*/ 2147483646 w 321"/>
                  <a:gd name="T5" fmla="*/ 2147483646 h 609"/>
                  <a:gd name="T6" fmla="*/ 2147483646 w 321"/>
                  <a:gd name="T7" fmla="*/ 2147483646 h 609"/>
                  <a:gd name="T8" fmla="*/ 2147483646 w 321"/>
                  <a:gd name="T9" fmla="*/ 2147483646 h 609"/>
                  <a:gd name="T10" fmla="*/ 2147483646 w 321"/>
                  <a:gd name="T11" fmla="*/ 2147483646 h 609"/>
                  <a:gd name="T12" fmla="*/ 2147483646 w 321"/>
                  <a:gd name="T13" fmla="*/ 2147483646 h 609"/>
                  <a:gd name="T14" fmla="*/ 2147483646 w 321"/>
                  <a:gd name="T15" fmla="*/ 2147483646 h 609"/>
                  <a:gd name="T16" fmla="*/ 2147483646 w 321"/>
                  <a:gd name="T17" fmla="*/ 2147483646 h 609"/>
                  <a:gd name="T18" fmla="*/ 2147483646 w 321"/>
                  <a:gd name="T19" fmla="*/ 2147483646 h 609"/>
                  <a:gd name="T20" fmla="*/ 2147483646 w 321"/>
                  <a:gd name="T21" fmla="*/ 2147483646 h 609"/>
                  <a:gd name="T22" fmla="*/ 2147483646 w 321"/>
                  <a:gd name="T23" fmla="*/ 2147483646 h 609"/>
                  <a:gd name="T24" fmla="*/ 2147483646 w 321"/>
                  <a:gd name="T25" fmla="*/ 2147483646 h 609"/>
                  <a:gd name="T26" fmla="*/ 0 w 321"/>
                  <a:gd name="T27" fmla="*/ 2147483646 h 609"/>
                  <a:gd name="T28" fmla="*/ 2147483646 w 321"/>
                  <a:gd name="T29" fmla="*/ 2147483646 h 609"/>
                  <a:gd name="T30" fmla="*/ 2147483646 w 321"/>
                  <a:gd name="T31" fmla="*/ 2147483646 h 609"/>
                  <a:gd name="T32" fmla="*/ 0 w 321"/>
                  <a:gd name="T33" fmla="*/ 2147483646 h 609"/>
                  <a:gd name="T34" fmla="*/ 2147483646 w 321"/>
                  <a:gd name="T35" fmla="*/ 2147483646 h 609"/>
                  <a:gd name="T36" fmla="*/ 2147483646 w 321"/>
                  <a:gd name="T37" fmla="*/ 2147483646 h 609"/>
                  <a:gd name="T38" fmla="*/ 2147483646 w 321"/>
                  <a:gd name="T39" fmla="*/ 2147483646 h 609"/>
                  <a:gd name="T40" fmla="*/ 2147483646 w 321"/>
                  <a:gd name="T41" fmla="*/ 2147483646 h 609"/>
                  <a:gd name="T42" fmla="*/ 2147483646 w 321"/>
                  <a:gd name="T43" fmla="*/ 2147483646 h 609"/>
                  <a:gd name="T44" fmla="*/ 2147483646 w 321"/>
                  <a:gd name="T45" fmla="*/ 2147483646 h 609"/>
                  <a:gd name="T46" fmla="*/ 2147483646 w 321"/>
                  <a:gd name="T47" fmla="*/ 2147483646 h 609"/>
                  <a:gd name="T48" fmla="*/ 2147483646 w 321"/>
                  <a:gd name="T49" fmla="*/ 2147483646 h 609"/>
                  <a:gd name="T50" fmla="*/ 2147483646 w 321"/>
                  <a:gd name="T51" fmla="*/ 2147483646 h 609"/>
                  <a:gd name="T52" fmla="*/ 2147483646 w 321"/>
                  <a:gd name="T53" fmla="*/ 2147483646 h 609"/>
                  <a:gd name="T54" fmla="*/ 2147483646 w 321"/>
                  <a:gd name="T55" fmla="*/ 2147483646 h 609"/>
                  <a:gd name="T56" fmla="*/ 2147483646 w 321"/>
                  <a:gd name="T57" fmla="*/ 2147483646 h 609"/>
                  <a:gd name="T58" fmla="*/ 2147483646 w 321"/>
                  <a:gd name="T59" fmla="*/ 2147483646 h 609"/>
                  <a:gd name="T60" fmla="*/ 2147483646 w 321"/>
                  <a:gd name="T61" fmla="*/ 2147483646 h 609"/>
                  <a:gd name="T62" fmla="*/ 2147483646 w 321"/>
                  <a:gd name="T63" fmla="*/ 2147483646 h 609"/>
                  <a:gd name="T64" fmla="*/ 2147483646 w 321"/>
                  <a:gd name="T65" fmla="*/ 2147483646 h 609"/>
                  <a:gd name="T66" fmla="*/ 2147483646 w 321"/>
                  <a:gd name="T67" fmla="*/ 2147483646 h 609"/>
                  <a:gd name="T68" fmla="*/ 2147483646 w 321"/>
                  <a:gd name="T69" fmla="*/ 2147483646 h 609"/>
                  <a:gd name="T70" fmla="*/ 2147483646 w 321"/>
                  <a:gd name="T71" fmla="*/ 2147483646 h 609"/>
                  <a:gd name="T72" fmla="*/ 2147483646 w 321"/>
                  <a:gd name="T73" fmla="*/ 2147483646 h 609"/>
                  <a:gd name="T74" fmla="*/ 2147483646 w 321"/>
                  <a:gd name="T75" fmla="*/ 2147483646 h 609"/>
                  <a:gd name="T76" fmla="*/ 2147483646 w 321"/>
                  <a:gd name="T77" fmla="*/ 2147483646 h 609"/>
                  <a:gd name="T78" fmla="*/ 2147483646 w 321"/>
                  <a:gd name="T79" fmla="*/ 2147483646 h 609"/>
                  <a:gd name="T80" fmla="*/ 2147483646 w 321"/>
                  <a:gd name="T81" fmla="*/ 2147483646 h 609"/>
                  <a:gd name="T82" fmla="*/ 2147483646 w 321"/>
                  <a:gd name="T83" fmla="*/ 2147483646 h 609"/>
                  <a:gd name="T84" fmla="*/ 2147483646 w 321"/>
                  <a:gd name="T85" fmla="*/ 0 h 609"/>
                  <a:gd name="T86" fmla="*/ 2147483646 w 321"/>
                  <a:gd name="T87" fmla="*/ 2147483646 h 609"/>
                  <a:gd name="T88" fmla="*/ 2147483646 w 321"/>
                  <a:gd name="T89" fmla="*/ 2147483646 h 609"/>
                  <a:gd name="T90" fmla="*/ 2147483646 w 321"/>
                  <a:gd name="T91" fmla="*/ 2147483646 h 609"/>
                  <a:gd name="T92" fmla="*/ 2147483646 w 321"/>
                  <a:gd name="T93" fmla="*/ 2147483646 h 609"/>
                  <a:gd name="T94" fmla="*/ 2147483646 w 321"/>
                  <a:gd name="T95" fmla="*/ 2147483646 h 609"/>
                  <a:gd name="T96" fmla="*/ 2147483646 w 321"/>
                  <a:gd name="T97" fmla="*/ 2147483646 h 609"/>
                  <a:gd name="T98" fmla="*/ 2147483646 w 321"/>
                  <a:gd name="T99" fmla="*/ 2147483646 h 609"/>
                  <a:gd name="T100" fmla="*/ 2147483646 w 321"/>
                  <a:gd name="T101" fmla="*/ 2147483646 h 609"/>
                  <a:gd name="T102" fmla="*/ 2147483646 w 321"/>
                  <a:gd name="T103" fmla="*/ 2147483646 h 609"/>
                  <a:gd name="T104" fmla="*/ 2147483646 w 321"/>
                  <a:gd name="T105" fmla="*/ 2147483646 h 609"/>
                  <a:gd name="T106" fmla="*/ 2147483646 w 321"/>
                  <a:gd name="T107" fmla="*/ 2147483646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24" name="Freeform 33"/>
              <p:cNvSpPr/>
              <p:nvPr/>
            </p:nvSpPr>
            <p:spPr bwMode="invGray">
              <a:xfrm>
                <a:off x="4451051" y="3426220"/>
                <a:ext cx="336414" cy="592594"/>
              </a:xfrm>
              <a:custGeom>
                <a:avLst/>
                <a:gdLst>
                  <a:gd name="T0" fmla="*/ 2147483646 w 177"/>
                  <a:gd name="T1" fmla="*/ 2147483646 h 313"/>
                  <a:gd name="T2" fmla="*/ 2147483646 w 177"/>
                  <a:gd name="T3" fmla="*/ 2147483646 h 313"/>
                  <a:gd name="T4" fmla="*/ 2147483646 w 177"/>
                  <a:gd name="T5" fmla="*/ 2147483646 h 313"/>
                  <a:gd name="T6" fmla="*/ 2147483646 w 177"/>
                  <a:gd name="T7" fmla="*/ 2147483646 h 313"/>
                  <a:gd name="T8" fmla="*/ 2147483646 w 177"/>
                  <a:gd name="T9" fmla="*/ 0 h 313"/>
                  <a:gd name="T10" fmla="*/ 2147483646 w 177"/>
                  <a:gd name="T11" fmla="*/ 2147483646 h 313"/>
                  <a:gd name="T12" fmla="*/ 2147483646 w 177"/>
                  <a:gd name="T13" fmla="*/ 2147483646 h 313"/>
                  <a:gd name="T14" fmla="*/ 2147483646 w 177"/>
                  <a:gd name="T15" fmla="*/ 2147483646 h 313"/>
                  <a:gd name="T16" fmla="*/ 2147483646 w 177"/>
                  <a:gd name="T17" fmla="*/ 2147483646 h 313"/>
                  <a:gd name="T18" fmla="*/ 0 w 177"/>
                  <a:gd name="T19" fmla="*/ 2147483646 h 313"/>
                  <a:gd name="T20" fmla="*/ 2147483646 w 177"/>
                  <a:gd name="T21" fmla="*/ 2147483646 h 313"/>
                  <a:gd name="T22" fmla="*/ 2147483646 w 177"/>
                  <a:gd name="T23" fmla="*/ 2147483646 h 313"/>
                  <a:gd name="T24" fmla="*/ 2147483646 w 177"/>
                  <a:gd name="T25" fmla="*/ 2147483646 h 313"/>
                  <a:gd name="T26" fmla="*/ 2147483646 w 177"/>
                  <a:gd name="T27" fmla="*/ 2147483646 h 313"/>
                  <a:gd name="T28" fmla="*/ 2147483646 w 177"/>
                  <a:gd name="T29" fmla="*/ 2147483646 h 313"/>
                  <a:gd name="T30" fmla="*/ 2147483646 w 177"/>
                  <a:gd name="T31" fmla="*/ 2147483646 h 313"/>
                  <a:gd name="T32" fmla="*/ 2147483646 w 177"/>
                  <a:gd name="T33" fmla="*/ 2147483646 h 313"/>
                  <a:gd name="T34" fmla="*/ 2147483646 w 177"/>
                  <a:gd name="T35" fmla="*/ 2147483646 h 313"/>
                  <a:gd name="T36" fmla="*/ 2147483646 w 177"/>
                  <a:gd name="T37" fmla="*/ 2147483646 h 313"/>
                  <a:gd name="T38" fmla="*/ 2147483646 w 177"/>
                  <a:gd name="T39" fmla="*/ 2147483646 h 313"/>
                  <a:gd name="T40" fmla="*/ 2147483646 w 177"/>
                  <a:gd name="T41" fmla="*/ 2147483646 h 313"/>
                  <a:gd name="T42" fmla="*/ 2147483646 w 177"/>
                  <a:gd name="T43" fmla="*/ 2147483646 h 313"/>
                  <a:gd name="T44" fmla="*/ 2147483646 w 177"/>
                  <a:gd name="T45" fmla="*/ 2147483646 h 313"/>
                  <a:gd name="T46" fmla="*/ 2147483646 w 177"/>
                  <a:gd name="T47" fmla="*/ 2147483646 h 313"/>
                  <a:gd name="T48" fmla="*/ 2147483646 w 177"/>
                  <a:gd name="T49" fmla="*/ 2147483646 h 313"/>
                  <a:gd name="T50" fmla="*/ 2147483646 w 177"/>
                  <a:gd name="T51" fmla="*/ 2147483646 h 313"/>
                  <a:gd name="T52" fmla="*/ 2147483646 w 177"/>
                  <a:gd name="T53" fmla="*/ 2147483646 h 313"/>
                  <a:gd name="T54" fmla="*/ 2147483646 w 177"/>
                  <a:gd name="T55" fmla="*/ 2147483646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25" name="Freeform 34"/>
              <p:cNvSpPr/>
              <p:nvPr/>
            </p:nvSpPr>
            <p:spPr bwMode="invGray">
              <a:xfrm>
                <a:off x="3242270" y="2837041"/>
                <a:ext cx="1642212" cy="1589924"/>
              </a:xfrm>
              <a:custGeom>
                <a:avLst/>
                <a:gdLst>
                  <a:gd name="T0" fmla="*/ 2147483646 w 857"/>
                  <a:gd name="T1" fmla="*/ 2147483646 h 841"/>
                  <a:gd name="T2" fmla="*/ 2147483646 w 857"/>
                  <a:gd name="T3" fmla="*/ 2147483646 h 841"/>
                  <a:gd name="T4" fmla="*/ 2147483646 w 857"/>
                  <a:gd name="T5" fmla="*/ 2147483646 h 841"/>
                  <a:gd name="T6" fmla="*/ 2147483646 w 857"/>
                  <a:gd name="T7" fmla="*/ 2147483646 h 841"/>
                  <a:gd name="T8" fmla="*/ 2147483646 w 857"/>
                  <a:gd name="T9" fmla="*/ 2147483646 h 841"/>
                  <a:gd name="T10" fmla="*/ 2147483646 w 857"/>
                  <a:gd name="T11" fmla="*/ 2147483646 h 841"/>
                  <a:gd name="T12" fmla="*/ 2147483646 w 857"/>
                  <a:gd name="T13" fmla="*/ 2147483646 h 841"/>
                  <a:gd name="T14" fmla="*/ 2147483646 w 857"/>
                  <a:gd name="T15" fmla="*/ 2147483646 h 841"/>
                  <a:gd name="T16" fmla="*/ 2147483646 w 857"/>
                  <a:gd name="T17" fmla="*/ 2147483646 h 841"/>
                  <a:gd name="T18" fmla="*/ 2147483646 w 857"/>
                  <a:gd name="T19" fmla="*/ 2147483646 h 841"/>
                  <a:gd name="T20" fmla="*/ 2147483646 w 857"/>
                  <a:gd name="T21" fmla="*/ 2147483646 h 841"/>
                  <a:gd name="T22" fmla="*/ 2147483646 w 857"/>
                  <a:gd name="T23" fmla="*/ 2147483646 h 841"/>
                  <a:gd name="T24" fmla="*/ 2147483646 w 857"/>
                  <a:gd name="T25" fmla="*/ 2147483646 h 841"/>
                  <a:gd name="T26" fmla="*/ 2147483646 w 857"/>
                  <a:gd name="T27" fmla="*/ 2147483646 h 841"/>
                  <a:gd name="T28" fmla="*/ 2147483646 w 857"/>
                  <a:gd name="T29" fmla="*/ 2147483646 h 841"/>
                  <a:gd name="T30" fmla="*/ 2147483646 w 857"/>
                  <a:gd name="T31" fmla="*/ 2147483646 h 841"/>
                  <a:gd name="T32" fmla="*/ 2147483646 w 857"/>
                  <a:gd name="T33" fmla="*/ 2147483646 h 841"/>
                  <a:gd name="T34" fmla="*/ 2147483646 w 857"/>
                  <a:gd name="T35" fmla="*/ 2147483646 h 841"/>
                  <a:gd name="T36" fmla="*/ 2147483646 w 857"/>
                  <a:gd name="T37" fmla="*/ 2147483646 h 841"/>
                  <a:gd name="T38" fmla="*/ 2147483646 w 857"/>
                  <a:gd name="T39" fmla="*/ 2147483646 h 841"/>
                  <a:gd name="T40" fmla="*/ 2147483646 w 857"/>
                  <a:gd name="T41" fmla="*/ 2147483646 h 841"/>
                  <a:gd name="T42" fmla="*/ 2147483646 w 857"/>
                  <a:gd name="T43" fmla="*/ 2147483646 h 841"/>
                  <a:gd name="T44" fmla="*/ 2147483646 w 857"/>
                  <a:gd name="T45" fmla="*/ 2147483646 h 841"/>
                  <a:gd name="T46" fmla="*/ 2147483646 w 857"/>
                  <a:gd name="T47" fmla="*/ 2147483646 h 841"/>
                  <a:gd name="T48" fmla="*/ 2147483646 w 857"/>
                  <a:gd name="T49" fmla="*/ 2147483646 h 841"/>
                  <a:gd name="T50" fmla="*/ 2147483646 w 857"/>
                  <a:gd name="T51" fmla="*/ 2147483646 h 841"/>
                  <a:gd name="T52" fmla="*/ 2147483646 w 857"/>
                  <a:gd name="T53" fmla="*/ 2147483646 h 841"/>
                  <a:gd name="T54" fmla="*/ 2147483646 w 857"/>
                  <a:gd name="T55" fmla="*/ 2147483646 h 841"/>
                  <a:gd name="T56" fmla="*/ 2147483646 w 857"/>
                  <a:gd name="T57" fmla="*/ 2147483646 h 841"/>
                  <a:gd name="T58" fmla="*/ 2147483646 w 857"/>
                  <a:gd name="T59" fmla="*/ 2147483646 h 841"/>
                  <a:gd name="T60" fmla="*/ 2147483646 w 857"/>
                  <a:gd name="T61" fmla="*/ 2147483646 h 841"/>
                  <a:gd name="T62" fmla="*/ 2147483646 w 857"/>
                  <a:gd name="T63" fmla="*/ 2147483646 h 841"/>
                  <a:gd name="T64" fmla="*/ 2147483646 w 857"/>
                  <a:gd name="T65" fmla="*/ 2147483646 h 841"/>
                  <a:gd name="T66" fmla="*/ 2147483646 w 857"/>
                  <a:gd name="T67" fmla="*/ 2147483646 h 841"/>
                  <a:gd name="T68" fmla="*/ 2147483646 w 857"/>
                  <a:gd name="T69" fmla="*/ 2147483646 h 841"/>
                  <a:gd name="T70" fmla="*/ 2147483646 w 857"/>
                  <a:gd name="T71" fmla="*/ 2147483646 h 841"/>
                  <a:gd name="T72" fmla="*/ 2147483646 w 857"/>
                  <a:gd name="T73" fmla="*/ 2147483646 h 841"/>
                  <a:gd name="T74" fmla="*/ 2147483646 w 857"/>
                  <a:gd name="T75" fmla="*/ 2147483646 h 841"/>
                  <a:gd name="T76" fmla="*/ 2147483646 w 857"/>
                  <a:gd name="T77" fmla="*/ 2147483646 h 841"/>
                  <a:gd name="T78" fmla="*/ 2147483646 w 857"/>
                  <a:gd name="T79" fmla="*/ 2147483646 h 841"/>
                  <a:gd name="T80" fmla="*/ 2147483646 w 857"/>
                  <a:gd name="T81" fmla="*/ 2147483646 h 841"/>
                  <a:gd name="T82" fmla="*/ 2147483646 w 857"/>
                  <a:gd name="T83" fmla="*/ 2147483646 h 841"/>
                  <a:gd name="T84" fmla="*/ 2147483646 w 857"/>
                  <a:gd name="T85" fmla="*/ 0 h 841"/>
                  <a:gd name="T86" fmla="*/ 2147483646 w 857"/>
                  <a:gd name="T87" fmla="*/ 2147483646 h 841"/>
                  <a:gd name="T88" fmla="*/ 2147483646 w 857"/>
                  <a:gd name="T89" fmla="*/ 2147483646 h 841"/>
                  <a:gd name="T90" fmla="*/ 2147483646 w 857"/>
                  <a:gd name="T91" fmla="*/ 2147483646 h 841"/>
                  <a:gd name="T92" fmla="*/ 2147483646 w 857"/>
                  <a:gd name="T93" fmla="*/ 2147483646 h 841"/>
                  <a:gd name="T94" fmla="*/ 2147483646 w 857"/>
                  <a:gd name="T95" fmla="*/ 2147483646 h 841"/>
                  <a:gd name="T96" fmla="*/ 2147483646 w 857"/>
                  <a:gd name="T97" fmla="*/ 2147483646 h 841"/>
                  <a:gd name="T98" fmla="*/ 2147483646 w 857"/>
                  <a:gd name="T99" fmla="*/ 2147483646 h 841"/>
                  <a:gd name="T100" fmla="*/ 2147483646 w 857"/>
                  <a:gd name="T101" fmla="*/ 2147483646 h 841"/>
                  <a:gd name="T102" fmla="*/ 2147483646 w 857"/>
                  <a:gd name="T103" fmla="*/ 2147483646 h 841"/>
                  <a:gd name="T104" fmla="*/ 2147483646 w 857"/>
                  <a:gd name="T105" fmla="*/ 2147483646 h 841"/>
                  <a:gd name="T106" fmla="*/ 2147483646 w 857"/>
                  <a:gd name="T107" fmla="*/ 2147483646 h 841"/>
                  <a:gd name="T108" fmla="*/ 2147483646 w 857"/>
                  <a:gd name="T109" fmla="*/ 2147483646 h 841"/>
                  <a:gd name="T110" fmla="*/ 2147483646 w 857"/>
                  <a:gd name="T111" fmla="*/ 2147483646 h 841"/>
                  <a:gd name="T112" fmla="*/ 2147483646 w 857"/>
                  <a:gd name="T113" fmla="*/ 2147483646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26" name="Freeform 25"/>
              <p:cNvSpPr/>
              <p:nvPr/>
            </p:nvSpPr>
            <p:spPr bwMode="invGray">
              <a:xfrm>
                <a:off x="2768740" y="3289598"/>
                <a:ext cx="1503502" cy="1168109"/>
              </a:xfrm>
              <a:custGeom>
                <a:avLst/>
                <a:gdLst>
                  <a:gd name="T0" fmla="*/ 2147483646 w 785"/>
                  <a:gd name="T1" fmla="*/ 2147483646 h 617"/>
                  <a:gd name="T2" fmla="*/ 2147483646 w 785"/>
                  <a:gd name="T3" fmla="*/ 2147483646 h 617"/>
                  <a:gd name="T4" fmla="*/ 2147483646 w 785"/>
                  <a:gd name="T5" fmla="*/ 2147483646 h 617"/>
                  <a:gd name="T6" fmla="*/ 2147483646 w 785"/>
                  <a:gd name="T7" fmla="*/ 2147483646 h 617"/>
                  <a:gd name="T8" fmla="*/ 2147483646 w 785"/>
                  <a:gd name="T9" fmla="*/ 2147483646 h 617"/>
                  <a:gd name="T10" fmla="*/ 2147483646 w 785"/>
                  <a:gd name="T11" fmla="*/ 2147483646 h 617"/>
                  <a:gd name="T12" fmla="*/ 2147483646 w 785"/>
                  <a:gd name="T13" fmla="*/ 2147483646 h 617"/>
                  <a:gd name="T14" fmla="*/ 2147483646 w 785"/>
                  <a:gd name="T15" fmla="*/ 2147483646 h 617"/>
                  <a:gd name="T16" fmla="*/ 2147483646 w 785"/>
                  <a:gd name="T17" fmla="*/ 2147483646 h 617"/>
                  <a:gd name="T18" fmla="*/ 2147483646 w 785"/>
                  <a:gd name="T19" fmla="*/ 2147483646 h 617"/>
                  <a:gd name="T20" fmla="*/ 2147483646 w 785"/>
                  <a:gd name="T21" fmla="*/ 2147483646 h 617"/>
                  <a:gd name="T22" fmla="*/ 2147483646 w 785"/>
                  <a:gd name="T23" fmla="*/ 2147483646 h 617"/>
                  <a:gd name="T24" fmla="*/ 2147483646 w 785"/>
                  <a:gd name="T25" fmla="*/ 2147483646 h 617"/>
                  <a:gd name="T26" fmla="*/ 2147483646 w 785"/>
                  <a:gd name="T27" fmla="*/ 2147483646 h 617"/>
                  <a:gd name="T28" fmla="*/ 2147483646 w 785"/>
                  <a:gd name="T29" fmla="*/ 2147483646 h 617"/>
                  <a:gd name="T30" fmla="*/ 2147483646 w 785"/>
                  <a:gd name="T31" fmla="*/ 2147483646 h 617"/>
                  <a:gd name="T32" fmla="*/ 2147483646 w 785"/>
                  <a:gd name="T33" fmla="*/ 2147483646 h 617"/>
                  <a:gd name="T34" fmla="*/ 2147483646 w 785"/>
                  <a:gd name="T35" fmla="*/ 2147483646 h 617"/>
                  <a:gd name="T36" fmla="*/ 2147483646 w 785"/>
                  <a:gd name="T37" fmla="*/ 2147483646 h 617"/>
                  <a:gd name="T38" fmla="*/ 2147483646 w 785"/>
                  <a:gd name="T39" fmla="*/ 2147483646 h 617"/>
                  <a:gd name="T40" fmla="*/ 0 w 785"/>
                  <a:gd name="T41" fmla="*/ 2147483646 h 617"/>
                  <a:gd name="T42" fmla="*/ 2147483646 w 785"/>
                  <a:gd name="T43" fmla="*/ 2147483646 h 617"/>
                  <a:gd name="T44" fmla="*/ 2147483646 w 785"/>
                  <a:gd name="T45" fmla="*/ 2147483646 h 617"/>
                  <a:gd name="T46" fmla="*/ 2147483646 w 785"/>
                  <a:gd name="T47" fmla="*/ 2147483646 h 617"/>
                  <a:gd name="T48" fmla="*/ 2147483646 w 785"/>
                  <a:gd name="T49" fmla="*/ 2147483646 h 617"/>
                  <a:gd name="T50" fmla="*/ 2147483646 w 785"/>
                  <a:gd name="T51" fmla="*/ 2147483646 h 617"/>
                  <a:gd name="T52" fmla="*/ 2147483646 w 785"/>
                  <a:gd name="T53" fmla="*/ 2147483646 h 617"/>
                  <a:gd name="T54" fmla="*/ 2147483646 w 785"/>
                  <a:gd name="T55" fmla="*/ 2147483646 h 617"/>
                  <a:gd name="T56" fmla="*/ 2147483646 w 785"/>
                  <a:gd name="T57" fmla="*/ 2147483646 h 617"/>
                  <a:gd name="T58" fmla="*/ 2147483646 w 785"/>
                  <a:gd name="T59" fmla="*/ 2147483646 h 617"/>
                  <a:gd name="T60" fmla="*/ 2147483646 w 785"/>
                  <a:gd name="T61" fmla="*/ 0 h 617"/>
                  <a:gd name="T62" fmla="*/ 2147483646 w 785"/>
                  <a:gd name="T63" fmla="*/ 2147483646 h 617"/>
                  <a:gd name="T64" fmla="*/ 2147483646 w 785"/>
                  <a:gd name="T65" fmla="*/ 2147483646 h 617"/>
                  <a:gd name="T66" fmla="*/ 2147483646 w 785"/>
                  <a:gd name="T67" fmla="*/ 2147483646 h 617"/>
                  <a:gd name="T68" fmla="*/ 2147483646 w 785"/>
                  <a:gd name="T69" fmla="*/ 2147483646 h 617"/>
                  <a:gd name="T70" fmla="*/ 2147483646 w 785"/>
                  <a:gd name="T71" fmla="*/ 2147483646 h 617"/>
                  <a:gd name="T72" fmla="*/ 2147483646 w 785"/>
                  <a:gd name="T73" fmla="*/ 2147483646 h 617"/>
                  <a:gd name="T74" fmla="*/ 2147483646 w 785"/>
                  <a:gd name="T75" fmla="*/ 2147483646 h 617"/>
                  <a:gd name="T76" fmla="*/ 2147483646 w 785"/>
                  <a:gd name="T77" fmla="*/ 2147483646 h 617"/>
                  <a:gd name="T78" fmla="*/ 2147483646 w 785"/>
                  <a:gd name="T79" fmla="*/ 2147483646 h 617"/>
                  <a:gd name="T80" fmla="*/ 2147483646 w 785"/>
                  <a:gd name="T81" fmla="*/ 2147483646 h 617"/>
                  <a:gd name="T82" fmla="*/ 2147483646 w 785"/>
                  <a:gd name="T83" fmla="*/ 2147483646 h 617"/>
                  <a:gd name="T84" fmla="*/ 2147483646 w 785"/>
                  <a:gd name="T85" fmla="*/ 2147483646 h 617"/>
                  <a:gd name="T86" fmla="*/ 2147483646 w 785"/>
                  <a:gd name="T87" fmla="*/ 2147483646 h 617"/>
                  <a:gd name="T88" fmla="*/ 2147483646 w 785"/>
                  <a:gd name="T89" fmla="*/ 2147483646 h 617"/>
                  <a:gd name="T90" fmla="*/ 2147483646 w 785"/>
                  <a:gd name="T91" fmla="*/ 2147483646 h 617"/>
                  <a:gd name="T92" fmla="*/ 2147483646 w 785"/>
                  <a:gd name="T93" fmla="*/ 2147483646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27" name="Freeform 21"/>
              <p:cNvSpPr/>
              <p:nvPr/>
            </p:nvSpPr>
            <p:spPr bwMode="invGray">
              <a:xfrm>
                <a:off x="4269050" y="4910264"/>
                <a:ext cx="707906" cy="669441"/>
              </a:xfrm>
              <a:custGeom>
                <a:avLst/>
                <a:gdLst>
                  <a:gd name="T0" fmla="*/ 2147483646 w 369"/>
                  <a:gd name="T1" fmla="*/ 2147483646 h 353"/>
                  <a:gd name="T2" fmla="*/ 2147483646 w 369"/>
                  <a:gd name="T3" fmla="*/ 2147483646 h 353"/>
                  <a:gd name="T4" fmla="*/ 2147483646 w 369"/>
                  <a:gd name="T5" fmla="*/ 2147483646 h 353"/>
                  <a:gd name="T6" fmla="*/ 2147483646 w 369"/>
                  <a:gd name="T7" fmla="*/ 2147483646 h 353"/>
                  <a:gd name="T8" fmla="*/ 2147483646 w 369"/>
                  <a:gd name="T9" fmla="*/ 2147483646 h 353"/>
                  <a:gd name="T10" fmla="*/ 2147483646 w 369"/>
                  <a:gd name="T11" fmla="*/ 2147483646 h 353"/>
                  <a:gd name="T12" fmla="*/ 2147483646 w 369"/>
                  <a:gd name="T13" fmla="*/ 2147483646 h 353"/>
                  <a:gd name="T14" fmla="*/ 2147483646 w 369"/>
                  <a:gd name="T15" fmla="*/ 2147483646 h 353"/>
                  <a:gd name="T16" fmla="*/ 2147483646 w 369"/>
                  <a:gd name="T17" fmla="*/ 2147483646 h 353"/>
                  <a:gd name="T18" fmla="*/ 2147483646 w 369"/>
                  <a:gd name="T19" fmla="*/ 2147483646 h 353"/>
                  <a:gd name="T20" fmla="*/ 2147483646 w 369"/>
                  <a:gd name="T21" fmla="*/ 2147483646 h 353"/>
                  <a:gd name="T22" fmla="*/ 2147483646 w 369"/>
                  <a:gd name="T23" fmla="*/ 2147483646 h 353"/>
                  <a:gd name="T24" fmla="*/ 2147483646 w 369"/>
                  <a:gd name="T25" fmla="*/ 2147483646 h 353"/>
                  <a:gd name="T26" fmla="*/ 2147483646 w 369"/>
                  <a:gd name="T27" fmla="*/ 0 h 353"/>
                  <a:gd name="T28" fmla="*/ 2147483646 w 369"/>
                  <a:gd name="T29" fmla="*/ 2147483646 h 353"/>
                  <a:gd name="T30" fmla="*/ 2147483646 w 369"/>
                  <a:gd name="T31" fmla="*/ 2147483646 h 353"/>
                  <a:gd name="T32" fmla="*/ 2147483646 w 369"/>
                  <a:gd name="T33" fmla="*/ 2147483646 h 353"/>
                  <a:gd name="T34" fmla="*/ 2147483646 w 369"/>
                  <a:gd name="T35" fmla="*/ 2147483646 h 353"/>
                  <a:gd name="T36" fmla="*/ 2147483646 w 369"/>
                  <a:gd name="T37" fmla="*/ 2147483646 h 353"/>
                  <a:gd name="T38" fmla="*/ 2147483646 w 369"/>
                  <a:gd name="T39" fmla="*/ 2147483646 h 353"/>
                  <a:gd name="T40" fmla="*/ 2147483646 w 369"/>
                  <a:gd name="T41" fmla="*/ 2147483646 h 353"/>
                  <a:gd name="T42" fmla="*/ 2147483646 w 369"/>
                  <a:gd name="T43" fmla="*/ 2147483646 h 353"/>
                  <a:gd name="T44" fmla="*/ 2147483646 w 369"/>
                  <a:gd name="T45" fmla="*/ 2147483646 h 353"/>
                  <a:gd name="T46" fmla="*/ 2147483646 w 369"/>
                  <a:gd name="T47" fmla="*/ 2147483646 h 353"/>
                  <a:gd name="T48" fmla="*/ 2147483646 w 369"/>
                  <a:gd name="T49" fmla="*/ 2147483646 h 353"/>
                  <a:gd name="T50" fmla="*/ 2147483646 w 369"/>
                  <a:gd name="T51" fmla="*/ 2147483646 h 353"/>
                  <a:gd name="T52" fmla="*/ 2147483646 w 369"/>
                  <a:gd name="T53" fmla="*/ 2147483646 h 353"/>
                  <a:gd name="T54" fmla="*/ 2147483646 w 369"/>
                  <a:gd name="T55" fmla="*/ 2147483646 h 353"/>
                  <a:gd name="T56" fmla="*/ 2147483646 w 369"/>
                  <a:gd name="T57" fmla="*/ 2147483646 h 353"/>
                  <a:gd name="T58" fmla="*/ 2147483646 w 369"/>
                  <a:gd name="T59" fmla="*/ 2147483646 h 353"/>
                  <a:gd name="T60" fmla="*/ 2147483646 w 369"/>
                  <a:gd name="T61" fmla="*/ 2147483646 h 353"/>
                  <a:gd name="T62" fmla="*/ 2147483646 w 369"/>
                  <a:gd name="T63" fmla="*/ 2147483646 h 353"/>
                  <a:gd name="T64" fmla="*/ 2147483646 w 369"/>
                  <a:gd name="T65" fmla="*/ 2147483646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28" name="Freeform 22"/>
              <p:cNvSpPr/>
              <p:nvPr/>
            </p:nvSpPr>
            <p:spPr bwMode="invGray">
              <a:xfrm>
                <a:off x="3470267" y="4864152"/>
                <a:ext cx="1090557" cy="1166402"/>
              </a:xfrm>
              <a:custGeom>
                <a:avLst/>
                <a:gdLst>
                  <a:gd name="T0" fmla="*/ 2147483646 w 569"/>
                  <a:gd name="T1" fmla="*/ 2147483646 h 617"/>
                  <a:gd name="T2" fmla="*/ 2147483646 w 569"/>
                  <a:gd name="T3" fmla="*/ 2147483646 h 617"/>
                  <a:gd name="T4" fmla="*/ 2147483646 w 569"/>
                  <a:gd name="T5" fmla="*/ 2147483646 h 617"/>
                  <a:gd name="T6" fmla="*/ 2147483646 w 569"/>
                  <a:gd name="T7" fmla="*/ 2147483646 h 617"/>
                  <a:gd name="T8" fmla="*/ 2147483646 w 569"/>
                  <a:gd name="T9" fmla="*/ 2147483646 h 617"/>
                  <a:gd name="T10" fmla="*/ 2147483646 w 569"/>
                  <a:gd name="T11" fmla="*/ 2147483646 h 617"/>
                  <a:gd name="T12" fmla="*/ 2147483646 w 569"/>
                  <a:gd name="T13" fmla="*/ 2147483646 h 617"/>
                  <a:gd name="T14" fmla="*/ 2147483646 w 569"/>
                  <a:gd name="T15" fmla="*/ 2147483646 h 617"/>
                  <a:gd name="T16" fmla="*/ 2147483646 w 569"/>
                  <a:gd name="T17" fmla="*/ 2147483646 h 617"/>
                  <a:gd name="T18" fmla="*/ 2147483646 w 569"/>
                  <a:gd name="T19" fmla="*/ 2147483646 h 617"/>
                  <a:gd name="T20" fmla="*/ 2147483646 w 569"/>
                  <a:gd name="T21" fmla="*/ 2147483646 h 617"/>
                  <a:gd name="T22" fmla="*/ 2147483646 w 569"/>
                  <a:gd name="T23" fmla="*/ 2147483646 h 617"/>
                  <a:gd name="T24" fmla="*/ 2147483646 w 569"/>
                  <a:gd name="T25" fmla="*/ 2147483646 h 617"/>
                  <a:gd name="T26" fmla="*/ 2147483646 w 569"/>
                  <a:gd name="T27" fmla="*/ 2147483646 h 617"/>
                  <a:gd name="T28" fmla="*/ 2147483646 w 569"/>
                  <a:gd name="T29" fmla="*/ 2147483646 h 617"/>
                  <a:gd name="T30" fmla="*/ 2147483646 w 569"/>
                  <a:gd name="T31" fmla="*/ 2147483646 h 617"/>
                  <a:gd name="T32" fmla="*/ 2147483646 w 569"/>
                  <a:gd name="T33" fmla="*/ 2147483646 h 617"/>
                  <a:gd name="T34" fmla="*/ 2147483646 w 569"/>
                  <a:gd name="T35" fmla="*/ 2147483646 h 617"/>
                  <a:gd name="T36" fmla="*/ 2147483646 w 569"/>
                  <a:gd name="T37" fmla="*/ 2147483646 h 617"/>
                  <a:gd name="T38" fmla="*/ 2147483646 w 569"/>
                  <a:gd name="T39" fmla="*/ 2147483646 h 617"/>
                  <a:gd name="T40" fmla="*/ 2147483646 w 569"/>
                  <a:gd name="T41" fmla="*/ 2147483646 h 617"/>
                  <a:gd name="T42" fmla="*/ 2147483646 w 569"/>
                  <a:gd name="T43" fmla="*/ 2147483646 h 617"/>
                  <a:gd name="T44" fmla="*/ 2147483646 w 569"/>
                  <a:gd name="T45" fmla="*/ 2147483646 h 617"/>
                  <a:gd name="T46" fmla="*/ 2147483646 w 569"/>
                  <a:gd name="T47" fmla="*/ 2147483646 h 617"/>
                  <a:gd name="T48" fmla="*/ 2147483646 w 569"/>
                  <a:gd name="T49" fmla="*/ 2147483646 h 617"/>
                  <a:gd name="T50" fmla="*/ 2147483646 w 569"/>
                  <a:gd name="T51" fmla="*/ 0 h 617"/>
                  <a:gd name="T52" fmla="*/ 2147483646 w 569"/>
                  <a:gd name="T53" fmla="*/ 0 h 617"/>
                  <a:gd name="T54" fmla="*/ 2147483646 w 569"/>
                  <a:gd name="T55" fmla="*/ 2147483646 h 617"/>
                  <a:gd name="T56" fmla="*/ 2147483646 w 569"/>
                  <a:gd name="T57" fmla="*/ 2147483646 h 617"/>
                  <a:gd name="T58" fmla="*/ 2147483646 w 569"/>
                  <a:gd name="T59" fmla="*/ 2147483646 h 617"/>
                  <a:gd name="T60" fmla="*/ 2147483646 w 569"/>
                  <a:gd name="T61" fmla="*/ 2147483646 h 617"/>
                  <a:gd name="T62" fmla="*/ 2147483646 w 569"/>
                  <a:gd name="T63" fmla="*/ 2147483646 h 617"/>
                  <a:gd name="T64" fmla="*/ 2147483646 w 569"/>
                  <a:gd name="T65" fmla="*/ 2147483646 h 617"/>
                  <a:gd name="T66" fmla="*/ 2147483646 w 569"/>
                  <a:gd name="T67" fmla="*/ 2147483646 h 617"/>
                  <a:gd name="T68" fmla="*/ 0 w 569"/>
                  <a:gd name="T69" fmla="*/ 2147483646 h 617"/>
                  <a:gd name="T70" fmla="*/ 2147483646 w 569"/>
                  <a:gd name="T71" fmla="*/ 2147483646 h 617"/>
                  <a:gd name="T72" fmla="*/ 2147483646 w 569"/>
                  <a:gd name="T73" fmla="*/ 2147483646 h 617"/>
                  <a:gd name="T74" fmla="*/ 2147483646 w 569"/>
                  <a:gd name="T75" fmla="*/ 2147483646 h 617"/>
                  <a:gd name="T76" fmla="*/ 2147483646 w 569"/>
                  <a:gd name="T77" fmla="*/ 2147483646 h 617"/>
                  <a:gd name="T78" fmla="*/ 2147483646 w 569"/>
                  <a:gd name="T79" fmla="*/ 2147483646 h 617"/>
                  <a:gd name="T80" fmla="*/ 2147483646 w 569"/>
                  <a:gd name="T81" fmla="*/ 2147483646 h 617"/>
                  <a:gd name="T82" fmla="*/ 2147483646 w 569"/>
                  <a:gd name="T83" fmla="*/ 2147483646 h 617"/>
                  <a:gd name="T84" fmla="*/ 2147483646 w 569"/>
                  <a:gd name="T85" fmla="*/ 2147483646 h 617"/>
                  <a:gd name="T86" fmla="*/ 2147483646 w 569"/>
                  <a:gd name="T87" fmla="*/ 2147483646 h 617"/>
                  <a:gd name="T88" fmla="*/ 2147483646 w 569"/>
                  <a:gd name="T89" fmla="*/ 2147483646 h 617"/>
                  <a:gd name="T90" fmla="*/ 2147483646 w 569"/>
                  <a:gd name="T91" fmla="*/ 2147483646 h 617"/>
                  <a:gd name="T92" fmla="*/ 2147483646 w 569"/>
                  <a:gd name="T93" fmla="*/ 2147483646 h 617"/>
                  <a:gd name="T94" fmla="*/ 2147483646 w 569"/>
                  <a:gd name="T95" fmla="*/ 2147483646 h 617"/>
                  <a:gd name="T96" fmla="*/ 2147483646 w 569"/>
                  <a:gd name="T97" fmla="*/ 2147483646 h 617"/>
                  <a:gd name="T98" fmla="*/ 2147483646 w 569"/>
                  <a:gd name="T99" fmla="*/ 2147483646 h 617"/>
                  <a:gd name="T100" fmla="*/ 2147483646 w 569"/>
                  <a:gd name="T101" fmla="*/ 2147483646 h 617"/>
                  <a:gd name="T102" fmla="*/ 2147483646 w 569"/>
                  <a:gd name="T103" fmla="*/ 2147483646 h 617"/>
                  <a:gd name="T104" fmla="*/ 2147483646 w 569"/>
                  <a:gd name="T105" fmla="*/ 2147483646 h 617"/>
                  <a:gd name="T106" fmla="*/ 2147483646 w 569"/>
                  <a:gd name="T107" fmla="*/ 2147483646 h 617"/>
                  <a:gd name="T108" fmla="*/ 2147483646 w 569"/>
                  <a:gd name="T109" fmla="*/ 2147483646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29" name="Freeform 23"/>
              <p:cNvSpPr/>
              <p:nvPr/>
            </p:nvSpPr>
            <p:spPr bwMode="invGray">
              <a:xfrm>
                <a:off x="1434242" y="3515021"/>
                <a:ext cx="2318231" cy="1485753"/>
              </a:xfrm>
              <a:custGeom>
                <a:avLst/>
                <a:gdLst>
                  <a:gd name="T0" fmla="*/ 2147483646 w 1209"/>
                  <a:gd name="T1" fmla="*/ 2147483646 h 785"/>
                  <a:gd name="T2" fmla="*/ 2147483646 w 1209"/>
                  <a:gd name="T3" fmla="*/ 2147483646 h 785"/>
                  <a:gd name="T4" fmla="*/ 2147483646 w 1209"/>
                  <a:gd name="T5" fmla="*/ 2147483646 h 785"/>
                  <a:gd name="T6" fmla="*/ 2147483646 w 1209"/>
                  <a:gd name="T7" fmla="*/ 2147483646 h 785"/>
                  <a:gd name="T8" fmla="*/ 2147483646 w 1209"/>
                  <a:gd name="T9" fmla="*/ 2147483646 h 785"/>
                  <a:gd name="T10" fmla="*/ 2147483646 w 1209"/>
                  <a:gd name="T11" fmla="*/ 2147483646 h 785"/>
                  <a:gd name="T12" fmla="*/ 2147483646 w 1209"/>
                  <a:gd name="T13" fmla="*/ 2147483646 h 785"/>
                  <a:gd name="T14" fmla="*/ 2147483646 w 1209"/>
                  <a:gd name="T15" fmla="*/ 2147483646 h 785"/>
                  <a:gd name="T16" fmla="*/ 2147483646 w 1209"/>
                  <a:gd name="T17" fmla="*/ 2147483646 h 785"/>
                  <a:gd name="T18" fmla="*/ 2147483646 w 1209"/>
                  <a:gd name="T19" fmla="*/ 2147483646 h 785"/>
                  <a:gd name="T20" fmla="*/ 2147483646 w 1209"/>
                  <a:gd name="T21" fmla="*/ 2147483646 h 785"/>
                  <a:gd name="T22" fmla="*/ 2147483646 w 1209"/>
                  <a:gd name="T23" fmla="*/ 2147483646 h 785"/>
                  <a:gd name="T24" fmla="*/ 2147483646 w 1209"/>
                  <a:gd name="T25" fmla="*/ 2147483646 h 785"/>
                  <a:gd name="T26" fmla="*/ 2147483646 w 1209"/>
                  <a:gd name="T27" fmla="*/ 2147483646 h 785"/>
                  <a:gd name="T28" fmla="*/ 2147483646 w 1209"/>
                  <a:gd name="T29" fmla="*/ 2147483646 h 785"/>
                  <a:gd name="T30" fmla="*/ 2147483646 w 1209"/>
                  <a:gd name="T31" fmla="*/ 2147483646 h 785"/>
                  <a:gd name="T32" fmla="*/ 2147483646 w 1209"/>
                  <a:gd name="T33" fmla="*/ 2147483646 h 785"/>
                  <a:gd name="T34" fmla="*/ 2147483646 w 1209"/>
                  <a:gd name="T35" fmla="*/ 2147483646 h 785"/>
                  <a:gd name="T36" fmla="*/ 2147483646 w 1209"/>
                  <a:gd name="T37" fmla="*/ 2147483646 h 785"/>
                  <a:gd name="T38" fmla="*/ 2147483646 w 1209"/>
                  <a:gd name="T39" fmla="*/ 2147483646 h 785"/>
                  <a:gd name="T40" fmla="*/ 2147483646 w 1209"/>
                  <a:gd name="T41" fmla="*/ 2147483646 h 785"/>
                  <a:gd name="T42" fmla="*/ 2147483646 w 1209"/>
                  <a:gd name="T43" fmla="*/ 2147483646 h 785"/>
                  <a:gd name="T44" fmla="*/ 2147483646 w 1209"/>
                  <a:gd name="T45" fmla="*/ 2147483646 h 785"/>
                  <a:gd name="T46" fmla="*/ 2147483646 w 1209"/>
                  <a:gd name="T47" fmla="*/ 2147483646 h 785"/>
                  <a:gd name="T48" fmla="*/ 2147483646 w 1209"/>
                  <a:gd name="T49" fmla="*/ 2147483646 h 785"/>
                  <a:gd name="T50" fmla="*/ 2147483646 w 1209"/>
                  <a:gd name="T51" fmla="*/ 2147483646 h 785"/>
                  <a:gd name="T52" fmla="*/ 2147483646 w 1209"/>
                  <a:gd name="T53" fmla="*/ 2147483646 h 785"/>
                  <a:gd name="T54" fmla="*/ 2147483646 w 1209"/>
                  <a:gd name="T55" fmla="*/ 2147483646 h 785"/>
                  <a:gd name="T56" fmla="*/ 2147483646 w 1209"/>
                  <a:gd name="T57" fmla="*/ 2147483646 h 785"/>
                  <a:gd name="T58" fmla="*/ 0 w 1209"/>
                  <a:gd name="T59" fmla="*/ 2147483646 h 785"/>
                  <a:gd name="T60" fmla="*/ 2147483646 w 1209"/>
                  <a:gd name="T61" fmla="*/ 2147483646 h 785"/>
                  <a:gd name="T62" fmla="*/ 2147483646 w 1209"/>
                  <a:gd name="T63" fmla="*/ 2147483646 h 785"/>
                  <a:gd name="T64" fmla="*/ 2147483646 w 1209"/>
                  <a:gd name="T65" fmla="*/ 2147483646 h 785"/>
                  <a:gd name="T66" fmla="*/ 2147483646 w 1209"/>
                  <a:gd name="T67" fmla="*/ 2147483646 h 785"/>
                  <a:gd name="T68" fmla="*/ 2147483646 w 1209"/>
                  <a:gd name="T69" fmla="*/ 2147483646 h 785"/>
                  <a:gd name="T70" fmla="*/ 2147483646 w 1209"/>
                  <a:gd name="T71" fmla="*/ 2147483646 h 785"/>
                  <a:gd name="T72" fmla="*/ 2147483646 w 1209"/>
                  <a:gd name="T73" fmla="*/ 2147483646 h 785"/>
                  <a:gd name="T74" fmla="*/ 2147483646 w 1209"/>
                  <a:gd name="T75" fmla="*/ 2147483646 h 785"/>
                  <a:gd name="T76" fmla="*/ 2147483646 w 1209"/>
                  <a:gd name="T77" fmla="*/ 2147483646 h 785"/>
                  <a:gd name="T78" fmla="*/ 2147483646 w 1209"/>
                  <a:gd name="T79" fmla="*/ 2147483646 h 785"/>
                  <a:gd name="T80" fmla="*/ 2147483646 w 1209"/>
                  <a:gd name="T81" fmla="*/ 2147483646 h 785"/>
                  <a:gd name="T82" fmla="*/ 2147483646 w 1209"/>
                  <a:gd name="T83" fmla="*/ 2147483646 h 785"/>
                  <a:gd name="T84" fmla="*/ 2147483646 w 1209"/>
                  <a:gd name="T85" fmla="*/ 2147483646 h 785"/>
                  <a:gd name="T86" fmla="*/ 2147483646 w 1209"/>
                  <a:gd name="T87" fmla="*/ 2147483646 h 785"/>
                  <a:gd name="T88" fmla="*/ 2147483646 w 1209"/>
                  <a:gd name="T89" fmla="*/ 2147483646 h 785"/>
                  <a:gd name="T90" fmla="*/ 2147483646 w 1209"/>
                  <a:gd name="T91" fmla="*/ 2147483646 h 785"/>
                  <a:gd name="T92" fmla="*/ 2147483646 w 1209"/>
                  <a:gd name="T93" fmla="*/ 2147483646 h 785"/>
                  <a:gd name="T94" fmla="*/ 2147483646 w 1209"/>
                  <a:gd name="T95" fmla="*/ 2147483646 h 785"/>
                  <a:gd name="T96" fmla="*/ 2147483646 w 1209"/>
                  <a:gd name="T97" fmla="*/ 2147483646 h 785"/>
                  <a:gd name="T98" fmla="*/ 2147483646 w 1209"/>
                  <a:gd name="T99" fmla="*/ 2147483646 h 785"/>
                  <a:gd name="T100" fmla="*/ 2147483646 w 1209"/>
                  <a:gd name="T101" fmla="*/ 2147483646 h 785"/>
                  <a:gd name="T102" fmla="*/ 2147483646 w 1209"/>
                  <a:gd name="T103" fmla="*/ 2147483646 h 785"/>
                  <a:gd name="T104" fmla="*/ 2147483646 w 1209"/>
                  <a:gd name="T105" fmla="*/ 2147483646 h 785"/>
                  <a:gd name="T106" fmla="*/ 2147483646 w 1209"/>
                  <a:gd name="T107" fmla="*/ 2147483646 h 785"/>
                  <a:gd name="T108" fmla="*/ 2147483646 w 1209"/>
                  <a:gd name="T109" fmla="*/ 2147483646 h 785"/>
                  <a:gd name="T110" fmla="*/ 2147483646 w 1209"/>
                  <a:gd name="T111" fmla="*/ 2147483646 h 785"/>
                  <a:gd name="T112" fmla="*/ 2147483646 w 1209"/>
                  <a:gd name="T113" fmla="*/ 2147483646 h 785"/>
                  <a:gd name="T114" fmla="*/ 2147483646 w 1209"/>
                  <a:gd name="T115" fmla="*/ 2147483646 h 785"/>
                  <a:gd name="T116" fmla="*/ 2147483646 w 1209"/>
                  <a:gd name="T117" fmla="*/ 2147483646 h 785"/>
                  <a:gd name="T118" fmla="*/ 2147483646 w 1209"/>
                  <a:gd name="T119" fmla="*/ 2147483646 h 785"/>
                  <a:gd name="T120" fmla="*/ 2147483646 w 1209"/>
                  <a:gd name="T121" fmla="*/ 2147483646 h 785"/>
                  <a:gd name="T122" fmla="*/ 2147483646 w 1209"/>
                  <a:gd name="T123" fmla="*/ 2147483646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30" name="Freeform 36"/>
              <p:cNvSpPr/>
              <p:nvPr/>
            </p:nvSpPr>
            <p:spPr bwMode="invGray">
              <a:xfrm>
                <a:off x="1243649" y="1752611"/>
                <a:ext cx="2437809" cy="1953679"/>
              </a:xfrm>
              <a:custGeom>
                <a:avLst/>
                <a:gdLst>
                  <a:gd name="T0" fmla="*/ 2147483646 w 1273"/>
                  <a:gd name="T1" fmla="*/ 2147483646 h 1033"/>
                  <a:gd name="T2" fmla="*/ 2147483646 w 1273"/>
                  <a:gd name="T3" fmla="*/ 2147483646 h 1033"/>
                  <a:gd name="T4" fmla="*/ 2147483646 w 1273"/>
                  <a:gd name="T5" fmla="*/ 2147483646 h 1033"/>
                  <a:gd name="T6" fmla="*/ 2147483646 w 1273"/>
                  <a:gd name="T7" fmla="*/ 2147483646 h 1033"/>
                  <a:gd name="T8" fmla="*/ 2147483646 w 1273"/>
                  <a:gd name="T9" fmla="*/ 2147483646 h 1033"/>
                  <a:gd name="T10" fmla="*/ 2147483646 w 1273"/>
                  <a:gd name="T11" fmla="*/ 2147483646 h 1033"/>
                  <a:gd name="T12" fmla="*/ 2147483646 w 1273"/>
                  <a:gd name="T13" fmla="*/ 2147483646 h 1033"/>
                  <a:gd name="T14" fmla="*/ 2147483646 w 1273"/>
                  <a:gd name="T15" fmla="*/ 2147483646 h 1033"/>
                  <a:gd name="T16" fmla="*/ 2147483646 w 1273"/>
                  <a:gd name="T17" fmla="*/ 2147483646 h 1033"/>
                  <a:gd name="T18" fmla="*/ 2147483646 w 1273"/>
                  <a:gd name="T19" fmla="*/ 2147483646 h 1033"/>
                  <a:gd name="T20" fmla="*/ 2147483646 w 1273"/>
                  <a:gd name="T21" fmla="*/ 2147483646 h 1033"/>
                  <a:gd name="T22" fmla="*/ 2147483646 w 1273"/>
                  <a:gd name="T23" fmla="*/ 2147483646 h 1033"/>
                  <a:gd name="T24" fmla="*/ 2147483646 w 1273"/>
                  <a:gd name="T25" fmla="*/ 2147483646 h 1033"/>
                  <a:gd name="T26" fmla="*/ 2147483646 w 1273"/>
                  <a:gd name="T27" fmla="*/ 2147483646 h 1033"/>
                  <a:gd name="T28" fmla="*/ 2147483646 w 1273"/>
                  <a:gd name="T29" fmla="*/ 2147483646 h 1033"/>
                  <a:gd name="T30" fmla="*/ 2147483646 w 1273"/>
                  <a:gd name="T31" fmla="*/ 2147483646 h 1033"/>
                  <a:gd name="T32" fmla="*/ 2147483646 w 1273"/>
                  <a:gd name="T33" fmla="*/ 2147483646 h 1033"/>
                  <a:gd name="T34" fmla="*/ 2147483646 w 1273"/>
                  <a:gd name="T35" fmla="*/ 2147483646 h 1033"/>
                  <a:gd name="T36" fmla="*/ 2147483646 w 1273"/>
                  <a:gd name="T37" fmla="*/ 2147483646 h 1033"/>
                  <a:gd name="T38" fmla="*/ 2147483646 w 1273"/>
                  <a:gd name="T39" fmla="*/ 2147483646 h 1033"/>
                  <a:gd name="T40" fmla="*/ 2147483646 w 1273"/>
                  <a:gd name="T41" fmla="*/ 2147483646 h 1033"/>
                  <a:gd name="T42" fmla="*/ 2147483646 w 1273"/>
                  <a:gd name="T43" fmla="*/ 2147483646 h 1033"/>
                  <a:gd name="T44" fmla="*/ 2147483646 w 1273"/>
                  <a:gd name="T45" fmla="*/ 2147483646 h 1033"/>
                  <a:gd name="T46" fmla="*/ 2147483646 w 1273"/>
                  <a:gd name="T47" fmla="*/ 2147483646 h 1033"/>
                  <a:gd name="T48" fmla="*/ 2147483646 w 1273"/>
                  <a:gd name="T49" fmla="*/ 2147483646 h 1033"/>
                  <a:gd name="T50" fmla="*/ 0 w 1273"/>
                  <a:gd name="T51" fmla="*/ 2147483646 h 1033"/>
                  <a:gd name="T52" fmla="*/ 2147483646 w 1273"/>
                  <a:gd name="T53" fmla="*/ 2147483646 h 1033"/>
                  <a:gd name="T54" fmla="*/ 2147483646 w 1273"/>
                  <a:gd name="T55" fmla="*/ 2147483646 h 1033"/>
                  <a:gd name="T56" fmla="*/ 2147483646 w 1273"/>
                  <a:gd name="T57" fmla="*/ 2147483646 h 1033"/>
                  <a:gd name="T58" fmla="*/ 0 w 1273"/>
                  <a:gd name="T59" fmla="*/ 2147483646 h 1033"/>
                  <a:gd name="T60" fmla="*/ 2147483646 w 1273"/>
                  <a:gd name="T61" fmla="*/ 2147483646 h 1033"/>
                  <a:gd name="T62" fmla="*/ 2147483646 w 1273"/>
                  <a:gd name="T63" fmla="*/ 2147483646 h 1033"/>
                  <a:gd name="T64" fmla="*/ 2147483646 w 1273"/>
                  <a:gd name="T65" fmla="*/ 2147483646 h 1033"/>
                  <a:gd name="T66" fmla="*/ 2147483646 w 1273"/>
                  <a:gd name="T67" fmla="*/ 2147483646 h 1033"/>
                  <a:gd name="T68" fmla="*/ 2147483646 w 1273"/>
                  <a:gd name="T69" fmla="*/ 2147483646 h 1033"/>
                  <a:gd name="T70" fmla="*/ 2147483646 w 1273"/>
                  <a:gd name="T71" fmla="*/ 2147483646 h 1033"/>
                  <a:gd name="T72" fmla="*/ 2147483646 w 1273"/>
                  <a:gd name="T73" fmla="*/ 2147483646 h 1033"/>
                  <a:gd name="T74" fmla="*/ 2147483646 w 1273"/>
                  <a:gd name="T75" fmla="*/ 2147483646 h 1033"/>
                  <a:gd name="T76" fmla="*/ 2147483646 w 1273"/>
                  <a:gd name="T77" fmla="*/ 2147483646 h 1033"/>
                  <a:gd name="T78" fmla="*/ 2147483646 w 1273"/>
                  <a:gd name="T79" fmla="*/ 2147483646 h 1033"/>
                  <a:gd name="T80" fmla="*/ 2147483646 w 1273"/>
                  <a:gd name="T81" fmla="*/ 2147483646 h 1033"/>
                  <a:gd name="T82" fmla="*/ 2147483646 w 1273"/>
                  <a:gd name="T83" fmla="*/ 2147483646 h 1033"/>
                  <a:gd name="T84" fmla="*/ 2147483646 w 1273"/>
                  <a:gd name="T85" fmla="*/ 2147483646 h 1033"/>
                  <a:gd name="T86" fmla="*/ 2147483646 w 1273"/>
                  <a:gd name="T87" fmla="*/ 2147483646 h 1033"/>
                  <a:gd name="T88" fmla="*/ 2147483646 w 1273"/>
                  <a:gd name="T89" fmla="*/ 0 h 1033"/>
                  <a:gd name="T90" fmla="*/ 2147483646 w 1273"/>
                  <a:gd name="T91" fmla="*/ 2147483646 h 1033"/>
                  <a:gd name="T92" fmla="*/ 2147483646 w 1273"/>
                  <a:gd name="T93" fmla="*/ 2147483646 h 1033"/>
                  <a:gd name="T94" fmla="*/ 2147483646 w 1273"/>
                  <a:gd name="T95" fmla="*/ 2147483646 h 1033"/>
                  <a:gd name="T96" fmla="*/ 2147483646 w 1273"/>
                  <a:gd name="T97" fmla="*/ 2147483646 h 1033"/>
                  <a:gd name="T98" fmla="*/ 2147483646 w 1273"/>
                  <a:gd name="T99" fmla="*/ 2147483646 h 1033"/>
                  <a:gd name="T100" fmla="*/ 2147483646 w 1273"/>
                  <a:gd name="T101" fmla="*/ 2147483646 h 1033"/>
                  <a:gd name="T102" fmla="*/ 2147483646 w 1273"/>
                  <a:gd name="T103" fmla="*/ 2147483646 h 1033"/>
                  <a:gd name="T104" fmla="*/ 2147483646 w 1273"/>
                  <a:gd name="T105" fmla="*/ 2147483646 h 1033"/>
                  <a:gd name="T106" fmla="*/ 2147483646 w 1273"/>
                  <a:gd name="T107" fmla="*/ 2147483646 h 1033"/>
                  <a:gd name="T108" fmla="*/ 2147483646 w 1273"/>
                  <a:gd name="T109" fmla="*/ 2147483646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31" name="Freeform 15"/>
              <p:cNvSpPr/>
              <p:nvPr/>
            </p:nvSpPr>
            <p:spPr bwMode="gray">
              <a:xfrm>
                <a:off x="5775183" y="4018695"/>
                <a:ext cx="689204" cy="606406"/>
              </a:xfrm>
              <a:custGeom>
                <a:avLst/>
                <a:gdLst>
                  <a:gd name="T0" fmla="*/ 2147483646 w 361"/>
                  <a:gd name="T1" fmla="*/ 0 h 321"/>
                  <a:gd name="T2" fmla="*/ 2147483646 w 361"/>
                  <a:gd name="T3" fmla="*/ 0 h 321"/>
                  <a:gd name="T4" fmla="*/ 2147483646 w 361"/>
                  <a:gd name="T5" fmla="*/ 2147483646 h 321"/>
                  <a:gd name="T6" fmla="*/ 2147483646 w 361"/>
                  <a:gd name="T7" fmla="*/ 2147483646 h 321"/>
                  <a:gd name="T8" fmla="*/ 2147483646 w 361"/>
                  <a:gd name="T9" fmla="*/ 2147483646 h 321"/>
                  <a:gd name="T10" fmla="*/ 2147483646 w 361"/>
                  <a:gd name="T11" fmla="*/ 2147483646 h 321"/>
                  <a:gd name="T12" fmla="*/ 2147483646 w 361"/>
                  <a:gd name="T13" fmla="*/ 2147483646 h 321"/>
                  <a:gd name="T14" fmla="*/ 2147483646 w 361"/>
                  <a:gd name="T15" fmla="*/ 2147483646 h 321"/>
                  <a:gd name="T16" fmla="*/ 2147483646 w 361"/>
                  <a:gd name="T17" fmla="*/ 2147483646 h 321"/>
                  <a:gd name="T18" fmla="*/ 2147483646 w 361"/>
                  <a:gd name="T19" fmla="*/ 2147483646 h 321"/>
                  <a:gd name="T20" fmla="*/ 2147483646 w 361"/>
                  <a:gd name="T21" fmla="*/ 2147483646 h 321"/>
                  <a:gd name="T22" fmla="*/ 0 w 361"/>
                  <a:gd name="T23" fmla="*/ 2147483646 h 321"/>
                  <a:gd name="T24" fmla="*/ 2147483646 w 361"/>
                  <a:gd name="T25" fmla="*/ 2147483646 h 321"/>
                  <a:gd name="T26" fmla="*/ 2147483646 w 361"/>
                  <a:gd name="T27" fmla="*/ 2147483646 h 321"/>
                  <a:gd name="T28" fmla="*/ 2147483646 w 361"/>
                  <a:gd name="T29" fmla="*/ 2147483646 h 321"/>
                  <a:gd name="T30" fmla="*/ 2147483646 w 361"/>
                  <a:gd name="T31" fmla="*/ 2147483646 h 321"/>
                  <a:gd name="T32" fmla="*/ 2147483646 w 361"/>
                  <a:gd name="T33" fmla="*/ 2147483646 h 321"/>
                  <a:gd name="T34" fmla="*/ 2147483646 w 361"/>
                  <a:gd name="T35" fmla="*/ 2147483646 h 321"/>
                  <a:gd name="T36" fmla="*/ 2147483646 w 361"/>
                  <a:gd name="T37" fmla="*/ 2147483646 h 321"/>
                  <a:gd name="T38" fmla="*/ 2147483646 w 361"/>
                  <a:gd name="T39" fmla="*/ 2147483646 h 321"/>
                  <a:gd name="T40" fmla="*/ 2147483646 w 361"/>
                  <a:gd name="T41" fmla="*/ 2147483646 h 321"/>
                  <a:gd name="T42" fmla="*/ 2147483646 w 361"/>
                  <a:gd name="T43" fmla="*/ 2147483646 h 321"/>
                  <a:gd name="T44" fmla="*/ 2147483646 w 361"/>
                  <a:gd name="T45" fmla="*/ 2147483646 h 321"/>
                  <a:gd name="T46" fmla="*/ 2147483646 w 361"/>
                  <a:gd name="T47" fmla="*/ 2147483646 h 321"/>
                  <a:gd name="T48" fmla="*/ 2147483646 w 361"/>
                  <a:gd name="T49" fmla="*/ 2147483646 h 321"/>
                  <a:gd name="T50" fmla="*/ 2147483646 w 361"/>
                  <a:gd name="T51" fmla="*/ 2147483646 h 321"/>
                  <a:gd name="T52" fmla="*/ 2147483646 w 361"/>
                  <a:gd name="T53" fmla="*/ 2147483646 h 321"/>
                  <a:gd name="T54" fmla="*/ 2147483646 w 361"/>
                  <a:gd name="T55" fmla="*/ 2147483646 h 321"/>
                  <a:gd name="T56" fmla="*/ 2147483646 w 361"/>
                  <a:gd name="T57" fmla="*/ 2147483646 h 321"/>
                  <a:gd name="T58" fmla="*/ 2147483646 w 361"/>
                  <a:gd name="T59" fmla="*/ 2147483646 h 321"/>
                  <a:gd name="T60" fmla="*/ 2147483646 w 361"/>
                  <a:gd name="T61" fmla="*/ 2147483646 h 321"/>
                  <a:gd name="T62" fmla="*/ 2147483646 w 361"/>
                  <a:gd name="T63" fmla="*/ 2147483646 h 321"/>
                  <a:gd name="T64" fmla="*/ 2147483646 w 361"/>
                  <a:gd name="T65" fmla="*/ 2147483646 h 321"/>
                  <a:gd name="T66" fmla="*/ 2147483646 w 361"/>
                  <a:gd name="T67" fmla="*/ 2147483646 h 321"/>
                  <a:gd name="T68" fmla="*/ 2147483646 w 361"/>
                  <a:gd name="T69" fmla="*/ 2147483646 h 321"/>
                  <a:gd name="T70" fmla="*/ 2147483646 w 361"/>
                  <a:gd name="T71" fmla="*/ 2147483646 h 321"/>
                  <a:gd name="T72" fmla="*/ 2147483646 w 361"/>
                  <a:gd name="T73" fmla="*/ 2147483646 h 321"/>
                  <a:gd name="T74" fmla="*/ 2147483646 w 361"/>
                  <a:gd name="T75" fmla="*/ 2147483646 h 321"/>
                  <a:gd name="T76" fmla="*/ 2147483646 w 361"/>
                  <a:gd name="T77" fmla="*/ 2147483646 h 321"/>
                  <a:gd name="T78" fmla="*/ 2147483646 w 361"/>
                  <a:gd name="T79" fmla="*/ 2147483646 h 321"/>
                  <a:gd name="T80" fmla="*/ 2147483646 w 361"/>
                  <a:gd name="T81" fmla="*/ 2147483646 h 321"/>
                  <a:gd name="T82" fmla="*/ 2147483646 w 361"/>
                  <a:gd name="T83" fmla="*/ 2147483646 h 321"/>
                  <a:gd name="T84" fmla="*/ 2147483646 w 361"/>
                  <a:gd name="T85" fmla="*/ 2147483646 h 321"/>
                  <a:gd name="T86" fmla="*/ 2147483646 w 361"/>
                  <a:gd name="T87" fmla="*/ 2147483646 h 321"/>
                  <a:gd name="T88" fmla="*/ 2147483646 w 361"/>
                  <a:gd name="T89" fmla="*/ 2147483646 h 321"/>
                  <a:gd name="T90" fmla="*/ 2147483646 w 361"/>
                  <a:gd name="T91" fmla="*/ 2147483646 h 321"/>
                  <a:gd name="T92" fmla="*/ 2147483646 w 361"/>
                  <a:gd name="T93" fmla="*/ 2147483646 h 321"/>
                  <a:gd name="T94" fmla="*/ 2147483646 w 361"/>
                  <a:gd name="T95" fmla="*/ 2147483646 h 321"/>
                  <a:gd name="T96" fmla="*/ 2147483646 w 361"/>
                  <a:gd name="T97" fmla="*/ 2147483646 h 321"/>
                  <a:gd name="T98" fmla="*/ 2147483646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32" name="Freeform 17"/>
              <p:cNvSpPr/>
              <p:nvPr/>
            </p:nvSpPr>
            <p:spPr bwMode="gray">
              <a:xfrm>
                <a:off x="6032438" y="4575543"/>
                <a:ext cx="459183" cy="561854"/>
              </a:xfrm>
              <a:custGeom>
                <a:avLst/>
                <a:gdLst>
                  <a:gd name="T0" fmla="*/ 2147483646 w 241"/>
                  <a:gd name="T1" fmla="*/ 2147483646 h 297"/>
                  <a:gd name="T2" fmla="*/ 2147483646 w 241"/>
                  <a:gd name="T3" fmla="*/ 0 h 297"/>
                  <a:gd name="T4" fmla="*/ 2147483646 w 241"/>
                  <a:gd name="T5" fmla="*/ 2147483646 h 297"/>
                  <a:gd name="T6" fmla="*/ 2147483646 w 241"/>
                  <a:gd name="T7" fmla="*/ 2147483646 h 297"/>
                  <a:gd name="T8" fmla="*/ 2147483646 w 241"/>
                  <a:gd name="T9" fmla="*/ 2147483646 h 297"/>
                  <a:gd name="T10" fmla="*/ 2147483646 w 241"/>
                  <a:gd name="T11" fmla="*/ 2147483646 h 297"/>
                  <a:gd name="T12" fmla="*/ 2147483646 w 241"/>
                  <a:gd name="T13" fmla="*/ 2147483646 h 297"/>
                  <a:gd name="T14" fmla="*/ 2147483646 w 241"/>
                  <a:gd name="T15" fmla="*/ 2147483646 h 297"/>
                  <a:gd name="T16" fmla="*/ 2147483646 w 241"/>
                  <a:gd name="T17" fmla="*/ 2147483646 h 297"/>
                  <a:gd name="T18" fmla="*/ 2147483646 w 241"/>
                  <a:gd name="T19" fmla="*/ 2147483646 h 297"/>
                  <a:gd name="T20" fmla="*/ 2147483646 w 241"/>
                  <a:gd name="T21" fmla="*/ 2147483646 h 297"/>
                  <a:gd name="T22" fmla="*/ 2147483646 w 241"/>
                  <a:gd name="T23" fmla="*/ 2147483646 h 297"/>
                  <a:gd name="T24" fmla="*/ 2147483646 w 241"/>
                  <a:gd name="T25" fmla="*/ 2147483646 h 297"/>
                  <a:gd name="T26" fmla="*/ 2147483646 w 241"/>
                  <a:gd name="T27" fmla="*/ 2147483646 h 297"/>
                  <a:gd name="T28" fmla="*/ 2147483646 w 241"/>
                  <a:gd name="T29" fmla="*/ 2147483646 h 297"/>
                  <a:gd name="T30" fmla="*/ 2147483646 w 241"/>
                  <a:gd name="T31" fmla="*/ 2147483646 h 297"/>
                  <a:gd name="T32" fmla="*/ 0 w 241"/>
                  <a:gd name="T33" fmla="*/ 2147483646 h 297"/>
                  <a:gd name="T34" fmla="*/ 0 w 241"/>
                  <a:gd name="T35" fmla="*/ 2147483646 h 297"/>
                  <a:gd name="T36" fmla="*/ 2147483646 w 241"/>
                  <a:gd name="T37" fmla="*/ 2147483646 h 297"/>
                  <a:gd name="T38" fmla="*/ 2147483646 w 241"/>
                  <a:gd name="T39" fmla="*/ 2147483646 h 297"/>
                  <a:gd name="T40" fmla="*/ 2147483646 w 241"/>
                  <a:gd name="T41" fmla="*/ 2147483646 h 297"/>
                  <a:gd name="T42" fmla="*/ 2147483646 w 241"/>
                  <a:gd name="T43" fmla="*/ 2147483646 h 297"/>
                  <a:gd name="T44" fmla="*/ 2147483646 w 241"/>
                  <a:gd name="T45" fmla="*/ 2147483646 h 297"/>
                  <a:gd name="T46" fmla="*/ 2147483646 w 241"/>
                  <a:gd name="T47" fmla="*/ 2147483646 h 297"/>
                  <a:gd name="T48" fmla="*/ 2147483646 w 241"/>
                  <a:gd name="T49" fmla="*/ 2147483646 h 297"/>
                  <a:gd name="T50" fmla="*/ 2147483646 w 241"/>
                  <a:gd name="T51" fmla="*/ 2147483646 h 297"/>
                  <a:gd name="T52" fmla="*/ 2147483646 w 241"/>
                  <a:gd name="T53" fmla="*/ 2147483646 h 297"/>
                  <a:gd name="T54" fmla="*/ 2147483646 w 241"/>
                  <a:gd name="T55" fmla="*/ 2147483646 h 297"/>
                  <a:gd name="T56" fmla="*/ 2147483646 w 241"/>
                  <a:gd name="T57" fmla="*/ 2147483646 h 297"/>
                  <a:gd name="T58" fmla="*/ 2147483646 w 241"/>
                  <a:gd name="T59" fmla="*/ 2147483646 h 297"/>
                  <a:gd name="T60" fmla="*/ 2147483646 w 241"/>
                  <a:gd name="T61" fmla="*/ 2147483646 h 297"/>
                  <a:gd name="T62" fmla="*/ 2147483646 w 241"/>
                  <a:gd name="T63" fmla="*/ 2147483646 h 297"/>
                  <a:gd name="T64" fmla="*/ 2147483646 w 241"/>
                  <a:gd name="T65" fmla="*/ 2147483646 h 297"/>
                  <a:gd name="T66" fmla="*/ 2147483646 w 241"/>
                  <a:gd name="T67" fmla="*/ 2147483646 h 297"/>
                  <a:gd name="T68" fmla="*/ 2147483646 w 241"/>
                  <a:gd name="T69" fmla="*/ 2147483646 h 297"/>
                  <a:gd name="T70" fmla="*/ 2147483646 w 241"/>
                  <a:gd name="T71" fmla="*/ 2147483646 h 297"/>
                  <a:gd name="T72" fmla="*/ 2147483646 w 241"/>
                  <a:gd name="T73" fmla="*/ 2147483646 h 297"/>
                  <a:gd name="T74" fmla="*/ 2147483646 w 241"/>
                  <a:gd name="T75" fmla="*/ 2147483646 h 297"/>
                  <a:gd name="T76" fmla="*/ 2147483646 w 241"/>
                  <a:gd name="T77" fmla="*/ 2147483646 h 297"/>
                  <a:gd name="T78" fmla="*/ 2147483646 w 241"/>
                  <a:gd name="T79" fmla="*/ 2147483646 h 297"/>
                  <a:gd name="T80" fmla="*/ 2147483646 w 241"/>
                  <a:gd name="T81" fmla="*/ 2147483646 h 297"/>
                  <a:gd name="T82" fmla="*/ 2147483646 w 241"/>
                  <a:gd name="T83" fmla="*/ 2147483646 h 297"/>
                  <a:gd name="T84" fmla="*/ 2147483646 w 241"/>
                  <a:gd name="T85" fmla="*/ 2147483646 h 297"/>
                  <a:gd name="T86" fmla="*/ 2147483646 w 241"/>
                  <a:gd name="T87" fmla="*/ 2147483646 h 297"/>
                  <a:gd name="T88" fmla="*/ 2147483646 w 241"/>
                  <a:gd name="T89" fmla="*/ 2147483646 h 297"/>
                  <a:gd name="T90" fmla="*/ 2147483646 w 241"/>
                  <a:gd name="T91" fmla="*/ 2147483646 h 297"/>
                  <a:gd name="T92" fmla="*/ 2147483646 w 241"/>
                  <a:gd name="T93" fmla="*/ 2147483646 h 297"/>
                  <a:gd name="T94" fmla="*/ 2147483646 w 241"/>
                  <a:gd name="T95" fmla="*/ 2147483646 h 297"/>
                  <a:gd name="T96" fmla="*/ 2147483646 w 241"/>
                  <a:gd name="T97" fmla="*/ 2147483646 h 297"/>
                  <a:gd name="T98" fmla="*/ 2147483646 w 241"/>
                  <a:gd name="T99" fmla="*/ 2147483646 h 297"/>
                  <a:gd name="T100" fmla="*/ 2147483646 w 241"/>
                  <a:gd name="T101" fmla="*/ 2147483646 h 297"/>
                  <a:gd name="T102" fmla="*/ 2147483646 w 241"/>
                  <a:gd name="T103" fmla="*/ 2147483646 h 297"/>
                  <a:gd name="T104" fmla="*/ 2147483646 w 241"/>
                  <a:gd name="T105" fmla="*/ 2147483646 h 297"/>
                  <a:gd name="T106" fmla="*/ 2147483646 w 241"/>
                  <a:gd name="T107" fmla="*/ 2147483646 h 297"/>
                  <a:gd name="T108" fmla="*/ 2147483646 w 241"/>
                  <a:gd name="T109" fmla="*/ 2147483646 h 297"/>
                  <a:gd name="T110" fmla="*/ 2147483646 w 241"/>
                  <a:gd name="T111" fmla="*/ 2147483646 h 297"/>
                  <a:gd name="T112" fmla="*/ 2147483646 w 241"/>
                  <a:gd name="T113" fmla="*/ 2147483646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solidFill>
                <a:schemeClr val="accent6"/>
              </a:solid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33" name="Freeform 37"/>
              <p:cNvSpPr/>
              <p:nvPr/>
            </p:nvSpPr>
            <p:spPr bwMode="invGray">
              <a:xfrm>
                <a:off x="6324213" y="5349159"/>
                <a:ext cx="243939" cy="488419"/>
              </a:xfrm>
              <a:custGeom>
                <a:avLst/>
                <a:gdLst>
                  <a:gd name="T0" fmla="*/ 2147483646 w 129"/>
                  <a:gd name="T1" fmla="*/ 2147483646 h 257"/>
                  <a:gd name="T2" fmla="*/ 2147483646 w 129"/>
                  <a:gd name="T3" fmla="*/ 2147483646 h 257"/>
                  <a:gd name="T4" fmla="*/ 2147483646 w 129"/>
                  <a:gd name="T5" fmla="*/ 2147483646 h 257"/>
                  <a:gd name="T6" fmla="*/ 2147483646 w 129"/>
                  <a:gd name="T7" fmla="*/ 2147483646 h 257"/>
                  <a:gd name="T8" fmla="*/ 2147483646 w 129"/>
                  <a:gd name="T9" fmla="*/ 2147483646 h 257"/>
                  <a:gd name="T10" fmla="*/ 2147483646 w 129"/>
                  <a:gd name="T11" fmla="*/ 2147483646 h 257"/>
                  <a:gd name="T12" fmla="*/ 2147483646 w 129"/>
                  <a:gd name="T13" fmla="*/ 2147483646 h 257"/>
                  <a:gd name="T14" fmla="*/ 2147483646 w 129"/>
                  <a:gd name="T15" fmla="*/ 2147483646 h 257"/>
                  <a:gd name="T16" fmla="*/ 2147483646 w 129"/>
                  <a:gd name="T17" fmla="*/ 2147483646 h 257"/>
                  <a:gd name="T18" fmla="*/ 2147483646 w 129"/>
                  <a:gd name="T19" fmla="*/ 0 h 257"/>
                  <a:gd name="T20" fmla="*/ 2147483646 w 129"/>
                  <a:gd name="T21" fmla="*/ 2147483646 h 257"/>
                  <a:gd name="T22" fmla="*/ 2147483646 w 129"/>
                  <a:gd name="T23" fmla="*/ 2147483646 h 257"/>
                  <a:gd name="T24" fmla="*/ 2147483646 w 129"/>
                  <a:gd name="T25" fmla="*/ 2147483646 h 257"/>
                  <a:gd name="T26" fmla="*/ 2147483646 w 129"/>
                  <a:gd name="T27" fmla="*/ 2147483646 h 257"/>
                  <a:gd name="T28" fmla="*/ 2147483646 w 129"/>
                  <a:gd name="T29" fmla="*/ 2147483646 h 257"/>
                  <a:gd name="T30" fmla="*/ 0 w 129"/>
                  <a:gd name="T31" fmla="*/ 2147483646 h 257"/>
                  <a:gd name="T32" fmla="*/ 2147483646 w 129"/>
                  <a:gd name="T33" fmla="*/ 2147483646 h 257"/>
                  <a:gd name="T34" fmla="*/ 2147483646 w 129"/>
                  <a:gd name="T35" fmla="*/ 2147483646 h 257"/>
                  <a:gd name="T36" fmla="*/ 2147483646 w 129"/>
                  <a:gd name="T37" fmla="*/ 2147483646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34" name="Freeform 13"/>
              <p:cNvSpPr/>
              <p:nvPr/>
            </p:nvSpPr>
            <p:spPr bwMode="gray">
              <a:xfrm>
                <a:off x="5755018" y="3304970"/>
                <a:ext cx="65370" cy="76850"/>
              </a:xfrm>
              <a:custGeom>
                <a:avLst/>
                <a:gdLst>
                  <a:gd name="T0" fmla="*/ 2147483646 w 33"/>
                  <a:gd name="T1" fmla="*/ 2147483646 h 41"/>
                  <a:gd name="T2" fmla="*/ 2147483646 w 33"/>
                  <a:gd name="T3" fmla="*/ 2147483646 h 41"/>
                  <a:gd name="T4" fmla="*/ 2147483646 w 33"/>
                  <a:gd name="T5" fmla="*/ 2147483646 h 41"/>
                  <a:gd name="T6" fmla="*/ 0 w 33"/>
                  <a:gd name="T7" fmla="*/ 0 h 41"/>
                  <a:gd name="T8" fmla="*/ 2147483646 w 33"/>
                  <a:gd name="T9" fmla="*/ 2147483646 h 41"/>
                  <a:gd name="T10" fmla="*/ 2147483646 w 33"/>
                  <a:gd name="T11" fmla="*/ 2147483646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41">
                    <a:moveTo>
                      <a:pt x="32" y="40"/>
                    </a:moveTo>
                    <a:lnTo>
                      <a:pt x="8" y="40"/>
                    </a:lnTo>
                    <a:lnTo>
                      <a:pt x="8" y="24"/>
                    </a:lnTo>
                    <a:lnTo>
                      <a:pt x="0" y="0"/>
                    </a:lnTo>
                    <a:lnTo>
                      <a:pt x="24" y="8"/>
                    </a:lnTo>
                    <a:lnTo>
                      <a:pt x="32" y="40"/>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35" name="Freeform 11"/>
              <p:cNvSpPr/>
              <p:nvPr/>
            </p:nvSpPr>
            <p:spPr bwMode="gray">
              <a:xfrm>
                <a:off x="5616311" y="3170055"/>
                <a:ext cx="216836" cy="242502"/>
              </a:xfrm>
              <a:custGeom>
                <a:avLst/>
                <a:gdLst>
                  <a:gd name="T0" fmla="*/ 2147483646 w 113"/>
                  <a:gd name="T1" fmla="*/ 2147483646 h 129"/>
                  <a:gd name="T2" fmla="*/ 2147483646 w 113"/>
                  <a:gd name="T3" fmla="*/ 2147483646 h 129"/>
                  <a:gd name="T4" fmla="*/ 2147483646 w 113"/>
                  <a:gd name="T5" fmla="*/ 2147483646 h 129"/>
                  <a:gd name="T6" fmla="*/ 2147483646 w 113"/>
                  <a:gd name="T7" fmla="*/ 2147483646 h 129"/>
                  <a:gd name="T8" fmla="*/ 2147483646 w 113"/>
                  <a:gd name="T9" fmla="*/ 0 h 129"/>
                  <a:gd name="T10" fmla="*/ 2147483646 w 113"/>
                  <a:gd name="T11" fmla="*/ 0 h 129"/>
                  <a:gd name="T12" fmla="*/ 2147483646 w 113"/>
                  <a:gd name="T13" fmla="*/ 2147483646 h 129"/>
                  <a:gd name="T14" fmla="*/ 2147483646 w 113"/>
                  <a:gd name="T15" fmla="*/ 2147483646 h 129"/>
                  <a:gd name="T16" fmla="*/ 0 w 113"/>
                  <a:gd name="T17" fmla="*/ 2147483646 h 129"/>
                  <a:gd name="T18" fmla="*/ 0 w 113"/>
                  <a:gd name="T19" fmla="*/ 2147483646 h 129"/>
                  <a:gd name="T20" fmla="*/ 2147483646 w 113"/>
                  <a:gd name="T21" fmla="*/ 2147483646 h 129"/>
                  <a:gd name="T22" fmla="*/ 2147483646 w 113"/>
                  <a:gd name="T23" fmla="*/ 2147483646 h 129"/>
                  <a:gd name="T24" fmla="*/ 2147483646 w 113"/>
                  <a:gd name="T25" fmla="*/ 2147483646 h 129"/>
                  <a:gd name="T26" fmla="*/ 2147483646 w 113"/>
                  <a:gd name="T27" fmla="*/ 2147483646 h 129"/>
                  <a:gd name="T28" fmla="*/ 2147483646 w 113"/>
                  <a:gd name="T29" fmla="*/ 2147483646 h 129"/>
                  <a:gd name="T30" fmla="*/ 2147483646 w 113"/>
                  <a:gd name="T31" fmla="*/ 2147483646 h 129"/>
                  <a:gd name="T32" fmla="*/ 2147483646 w 113"/>
                  <a:gd name="T33" fmla="*/ 2147483646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36" name="Freeform 12"/>
              <p:cNvSpPr/>
              <p:nvPr/>
            </p:nvSpPr>
            <p:spPr bwMode="gray">
              <a:xfrm>
                <a:off x="5755019" y="3289597"/>
                <a:ext cx="170600" cy="228839"/>
              </a:xfrm>
              <a:custGeom>
                <a:avLst/>
                <a:gdLst>
                  <a:gd name="T0" fmla="*/ 2147483646 w 89"/>
                  <a:gd name="T1" fmla="*/ 2147483646 h 121"/>
                  <a:gd name="T2" fmla="*/ 2147483646 w 89"/>
                  <a:gd name="T3" fmla="*/ 2147483646 h 121"/>
                  <a:gd name="T4" fmla="*/ 2147483646 w 89"/>
                  <a:gd name="T5" fmla="*/ 2147483646 h 121"/>
                  <a:gd name="T6" fmla="*/ 2147483646 w 89"/>
                  <a:gd name="T7" fmla="*/ 2147483646 h 121"/>
                  <a:gd name="T8" fmla="*/ 2147483646 w 89"/>
                  <a:gd name="T9" fmla="*/ 0 h 121"/>
                  <a:gd name="T10" fmla="*/ 2147483646 w 89"/>
                  <a:gd name="T11" fmla="*/ 2147483646 h 121"/>
                  <a:gd name="T12" fmla="*/ 2147483646 w 89"/>
                  <a:gd name="T13" fmla="*/ 2147483646 h 121"/>
                  <a:gd name="T14" fmla="*/ 2147483646 w 89"/>
                  <a:gd name="T15" fmla="*/ 2147483646 h 121"/>
                  <a:gd name="T16" fmla="*/ 0 w 89"/>
                  <a:gd name="T17" fmla="*/ 2147483646 h 121"/>
                  <a:gd name="T18" fmla="*/ 2147483646 w 89"/>
                  <a:gd name="T19" fmla="*/ 2147483646 h 121"/>
                  <a:gd name="T20" fmla="*/ 2147483646 w 89"/>
                  <a:gd name="T21" fmla="*/ 2147483646 h 121"/>
                  <a:gd name="T22" fmla="*/ 2147483646 w 89"/>
                  <a:gd name="T23" fmla="*/ 2147483646 h 121"/>
                  <a:gd name="T24" fmla="*/ 2147483646 w 89"/>
                  <a:gd name="T25" fmla="*/ 2147483646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sp>
            <p:nvSpPr>
              <p:cNvPr id="37" name="Freeform 16"/>
              <p:cNvSpPr/>
              <p:nvPr/>
            </p:nvSpPr>
            <p:spPr bwMode="invGray">
              <a:xfrm>
                <a:off x="6338552" y="4502101"/>
                <a:ext cx="122767" cy="104175"/>
              </a:xfrm>
              <a:custGeom>
                <a:avLst/>
                <a:gdLst>
                  <a:gd name="T0" fmla="*/ 2147483646 w 65"/>
                  <a:gd name="T1" fmla="*/ 0 h 57"/>
                  <a:gd name="T2" fmla="*/ 0 w 65"/>
                  <a:gd name="T3" fmla="*/ 2147483646 h 57"/>
                  <a:gd name="T4" fmla="*/ 2147483646 w 65"/>
                  <a:gd name="T5" fmla="*/ 2147483646 h 57"/>
                  <a:gd name="T6" fmla="*/ 2147483646 w 65"/>
                  <a:gd name="T7" fmla="*/ 2147483646 h 57"/>
                  <a:gd name="T8" fmla="*/ 2147483646 w 65"/>
                  <a:gd name="T9" fmla="*/ 2147483646 h 57"/>
                  <a:gd name="T10" fmla="*/ 2147483646 w 65"/>
                  <a:gd name="T11" fmla="*/ 0 h 5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5" h="57">
                    <a:moveTo>
                      <a:pt x="24" y="0"/>
                    </a:moveTo>
                    <a:lnTo>
                      <a:pt x="0" y="40"/>
                    </a:lnTo>
                    <a:lnTo>
                      <a:pt x="24" y="56"/>
                    </a:lnTo>
                    <a:lnTo>
                      <a:pt x="64" y="40"/>
                    </a:lnTo>
                    <a:lnTo>
                      <a:pt x="64" y="24"/>
                    </a:lnTo>
                    <a:lnTo>
                      <a:pt x="24" y="0"/>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grpSp>
        <p:sp>
          <p:nvSpPr>
            <p:cNvPr id="54" name="Freeform 12"/>
            <p:cNvSpPr/>
            <p:nvPr/>
          </p:nvSpPr>
          <p:spPr bwMode="gray">
            <a:xfrm>
              <a:off x="4473473" y="2629291"/>
              <a:ext cx="115770" cy="155271"/>
            </a:xfrm>
            <a:custGeom>
              <a:avLst/>
              <a:gdLst>
                <a:gd name="T0" fmla="*/ 2147483646 w 89"/>
                <a:gd name="T1" fmla="*/ 2147483646 h 121"/>
                <a:gd name="T2" fmla="*/ 2147483646 w 89"/>
                <a:gd name="T3" fmla="*/ 2147483646 h 121"/>
                <a:gd name="T4" fmla="*/ 2147483646 w 89"/>
                <a:gd name="T5" fmla="*/ 2147483646 h 121"/>
                <a:gd name="T6" fmla="*/ 2147483646 w 89"/>
                <a:gd name="T7" fmla="*/ 2147483646 h 121"/>
                <a:gd name="T8" fmla="*/ 2147483646 w 89"/>
                <a:gd name="T9" fmla="*/ 0 h 121"/>
                <a:gd name="T10" fmla="*/ 2147483646 w 89"/>
                <a:gd name="T11" fmla="*/ 2147483646 h 121"/>
                <a:gd name="T12" fmla="*/ 2147483646 w 89"/>
                <a:gd name="T13" fmla="*/ 2147483646 h 121"/>
                <a:gd name="T14" fmla="*/ 2147483646 w 89"/>
                <a:gd name="T15" fmla="*/ 2147483646 h 121"/>
                <a:gd name="T16" fmla="*/ 0 w 89"/>
                <a:gd name="T17" fmla="*/ 2147483646 h 121"/>
                <a:gd name="T18" fmla="*/ 2147483646 w 89"/>
                <a:gd name="T19" fmla="*/ 2147483646 h 121"/>
                <a:gd name="T20" fmla="*/ 2147483646 w 89"/>
                <a:gd name="T21" fmla="*/ 2147483646 h 121"/>
                <a:gd name="T22" fmla="*/ 2147483646 w 89"/>
                <a:gd name="T23" fmla="*/ 2147483646 h 121"/>
                <a:gd name="T24" fmla="*/ 2147483646 w 89"/>
                <a:gd name="T25" fmla="*/ 2147483646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12700" cap="rnd" cmpd="sng">
              <a:noFill/>
              <a:prstDash val="solid"/>
              <a:round/>
            </a:ln>
            <a:effectLst>
              <a:outerShdw blurRad="107950" dist="12700" dir="5400000" algn="ctr">
                <a:srgbClr val="000000"/>
              </a:outerShdw>
            </a:effectLst>
            <a:sp3d contourW="44450" prstMaterial="matte">
              <a:bevelT w="63500" h="63500" prst="artDeco"/>
              <a:contourClr>
                <a:srgbClr val="FFFFFF"/>
              </a:contourClr>
            </a:sp3d>
          </p:spPr>
          <p:txBody>
            <a:bodyPr/>
            <a:lstStyle/>
            <a:p>
              <a:pPr fontAlgn="auto">
                <a:spcBef>
                  <a:spcPts val="0"/>
                </a:spcBef>
                <a:spcAft>
                  <a:spcPts val="0"/>
                </a:spcAft>
                <a:defRPr/>
              </a:pPr>
              <a:endParaRPr lang="zh-CN" altLang="en-US" sz="1000">
                <a:latin typeface="微软雅黑" panose="020B0503020204020204" pitchFamily="34" charset="-122"/>
                <a:ea typeface="微软雅黑" panose="020B0503020204020204" pitchFamily="34" charset="-122"/>
              </a:endParaRPr>
            </a:p>
          </p:txBody>
        </p:sp>
      </p:grpSp>
      <p:sp>
        <p:nvSpPr>
          <p:cNvPr id="3" name="TextBox 2"/>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sp>
        <p:nvSpPr>
          <p:cNvPr id="38" name="Line 548"/>
          <p:cNvSpPr>
            <a:spLocks noChangeShapeType="1"/>
          </p:cNvSpPr>
          <p:nvPr/>
        </p:nvSpPr>
        <p:spPr bwMode="auto">
          <a:xfrm flipV="1">
            <a:off x="4975359" y="2743352"/>
            <a:ext cx="1350345" cy="0"/>
          </a:xfrm>
          <a:prstGeom prst="line">
            <a:avLst/>
          </a:prstGeom>
          <a:noFill/>
          <a:ln w="12700">
            <a:solidFill>
              <a:schemeClr val="bg1">
                <a:lumMod val="50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微软雅黑" panose="020B0503020204020204" pitchFamily="34" charset="-122"/>
              <a:ea typeface="微软雅黑" panose="020B0503020204020204" pitchFamily="34" charset="-122"/>
            </a:endParaRPr>
          </a:p>
        </p:txBody>
      </p:sp>
      <p:sp>
        <p:nvSpPr>
          <p:cNvPr id="39" name="Line 548"/>
          <p:cNvSpPr>
            <a:spLocks noChangeShapeType="1"/>
          </p:cNvSpPr>
          <p:nvPr/>
        </p:nvSpPr>
        <p:spPr bwMode="auto">
          <a:xfrm flipV="1">
            <a:off x="4975359" y="3068392"/>
            <a:ext cx="1350345" cy="0"/>
          </a:xfrm>
          <a:prstGeom prst="line">
            <a:avLst/>
          </a:prstGeom>
          <a:noFill/>
          <a:ln w="12700">
            <a:solidFill>
              <a:schemeClr val="bg1">
                <a:lumMod val="50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微软雅黑" panose="020B0503020204020204" pitchFamily="34" charset="-122"/>
              <a:ea typeface="微软雅黑" panose="020B0503020204020204" pitchFamily="34" charset="-122"/>
            </a:endParaRPr>
          </a:p>
        </p:txBody>
      </p:sp>
      <p:sp>
        <p:nvSpPr>
          <p:cNvPr id="40" name="Line 548"/>
          <p:cNvSpPr>
            <a:spLocks noChangeShapeType="1"/>
          </p:cNvSpPr>
          <p:nvPr/>
        </p:nvSpPr>
        <p:spPr bwMode="auto">
          <a:xfrm flipV="1">
            <a:off x="4975359" y="3392242"/>
            <a:ext cx="1350345" cy="0"/>
          </a:xfrm>
          <a:prstGeom prst="line">
            <a:avLst/>
          </a:prstGeom>
          <a:noFill/>
          <a:ln w="12700">
            <a:solidFill>
              <a:schemeClr val="bg1">
                <a:lumMod val="50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微软雅黑" panose="020B0503020204020204" pitchFamily="34" charset="-122"/>
              <a:ea typeface="微软雅黑" panose="020B0503020204020204" pitchFamily="34" charset="-122"/>
            </a:endParaRPr>
          </a:p>
        </p:txBody>
      </p:sp>
      <p:sp>
        <p:nvSpPr>
          <p:cNvPr id="41" name="Line 548"/>
          <p:cNvSpPr>
            <a:spLocks noChangeShapeType="1"/>
          </p:cNvSpPr>
          <p:nvPr/>
        </p:nvSpPr>
        <p:spPr bwMode="auto">
          <a:xfrm flipV="1">
            <a:off x="4921771" y="3769670"/>
            <a:ext cx="1403929" cy="0"/>
          </a:xfrm>
          <a:prstGeom prst="line">
            <a:avLst/>
          </a:prstGeom>
          <a:noFill/>
          <a:ln w="12700">
            <a:solidFill>
              <a:schemeClr val="bg1">
                <a:lumMod val="50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微软雅黑" panose="020B0503020204020204" pitchFamily="34" charset="-122"/>
              <a:ea typeface="微软雅黑" panose="020B0503020204020204" pitchFamily="34" charset="-122"/>
            </a:endParaRPr>
          </a:p>
        </p:txBody>
      </p:sp>
      <p:sp>
        <p:nvSpPr>
          <p:cNvPr id="42" name="Rectangle 23"/>
          <p:cNvSpPr>
            <a:spLocks noChangeArrowheads="1"/>
          </p:cNvSpPr>
          <p:nvPr/>
        </p:nvSpPr>
        <p:spPr bwMode="auto">
          <a:xfrm>
            <a:off x="5354024" y="2434982"/>
            <a:ext cx="102645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latin typeface="微软雅黑" panose="020B0503020204020204" pitchFamily="34" charset="-122"/>
                <a:ea typeface="微软雅黑" panose="020B0503020204020204" pitchFamily="34" charset="-122"/>
              </a:rPr>
              <a:t>添加文本内容</a:t>
            </a:r>
            <a:endParaRPr lang="zh-CN" altLang="en-US" sz="1100">
              <a:latin typeface="微软雅黑" panose="020B0503020204020204" pitchFamily="34" charset="-122"/>
              <a:ea typeface="微软雅黑" panose="020B0503020204020204" pitchFamily="34" charset="-122"/>
            </a:endParaRPr>
          </a:p>
        </p:txBody>
      </p:sp>
      <p:sp>
        <p:nvSpPr>
          <p:cNvPr id="43" name="Rectangle 24"/>
          <p:cNvSpPr>
            <a:spLocks noChangeArrowheads="1"/>
          </p:cNvSpPr>
          <p:nvPr/>
        </p:nvSpPr>
        <p:spPr bwMode="auto">
          <a:xfrm>
            <a:off x="5354024" y="2798121"/>
            <a:ext cx="102645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latin typeface="微软雅黑" panose="020B0503020204020204" pitchFamily="34" charset="-122"/>
                <a:ea typeface="微软雅黑" panose="020B0503020204020204" pitchFamily="34" charset="-122"/>
              </a:rPr>
              <a:t>添加文本内容</a:t>
            </a:r>
            <a:endParaRPr lang="zh-CN" altLang="en-US" sz="1100">
              <a:latin typeface="微软雅黑" panose="020B0503020204020204" pitchFamily="34" charset="-122"/>
              <a:ea typeface="微软雅黑" panose="020B0503020204020204" pitchFamily="34" charset="-122"/>
            </a:endParaRPr>
          </a:p>
        </p:txBody>
      </p:sp>
      <p:sp>
        <p:nvSpPr>
          <p:cNvPr id="44" name="Rectangle 25"/>
          <p:cNvSpPr>
            <a:spLocks noChangeArrowheads="1"/>
          </p:cNvSpPr>
          <p:nvPr/>
        </p:nvSpPr>
        <p:spPr bwMode="auto">
          <a:xfrm>
            <a:off x="5354024" y="3121972"/>
            <a:ext cx="102645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latin typeface="微软雅黑" panose="020B0503020204020204" pitchFamily="34" charset="-122"/>
                <a:ea typeface="微软雅黑" panose="020B0503020204020204" pitchFamily="34" charset="-122"/>
              </a:rPr>
              <a:t>添加文本内容</a:t>
            </a:r>
            <a:endParaRPr lang="zh-CN" altLang="en-US" sz="1100">
              <a:latin typeface="微软雅黑" panose="020B0503020204020204" pitchFamily="34" charset="-122"/>
              <a:ea typeface="微软雅黑" panose="020B0503020204020204" pitchFamily="34" charset="-122"/>
            </a:endParaRPr>
          </a:p>
        </p:txBody>
      </p:sp>
      <p:sp>
        <p:nvSpPr>
          <p:cNvPr id="45" name="Rectangle 26"/>
          <p:cNvSpPr>
            <a:spLocks noChangeArrowheads="1"/>
          </p:cNvSpPr>
          <p:nvPr/>
        </p:nvSpPr>
        <p:spPr bwMode="auto">
          <a:xfrm>
            <a:off x="5354024" y="3499401"/>
            <a:ext cx="102645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latin typeface="微软雅黑" panose="020B0503020204020204" pitchFamily="34" charset="-122"/>
                <a:ea typeface="微软雅黑" panose="020B0503020204020204" pitchFamily="34" charset="-122"/>
              </a:rPr>
              <a:t>添加文本内容</a:t>
            </a:r>
            <a:endParaRPr lang="zh-CN" altLang="en-US" sz="1100">
              <a:latin typeface="微软雅黑" panose="020B0503020204020204" pitchFamily="34" charset="-122"/>
              <a:ea typeface="微软雅黑" panose="020B0503020204020204" pitchFamily="34" charset="-122"/>
            </a:endParaRPr>
          </a:p>
        </p:txBody>
      </p:sp>
      <p:pic>
        <p:nvPicPr>
          <p:cNvPr id="46" name="圆角矩形 53"/>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724228">
            <a:off x="4212078" y="2368296"/>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47" name="圆角矩形 53"/>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724228">
            <a:off x="4325202" y="3232690"/>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48" name="圆角矩形 53"/>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724228">
            <a:off x="4594318" y="3448193"/>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49" name="圆角矩形 53"/>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724228">
            <a:off x="4270426" y="3988737"/>
            <a:ext cx="161925" cy="157183"/>
          </a:xfrm>
          <a:prstGeom prst="rect">
            <a:avLst/>
          </a:prstGeom>
          <a:noFill/>
          <a:extLst>
            <a:ext uri="{909E8E84-426E-40DD-AFC4-6F175D3DCCD1}">
              <a14:hiddenFill xmlns:a14="http://schemas.microsoft.com/office/drawing/2010/main">
                <a:solidFill>
                  <a:srgbClr val="FFFFFF"/>
                </a:solidFill>
              </a14:hiddenFill>
            </a:ext>
          </a:extLst>
        </p:spPr>
      </p:pic>
      <p:sp>
        <p:nvSpPr>
          <p:cNvPr id="50" name="Line 548"/>
          <p:cNvSpPr>
            <a:spLocks noChangeShapeType="1"/>
          </p:cNvSpPr>
          <p:nvPr/>
        </p:nvSpPr>
        <p:spPr bwMode="auto">
          <a:xfrm>
            <a:off x="4327571" y="2474273"/>
            <a:ext cx="647784" cy="269081"/>
          </a:xfrm>
          <a:prstGeom prst="line">
            <a:avLst/>
          </a:prstGeom>
          <a:noFill/>
          <a:ln w="12700">
            <a:solidFill>
              <a:schemeClr val="bg1">
                <a:lumMod val="50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微软雅黑" panose="020B0503020204020204" pitchFamily="34" charset="-122"/>
              <a:ea typeface="微软雅黑" panose="020B0503020204020204" pitchFamily="34" charset="-122"/>
            </a:endParaRPr>
          </a:p>
        </p:txBody>
      </p:sp>
      <p:sp>
        <p:nvSpPr>
          <p:cNvPr id="51" name="Line 548"/>
          <p:cNvSpPr>
            <a:spLocks noChangeShapeType="1"/>
          </p:cNvSpPr>
          <p:nvPr/>
        </p:nvSpPr>
        <p:spPr bwMode="auto">
          <a:xfrm flipV="1">
            <a:off x="4434741" y="3068394"/>
            <a:ext cx="540614" cy="269081"/>
          </a:xfrm>
          <a:prstGeom prst="line">
            <a:avLst/>
          </a:prstGeom>
          <a:noFill/>
          <a:ln w="12700">
            <a:solidFill>
              <a:schemeClr val="bg1">
                <a:lumMod val="50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微软雅黑" panose="020B0503020204020204" pitchFamily="34" charset="-122"/>
              <a:ea typeface="微软雅黑" panose="020B0503020204020204" pitchFamily="34" charset="-122"/>
            </a:endParaRPr>
          </a:p>
        </p:txBody>
      </p:sp>
      <p:sp>
        <p:nvSpPr>
          <p:cNvPr id="52" name="Line 548"/>
          <p:cNvSpPr>
            <a:spLocks noChangeShapeType="1"/>
          </p:cNvSpPr>
          <p:nvPr/>
        </p:nvSpPr>
        <p:spPr bwMode="auto">
          <a:xfrm flipV="1">
            <a:off x="4381157" y="3769670"/>
            <a:ext cx="540614" cy="323850"/>
          </a:xfrm>
          <a:prstGeom prst="line">
            <a:avLst/>
          </a:prstGeom>
          <a:noFill/>
          <a:ln w="12700">
            <a:solidFill>
              <a:schemeClr val="bg1">
                <a:lumMod val="50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微软雅黑" panose="020B0503020204020204" pitchFamily="34" charset="-122"/>
              <a:ea typeface="微软雅黑" panose="020B0503020204020204" pitchFamily="34" charset="-122"/>
            </a:endParaRPr>
          </a:p>
        </p:txBody>
      </p:sp>
      <p:sp>
        <p:nvSpPr>
          <p:cNvPr id="53" name="Line 548"/>
          <p:cNvSpPr>
            <a:spLocks noChangeShapeType="1"/>
          </p:cNvSpPr>
          <p:nvPr/>
        </p:nvSpPr>
        <p:spPr bwMode="auto">
          <a:xfrm flipV="1">
            <a:off x="4705052" y="3392243"/>
            <a:ext cx="270307" cy="161925"/>
          </a:xfrm>
          <a:prstGeom prst="line">
            <a:avLst/>
          </a:prstGeom>
          <a:noFill/>
          <a:ln w="12700">
            <a:solidFill>
              <a:schemeClr val="bg1">
                <a:lumMod val="50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微软雅黑" panose="020B0503020204020204" pitchFamily="34" charset="-122"/>
              <a:ea typeface="微软雅黑" panose="020B0503020204020204" pitchFamily="34" charset="-122"/>
            </a:endParaRPr>
          </a:p>
        </p:txBody>
      </p:sp>
      <p:sp>
        <p:nvSpPr>
          <p:cNvPr id="55" name="TextBox 54"/>
          <p:cNvSpPr txBox="1"/>
          <p:nvPr/>
        </p:nvSpPr>
        <p:spPr>
          <a:xfrm>
            <a:off x="6680808" y="1353003"/>
            <a:ext cx="1347576" cy="2953116"/>
          </a:xfrm>
          <a:prstGeom prst="rect">
            <a:avLst/>
          </a:prstGeom>
          <a:noFill/>
          <a:ln>
            <a:noFill/>
          </a:ln>
        </p:spPr>
        <p:txBody>
          <a:bodyPr wrap="square" rtlCol="0">
            <a:spAutoFit/>
          </a:bodyPr>
          <a:lstStyle/>
          <a:p>
            <a:pPr>
              <a:lnSpc>
                <a:spcPct val="130000"/>
              </a:lnSpc>
              <a:defRPr/>
            </a:pPr>
            <a:r>
              <a:rPr lang="zh-CN" altLang="en-US" sz="1100"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100" dirty="0" smtClean="0">
                <a:latin typeface="微软雅黑" panose="020B0503020204020204" pitchFamily="34" charset="-122"/>
                <a:ea typeface="微软雅黑" panose="020B0503020204020204" pitchFamily="34" charset="-122"/>
              </a:rPr>
              <a:t>……</a:t>
            </a:r>
            <a:endParaRPr lang="en-US" altLang="zh-CN" sz="1100" dirty="0" smtClean="0">
              <a:latin typeface="微软雅黑" panose="020B0503020204020204" pitchFamily="34" charset="-122"/>
              <a:ea typeface="微软雅黑" panose="020B0503020204020204" pitchFamily="34" charset="-122"/>
            </a:endParaRPr>
          </a:p>
          <a:p>
            <a:pPr>
              <a:lnSpc>
                <a:spcPct val="130000"/>
              </a:lnSpc>
              <a:defRPr/>
            </a:pPr>
            <a:endParaRPr lang="en-US" altLang="zh-CN" sz="1100" dirty="0" smtClean="0">
              <a:latin typeface="微软雅黑" panose="020B0503020204020204" pitchFamily="34" charset="-122"/>
              <a:ea typeface="微软雅黑" panose="020B0503020204020204" pitchFamily="34" charset="-122"/>
            </a:endParaRPr>
          </a:p>
          <a:p>
            <a:pPr>
              <a:lnSpc>
                <a:spcPct val="130000"/>
              </a:lnSpc>
              <a:defRPr/>
            </a:pPr>
            <a:r>
              <a:rPr lang="zh-CN" altLang="en-US" sz="1100" dirty="0" smtClean="0">
                <a:latin typeface="微软雅黑" panose="020B0503020204020204" pitchFamily="34" charset="-122"/>
                <a:ea typeface="微软雅黑" panose="020B0503020204020204" pitchFamily="34" charset="-122"/>
              </a:rPr>
              <a:t>点击</a:t>
            </a:r>
            <a:r>
              <a:rPr lang="zh-CN" altLang="en-US" sz="1100" dirty="0">
                <a:latin typeface="微软雅黑" panose="020B0503020204020204" pitchFamily="34" charset="-122"/>
                <a:ea typeface="微软雅黑" panose="020B0503020204020204" pitchFamily="34" charset="-122"/>
              </a:rPr>
              <a:t>输入简要文字内容，文字内容需概括精炼，不用多余的文字修饰，言简意赅的说明分项内容</a:t>
            </a:r>
            <a:r>
              <a:rPr lang="en-US" altLang="zh-CN" sz="1100" dirty="0" smtClean="0">
                <a:latin typeface="微软雅黑" panose="020B0503020204020204" pitchFamily="34" charset="-122"/>
                <a:ea typeface="微软雅黑" panose="020B0503020204020204" pitchFamily="34" charset="-122"/>
              </a:rPr>
              <a:t>……</a:t>
            </a:r>
            <a:endParaRPr lang="en-US" altLang="zh-CN" sz="11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8" presetClass="entr" presetSubtype="1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trips(downLeft)">
                                      <p:cBhvr>
                                        <p:cTn id="11" dur="1000"/>
                                        <p:tgtEl>
                                          <p:spTgt spid="2"/>
                                        </p:tgtEl>
                                      </p:cBhvr>
                                    </p:animEffect>
                                  </p:childTnLst>
                                </p:cTn>
                              </p:par>
                            </p:childTnLst>
                          </p:cTn>
                        </p:par>
                        <p:par>
                          <p:cTn id="12" fill="hold">
                            <p:stCondLst>
                              <p:cond delay="1500"/>
                            </p:stCondLst>
                            <p:childTnLst>
                              <p:par>
                                <p:cTn id="13" presetID="29" presetClass="entr" presetSubtype="0" fill="hold" nodeType="after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p:cTn id="15" dur="1000" fill="hold"/>
                                        <p:tgtEl>
                                          <p:spTgt spid="46"/>
                                        </p:tgtEl>
                                        <p:attrNameLst>
                                          <p:attrName>ppt_x</p:attrName>
                                        </p:attrNameLst>
                                      </p:cBhvr>
                                      <p:tavLst>
                                        <p:tav tm="0">
                                          <p:val>
                                            <p:strVal val="#ppt_x-.2"/>
                                          </p:val>
                                        </p:tav>
                                        <p:tav tm="100000">
                                          <p:val>
                                            <p:strVal val="#ppt_x"/>
                                          </p:val>
                                        </p:tav>
                                      </p:tavLst>
                                    </p:anim>
                                    <p:anim calcmode="lin" valueType="num">
                                      <p:cBhvr>
                                        <p:cTn id="16" dur="1000" fill="hold"/>
                                        <p:tgtEl>
                                          <p:spTgt spid="46"/>
                                        </p:tgtEl>
                                        <p:attrNameLst>
                                          <p:attrName>ppt_y</p:attrName>
                                        </p:attrNameLst>
                                      </p:cBhvr>
                                      <p:tavLst>
                                        <p:tav tm="0">
                                          <p:val>
                                            <p:strVal val="#ppt_y"/>
                                          </p:val>
                                        </p:tav>
                                        <p:tav tm="100000">
                                          <p:val>
                                            <p:strVal val="#ppt_y"/>
                                          </p:val>
                                        </p:tav>
                                      </p:tavLst>
                                    </p:anim>
                                    <p:animEffect transition="in" filter="wipe(right)" prLst="gradientSize: 0.1">
                                      <p:cBhvr>
                                        <p:cTn id="17" dur="1000"/>
                                        <p:tgtEl>
                                          <p:spTgt spid="46"/>
                                        </p:tgtEl>
                                      </p:cBhvr>
                                    </p:animEffect>
                                  </p:childTnLst>
                                </p:cTn>
                              </p:par>
                              <p:par>
                                <p:cTn id="18" presetID="29" presetClass="entr" presetSubtype="0" fill="hold" nodeType="withEffect">
                                  <p:stCondLst>
                                    <p:cond delay="0"/>
                                  </p:stCondLst>
                                  <p:childTnLst>
                                    <p:set>
                                      <p:cBhvr>
                                        <p:cTn id="19" dur="1" fill="hold">
                                          <p:stCondLst>
                                            <p:cond delay="0"/>
                                          </p:stCondLst>
                                        </p:cTn>
                                        <p:tgtEl>
                                          <p:spTgt spid="47"/>
                                        </p:tgtEl>
                                        <p:attrNameLst>
                                          <p:attrName>style.visibility</p:attrName>
                                        </p:attrNameLst>
                                      </p:cBhvr>
                                      <p:to>
                                        <p:strVal val="visible"/>
                                      </p:to>
                                    </p:set>
                                    <p:anim calcmode="lin" valueType="num">
                                      <p:cBhvr>
                                        <p:cTn id="20" dur="1000" fill="hold"/>
                                        <p:tgtEl>
                                          <p:spTgt spid="47"/>
                                        </p:tgtEl>
                                        <p:attrNameLst>
                                          <p:attrName>ppt_x</p:attrName>
                                        </p:attrNameLst>
                                      </p:cBhvr>
                                      <p:tavLst>
                                        <p:tav tm="0">
                                          <p:val>
                                            <p:strVal val="#ppt_x-.2"/>
                                          </p:val>
                                        </p:tav>
                                        <p:tav tm="100000">
                                          <p:val>
                                            <p:strVal val="#ppt_x"/>
                                          </p:val>
                                        </p:tav>
                                      </p:tavLst>
                                    </p:anim>
                                    <p:anim calcmode="lin" valueType="num">
                                      <p:cBhvr>
                                        <p:cTn id="21" dur="1000" fill="hold"/>
                                        <p:tgtEl>
                                          <p:spTgt spid="47"/>
                                        </p:tgtEl>
                                        <p:attrNameLst>
                                          <p:attrName>ppt_y</p:attrName>
                                        </p:attrNameLst>
                                      </p:cBhvr>
                                      <p:tavLst>
                                        <p:tav tm="0">
                                          <p:val>
                                            <p:strVal val="#ppt_y"/>
                                          </p:val>
                                        </p:tav>
                                        <p:tav tm="100000">
                                          <p:val>
                                            <p:strVal val="#ppt_y"/>
                                          </p:val>
                                        </p:tav>
                                      </p:tavLst>
                                    </p:anim>
                                    <p:animEffect transition="in" filter="wipe(right)" prLst="gradientSize: 0.1">
                                      <p:cBhvr>
                                        <p:cTn id="22" dur="1000"/>
                                        <p:tgtEl>
                                          <p:spTgt spid="47"/>
                                        </p:tgtEl>
                                      </p:cBhvr>
                                    </p:animEffect>
                                  </p:childTnLst>
                                </p:cTn>
                              </p:par>
                              <p:par>
                                <p:cTn id="23" presetID="29" presetClass="entr" presetSubtype="0" fill="hold" nodeType="with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1000" fill="hold"/>
                                        <p:tgtEl>
                                          <p:spTgt spid="49"/>
                                        </p:tgtEl>
                                        <p:attrNameLst>
                                          <p:attrName>ppt_x</p:attrName>
                                        </p:attrNameLst>
                                      </p:cBhvr>
                                      <p:tavLst>
                                        <p:tav tm="0">
                                          <p:val>
                                            <p:strVal val="#ppt_x-.2"/>
                                          </p:val>
                                        </p:tav>
                                        <p:tav tm="100000">
                                          <p:val>
                                            <p:strVal val="#ppt_x"/>
                                          </p:val>
                                        </p:tav>
                                      </p:tavLst>
                                    </p:anim>
                                    <p:anim calcmode="lin" valueType="num">
                                      <p:cBhvr>
                                        <p:cTn id="26" dur="1000" fill="hold"/>
                                        <p:tgtEl>
                                          <p:spTgt spid="49"/>
                                        </p:tgtEl>
                                        <p:attrNameLst>
                                          <p:attrName>ppt_y</p:attrName>
                                        </p:attrNameLst>
                                      </p:cBhvr>
                                      <p:tavLst>
                                        <p:tav tm="0">
                                          <p:val>
                                            <p:strVal val="#ppt_y"/>
                                          </p:val>
                                        </p:tav>
                                        <p:tav tm="100000">
                                          <p:val>
                                            <p:strVal val="#ppt_y"/>
                                          </p:val>
                                        </p:tav>
                                      </p:tavLst>
                                    </p:anim>
                                    <p:animEffect transition="in" filter="wipe(right)" prLst="gradientSize: 0.1">
                                      <p:cBhvr>
                                        <p:cTn id="27" dur="1000"/>
                                        <p:tgtEl>
                                          <p:spTgt spid="49"/>
                                        </p:tgtEl>
                                      </p:cBhvr>
                                    </p:animEffect>
                                  </p:childTnLst>
                                </p:cTn>
                              </p:par>
                              <p:par>
                                <p:cTn id="28" presetID="29" presetClass="entr" presetSubtype="0" fill="hold" nodeType="withEffect">
                                  <p:stCondLst>
                                    <p:cond delay="0"/>
                                  </p:stCondLst>
                                  <p:childTnLst>
                                    <p:set>
                                      <p:cBhvr>
                                        <p:cTn id="29" dur="1" fill="hold">
                                          <p:stCondLst>
                                            <p:cond delay="0"/>
                                          </p:stCondLst>
                                        </p:cTn>
                                        <p:tgtEl>
                                          <p:spTgt spid="48"/>
                                        </p:tgtEl>
                                        <p:attrNameLst>
                                          <p:attrName>style.visibility</p:attrName>
                                        </p:attrNameLst>
                                      </p:cBhvr>
                                      <p:to>
                                        <p:strVal val="visible"/>
                                      </p:to>
                                    </p:set>
                                    <p:anim calcmode="lin" valueType="num">
                                      <p:cBhvr>
                                        <p:cTn id="30" dur="1000" fill="hold"/>
                                        <p:tgtEl>
                                          <p:spTgt spid="48"/>
                                        </p:tgtEl>
                                        <p:attrNameLst>
                                          <p:attrName>ppt_x</p:attrName>
                                        </p:attrNameLst>
                                      </p:cBhvr>
                                      <p:tavLst>
                                        <p:tav tm="0">
                                          <p:val>
                                            <p:strVal val="#ppt_x-.2"/>
                                          </p:val>
                                        </p:tav>
                                        <p:tav tm="100000">
                                          <p:val>
                                            <p:strVal val="#ppt_x"/>
                                          </p:val>
                                        </p:tav>
                                      </p:tavLst>
                                    </p:anim>
                                    <p:anim calcmode="lin" valueType="num">
                                      <p:cBhvr>
                                        <p:cTn id="31" dur="1000" fill="hold"/>
                                        <p:tgtEl>
                                          <p:spTgt spid="48"/>
                                        </p:tgtEl>
                                        <p:attrNameLst>
                                          <p:attrName>ppt_y</p:attrName>
                                        </p:attrNameLst>
                                      </p:cBhvr>
                                      <p:tavLst>
                                        <p:tav tm="0">
                                          <p:val>
                                            <p:strVal val="#ppt_y"/>
                                          </p:val>
                                        </p:tav>
                                        <p:tav tm="100000">
                                          <p:val>
                                            <p:strVal val="#ppt_y"/>
                                          </p:val>
                                        </p:tav>
                                      </p:tavLst>
                                    </p:anim>
                                    <p:animEffect transition="in" filter="wipe(right)" prLst="gradientSize: 0.1">
                                      <p:cBhvr>
                                        <p:cTn id="32" dur="1000"/>
                                        <p:tgtEl>
                                          <p:spTgt spid="48"/>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strips(downRight)">
                                      <p:cBhvr>
                                        <p:cTn id="36" dur="500"/>
                                        <p:tgtEl>
                                          <p:spTgt spid="50"/>
                                        </p:tgtEl>
                                      </p:cBhvr>
                                    </p:animEffect>
                                  </p:childTnLst>
                                </p:cTn>
                              </p:par>
                              <p:par>
                                <p:cTn id="37" presetID="18" presetClass="entr" presetSubtype="6"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strips(downRight)">
                                      <p:cBhvr>
                                        <p:cTn id="39" dur="500"/>
                                        <p:tgtEl>
                                          <p:spTgt spid="38"/>
                                        </p:tgtEl>
                                      </p:cBhvr>
                                    </p:animEffect>
                                  </p:childTnLst>
                                </p:cTn>
                              </p:par>
                            </p:childTnLst>
                          </p:cTn>
                        </p:par>
                        <p:par>
                          <p:cTn id="40" fill="hold">
                            <p:stCondLst>
                              <p:cond delay="3000"/>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42"/>
                                        </p:tgtEl>
                                        <p:attrNameLst>
                                          <p:attrName>style.visibility</p:attrName>
                                        </p:attrNameLst>
                                      </p:cBhvr>
                                      <p:to>
                                        <p:strVal val="visible"/>
                                      </p:to>
                                    </p:set>
                                    <p:anim calcmode="lin" valueType="num">
                                      <p:cBhvr>
                                        <p:cTn id="43"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42"/>
                                        </p:tgtEl>
                                        <p:attrNameLst>
                                          <p:attrName>ppt_y</p:attrName>
                                        </p:attrNameLst>
                                      </p:cBhvr>
                                      <p:tavLst>
                                        <p:tav tm="0">
                                          <p:val>
                                            <p:strVal val="#ppt_y"/>
                                          </p:val>
                                        </p:tav>
                                        <p:tav tm="100000">
                                          <p:val>
                                            <p:strVal val="#ppt_y"/>
                                          </p:val>
                                        </p:tav>
                                      </p:tavLst>
                                    </p:anim>
                                    <p:anim calcmode="lin" valueType="num">
                                      <p:cBhvr>
                                        <p:cTn id="45"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42"/>
                                        </p:tgtEl>
                                      </p:cBhvr>
                                    </p:animEffect>
                                  </p:childTnLst>
                                </p:cTn>
                              </p:par>
                            </p:childTnLst>
                          </p:cTn>
                        </p:par>
                        <p:par>
                          <p:cTn id="48" fill="hold">
                            <p:stCondLst>
                              <p:cond delay="3750"/>
                            </p:stCondLst>
                            <p:childTnLst>
                              <p:par>
                                <p:cTn id="49" presetID="18" presetClass="entr" presetSubtype="6" fill="hold" grpId="0" nodeType="afterEffect">
                                  <p:stCondLst>
                                    <p:cond delay="0"/>
                                  </p:stCondLst>
                                  <p:childTnLst>
                                    <p:set>
                                      <p:cBhvr>
                                        <p:cTn id="50" dur="1" fill="hold">
                                          <p:stCondLst>
                                            <p:cond delay="0"/>
                                          </p:stCondLst>
                                        </p:cTn>
                                        <p:tgtEl>
                                          <p:spTgt spid="51"/>
                                        </p:tgtEl>
                                        <p:attrNameLst>
                                          <p:attrName>style.visibility</p:attrName>
                                        </p:attrNameLst>
                                      </p:cBhvr>
                                      <p:to>
                                        <p:strVal val="visible"/>
                                      </p:to>
                                    </p:set>
                                    <p:animEffect transition="in" filter="strips(downRight)">
                                      <p:cBhvr>
                                        <p:cTn id="51" dur="500"/>
                                        <p:tgtEl>
                                          <p:spTgt spid="51"/>
                                        </p:tgtEl>
                                      </p:cBhvr>
                                    </p:animEffect>
                                  </p:childTnLst>
                                </p:cTn>
                              </p:par>
                              <p:par>
                                <p:cTn id="52" presetID="18" presetClass="entr" presetSubtype="6" fill="hold" grpId="0" nodeType="with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strips(downRight)">
                                      <p:cBhvr>
                                        <p:cTn id="54" dur="500"/>
                                        <p:tgtEl>
                                          <p:spTgt spid="39"/>
                                        </p:tgtEl>
                                      </p:cBhvr>
                                    </p:animEffect>
                                  </p:childTnLst>
                                </p:cTn>
                              </p:par>
                            </p:childTnLst>
                          </p:cTn>
                        </p:par>
                        <p:par>
                          <p:cTn id="55" fill="hold">
                            <p:stCondLst>
                              <p:cond delay="4250"/>
                            </p:stCondLst>
                            <p:childTnLst>
                              <p:par>
                                <p:cTn id="56" presetID="41" presetClass="entr" presetSubtype="0" fill="hold" nodeType="afterEffect">
                                  <p:stCondLst>
                                    <p:cond delay="0"/>
                                  </p:stCondLst>
                                  <p:iterate type="lt">
                                    <p:tmPct val="10000"/>
                                  </p:iterate>
                                  <p:childTnLst>
                                    <p:set>
                                      <p:cBhvr>
                                        <p:cTn id="57" dur="1" fill="hold">
                                          <p:stCondLst>
                                            <p:cond delay="0"/>
                                          </p:stCondLst>
                                        </p:cTn>
                                        <p:tgtEl>
                                          <p:spTgt spid="43">
                                            <p:txEl>
                                              <p:pRg st="0" end="0"/>
                                            </p:txEl>
                                          </p:spTgt>
                                        </p:tgtEl>
                                        <p:attrNameLst>
                                          <p:attrName>style.visibility</p:attrName>
                                        </p:attrNameLst>
                                      </p:cBhvr>
                                      <p:to>
                                        <p:strVal val="visible"/>
                                      </p:to>
                                    </p:set>
                                    <p:anim calcmode="lin" valueType="num">
                                      <p:cBhvr>
                                        <p:cTn id="58" dur="500" fill="hold"/>
                                        <p:tgtEl>
                                          <p:spTgt spid="4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43">
                                            <p:txEl>
                                              <p:pRg st="0" end="0"/>
                                            </p:txEl>
                                          </p:spTgt>
                                        </p:tgtEl>
                                        <p:attrNameLst>
                                          <p:attrName>ppt_y</p:attrName>
                                        </p:attrNameLst>
                                      </p:cBhvr>
                                      <p:tavLst>
                                        <p:tav tm="0">
                                          <p:val>
                                            <p:strVal val="#ppt_y"/>
                                          </p:val>
                                        </p:tav>
                                        <p:tav tm="100000">
                                          <p:val>
                                            <p:strVal val="#ppt_y"/>
                                          </p:val>
                                        </p:tav>
                                      </p:tavLst>
                                    </p:anim>
                                    <p:anim calcmode="lin" valueType="num">
                                      <p:cBhvr>
                                        <p:cTn id="60" dur="500" fill="hold"/>
                                        <p:tgtEl>
                                          <p:spTgt spid="4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4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43">
                                            <p:txEl>
                                              <p:pRg st="0" end="0"/>
                                            </p:txEl>
                                          </p:spTgt>
                                        </p:tgtEl>
                                      </p:cBhvr>
                                    </p:animEffect>
                                  </p:childTnLst>
                                </p:cTn>
                              </p:par>
                            </p:childTnLst>
                          </p:cTn>
                        </p:par>
                        <p:par>
                          <p:cTn id="63" fill="hold">
                            <p:stCondLst>
                              <p:cond delay="5000"/>
                            </p:stCondLst>
                            <p:childTnLst>
                              <p:par>
                                <p:cTn id="64" presetID="18" presetClass="entr" presetSubtype="6" fill="hold" grpId="0" nodeType="afterEffect">
                                  <p:stCondLst>
                                    <p:cond delay="0"/>
                                  </p:stCondLst>
                                  <p:childTnLst>
                                    <p:set>
                                      <p:cBhvr>
                                        <p:cTn id="65" dur="1" fill="hold">
                                          <p:stCondLst>
                                            <p:cond delay="0"/>
                                          </p:stCondLst>
                                        </p:cTn>
                                        <p:tgtEl>
                                          <p:spTgt spid="53"/>
                                        </p:tgtEl>
                                        <p:attrNameLst>
                                          <p:attrName>style.visibility</p:attrName>
                                        </p:attrNameLst>
                                      </p:cBhvr>
                                      <p:to>
                                        <p:strVal val="visible"/>
                                      </p:to>
                                    </p:set>
                                    <p:animEffect transition="in" filter="strips(downRight)">
                                      <p:cBhvr>
                                        <p:cTn id="66" dur="500"/>
                                        <p:tgtEl>
                                          <p:spTgt spid="53"/>
                                        </p:tgtEl>
                                      </p:cBhvr>
                                    </p:animEffect>
                                  </p:childTnLst>
                                </p:cTn>
                              </p:par>
                              <p:par>
                                <p:cTn id="67" presetID="18" presetClass="entr" presetSubtype="6" fill="hold" grpId="0" nodeType="with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strips(downRight)">
                                      <p:cBhvr>
                                        <p:cTn id="69" dur="500"/>
                                        <p:tgtEl>
                                          <p:spTgt spid="40"/>
                                        </p:tgtEl>
                                      </p:cBhvr>
                                    </p:animEffect>
                                  </p:childTnLst>
                                </p:cTn>
                              </p:par>
                            </p:childTnLst>
                          </p:cTn>
                        </p:par>
                        <p:par>
                          <p:cTn id="70" fill="hold">
                            <p:stCondLst>
                              <p:cond delay="5500"/>
                            </p:stCondLst>
                            <p:childTnLst>
                              <p:par>
                                <p:cTn id="71" presetID="41" presetClass="entr" presetSubtype="0" fill="hold" grpId="0" nodeType="afterEffect">
                                  <p:stCondLst>
                                    <p:cond delay="0"/>
                                  </p:stCondLst>
                                  <p:iterate type="lt">
                                    <p:tmPct val="10000"/>
                                  </p:iterate>
                                  <p:childTnLst>
                                    <p:set>
                                      <p:cBhvr>
                                        <p:cTn id="72" dur="1" fill="hold">
                                          <p:stCondLst>
                                            <p:cond delay="0"/>
                                          </p:stCondLst>
                                        </p:cTn>
                                        <p:tgtEl>
                                          <p:spTgt spid="44"/>
                                        </p:tgtEl>
                                        <p:attrNameLst>
                                          <p:attrName>style.visibility</p:attrName>
                                        </p:attrNameLst>
                                      </p:cBhvr>
                                      <p:to>
                                        <p:strVal val="visible"/>
                                      </p:to>
                                    </p:set>
                                    <p:anim calcmode="lin" valueType="num">
                                      <p:cBhvr>
                                        <p:cTn id="73"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74" dur="500" fill="hold"/>
                                        <p:tgtEl>
                                          <p:spTgt spid="44"/>
                                        </p:tgtEl>
                                        <p:attrNameLst>
                                          <p:attrName>ppt_y</p:attrName>
                                        </p:attrNameLst>
                                      </p:cBhvr>
                                      <p:tavLst>
                                        <p:tav tm="0">
                                          <p:val>
                                            <p:strVal val="#ppt_y"/>
                                          </p:val>
                                        </p:tav>
                                        <p:tav tm="100000">
                                          <p:val>
                                            <p:strVal val="#ppt_y"/>
                                          </p:val>
                                        </p:tav>
                                      </p:tavLst>
                                    </p:anim>
                                    <p:anim calcmode="lin" valueType="num">
                                      <p:cBhvr>
                                        <p:cTn id="75"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76"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77" dur="500" tmFilter="0,0; .5, 1; 1, 1"/>
                                        <p:tgtEl>
                                          <p:spTgt spid="44"/>
                                        </p:tgtEl>
                                      </p:cBhvr>
                                    </p:animEffect>
                                  </p:childTnLst>
                                </p:cTn>
                              </p:par>
                            </p:childTnLst>
                          </p:cTn>
                        </p:par>
                        <p:par>
                          <p:cTn id="78" fill="hold">
                            <p:stCondLst>
                              <p:cond delay="6250"/>
                            </p:stCondLst>
                            <p:childTnLst>
                              <p:par>
                                <p:cTn id="79" presetID="18" presetClass="entr" presetSubtype="6" fill="hold" grpId="0" nodeType="afterEffect">
                                  <p:stCondLst>
                                    <p:cond delay="0"/>
                                  </p:stCondLst>
                                  <p:childTnLst>
                                    <p:set>
                                      <p:cBhvr>
                                        <p:cTn id="80" dur="1" fill="hold">
                                          <p:stCondLst>
                                            <p:cond delay="0"/>
                                          </p:stCondLst>
                                        </p:cTn>
                                        <p:tgtEl>
                                          <p:spTgt spid="52"/>
                                        </p:tgtEl>
                                        <p:attrNameLst>
                                          <p:attrName>style.visibility</p:attrName>
                                        </p:attrNameLst>
                                      </p:cBhvr>
                                      <p:to>
                                        <p:strVal val="visible"/>
                                      </p:to>
                                    </p:set>
                                    <p:animEffect transition="in" filter="strips(downRight)">
                                      <p:cBhvr>
                                        <p:cTn id="81" dur="500"/>
                                        <p:tgtEl>
                                          <p:spTgt spid="52"/>
                                        </p:tgtEl>
                                      </p:cBhvr>
                                    </p:animEffect>
                                  </p:childTnLst>
                                </p:cTn>
                              </p:par>
                              <p:par>
                                <p:cTn id="82" presetID="18" presetClass="entr" presetSubtype="6" fill="hold" grpId="0" nodeType="withEffect">
                                  <p:stCondLst>
                                    <p:cond delay="0"/>
                                  </p:stCondLst>
                                  <p:childTnLst>
                                    <p:set>
                                      <p:cBhvr>
                                        <p:cTn id="83" dur="1" fill="hold">
                                          <p:stCondLst>
                                            <p:cond delay="0"/>
                                          </p:stCondLst>
                                        </p:cTn>
                                        <p:tgtEl>
                                          <p:spTgt spid="41"/>
                                        </p:tgtEl>
                                        <p:attrNameLst>
                                          <p:attrName>style.visibility</p:attrName>
                                        </p:attrNameLst>
                                      </p:cBhvr>
                                      <p:to>
                                        <p:strVal val="visible"/>
                                      </p:to>
                                    </p:set>
                                    <p:animEffect transition="in" filter="strips(downRight)">
                                      <p:cBhvr>
                                        <p:cTn id="84" dur="500"/>
                                        <p:tgtEl>
                                          <p:spTgt spid="41"/>
                                        </p:tgtEl>
                                      </p:cBhvr>
                                    </p:animEffect>
                                  </p:childTnLst>
                                </p:cTn>
                              </p:par>
                            </p:childTnLst>
                          </p:cTn>
                        </p:par>
                        <p:par>
                          <p:cTn id="85" fill="hold">
                            <p:stCondLst>
                              <p:cond delay="675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45"/>
                                        </p:tgtEl>
                                        <p:attrNameLst>
                                          <p:attrName>style.visibility</p:attrName>
                                        </p:attrNameLst>
                                      </p:cBhvr>
                                      <p:to>
                                        <p:strVal val="visible"/>
                                      </p:to>
                                    </p:set>
                                    <p:anim calcmode="lin" valueType="num">
                                      <p:cBhvr>
                                        <p:cTn id="88"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45"/>
                                        </p:tgtEl>
                                        <p:attrNameLst>
                                          <p:attrName>ppt_y</p:attrName>
                                        </p:attrNameLst>
                                      </p:cBhvr>
                                      <p:tavLst>
                                        <p:tav tm="0">
                                          <p:val>
                                            <p:strVal val="#ppt_y"/>
                                          </p:val>
                                        </p:tav>
                                        <p:tav tm="100000">
                                          <p:val>
                                            <p:strVal val="#ppt_y"/>
                                          </p:val>
                                        </p:tav>
                                      </p:tavLst>
                                    </p:anim>
                                    <p:anim calcmode="lin" valueType="num">
                                      <p:cBhvr>
                                        <p:cTn id="90"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45"/>
                                        </p:tgtEl>
                                      </p:cBhvr>
                                    </p:animEffect>
                                  </p:childTnLst>
                                </p:cTn>
                              </p:par>
                            </p:childTnLst>
                          </p:cTn>
                        </p:par>
                        <p:par>
                          <p:cTn id="93" fill="hold">
                            <p:stCondLst>
                              <p:cond delay="7500"/>
                            </p:stCondLst>
                            <p:childTnLst>
                              <p:par>
                                <p:cTn id="94" presetID="22" presetClass="entr" presetSubtype="1" fill="hold" grpId="0" nodeType="after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wipe(up)">
                                      <p:cBhvr>
                                        <p:cTn id="96"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8" grpId="0" animBg="1"/>
      <p:bldP spid="39" grpId="0" animBg="1"/>
      <p:bldP spid="40" grpId="0" animBg="1"/>
      <p:bldP spid="41" grpId="0" animBg="1"/>
      <p:bldP spid="42" grpId="0"/>
      <p:bldP spid="44" grpId="0"/>
      <p:bldP spid="45" grpId="0"/>
      <p:bldP spid="50" grpId="0" animBg="1"/>
      <p:bldP spid="51" grpId="0" animBg="1"/>
      <p:bldP spid="52" grpId="0" animBg="1"/>
      <p:bldP spid="53" grpId="0" animBg="1"/>
      <p:bldP spid="5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cxnSp>
        <p:nvCxnSpPr>
          <p:cNvPr id="4" name="肘形连接符 3"/>
          <p:cNvCxnSpPr>
            <a:stCxn id="6" idx="6"/>
            <a:endCxn id="31" idx="2"/>
          </p:cNvCxnSpPr>
          <p:nvPr/>
        </p:nvCxnSpPr>
        <p:spPr>
          <a:xfrm>
            <a:off x="3709823" y="1690123"/>
            <a:ext cx="4019972" cy="822728"/>
          </a:xfrm>
          <a:prstGeom prst="bentConnector3">
            <a:avLst>
              <a:gd name="adj1" fmla="val 50000"/>
            </a:avLst>
          </a:prstGeom>
          <a:ln w="12700">
            <a:solidFill>
              <a:schemeClr val="accent1"/>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3142823" y="1406621"/>
            <a:ext cx="567000" cy="567000"/>
            <a:chOff x="4534974" y="2492893"/>
            <a:chExt cx="756000" cy="756000"/>
          </a:xfrm>
        </p:grpSpPr>
        <p:sp>
          <p:nvSpPr>
            <p:cNvPr id="6" name="椭圆 5"/>
            <p:cNvSpPr/>
            <p:nvPr/>
          </p:nvSpPr>
          <p:spPr>
            <a:xfrm>
              <a:off x="4534974" y="2492893"/>
              <a:ext cx="756000" cy="756000"/>
            </a:xfrm>
            <a:prstGeom prst="ellips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7" name="组合 6"/>
            <p:cNvGrpSpPr/>
            <p:nvPr/>
          </p:nvGrpSpPr>
          <p:grpSpPr>
            <a:xfrm>
              <a:off x="4687974" y="2629656"/>
              <a:ext cx="450000" cy="434596"/>
              <a:chOff x="5512720" y="2152017"/>
              <a:chExt cx="583915" cy="496874"/>
            </a:xfrm>
          </p:grpSpPr>
          <p:sp>
            <p:nvSpPr>
              <p:cNvPr id="8" name="Freeform 159"/>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900"/>
              </a:p>
            </p:txBody>
          </p:sp>
          <p:sp>
            <p:nvSpPr>
              <p:cNvPr id="9" name="Freeform 160"/>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900"/>
              </a:p>
            </p:txBody>
          </p:sp>
        </p:grpSp>
      </p:grpSp>
      <p:cxnSp>
        <p:nvCxnSpPr>
          <p:cNvPr id="10" name="肘形连接符 9"/>
          <p:cNvCxnSpPr>
            <a:stCxn id="12" idx="6"/>
            <a:endCxn id="33" idx="2"/>
          </p:cNvCxnSpPr>
          <p:nvPr/>
        </p:nvCxnSpPr>
        <p:spPr>
          <a:xfrm>
            <a:off x="3709823" y="3330097"/>
            <a:ext cx="2168946" cy="398798"/>
          </a:xfrm>
          <a:prstGeom prst="bentConnector3">
            <a:avLst>
              <a:gd name="adj1" fmla="val 50000"/>
            </a:avLst>
          </a:prstGeom>
          <a:ln w="12700">
            <a:solidFill>
              <a:schemeClr val="accent1"/>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3142823" y="3046595"/>
            <a:ext cx="567000" cy="567000"/>
            <a:chOff x="4534974" y="4368345"/>
            <a:chExt cx="756000" cy="756000"/>
          </a:xfrm>
        </p:grpSpPr>
        <p:sp>
          <p:nvSpPr>
            <p:cNvPr id="12" name="椭圆 11"/>
            <p:cNvSpPr/>
            <p:nvPr/>
          </p:nvSpPr>
          <p:spPr>
            <a:xfrm>
              <a:off x="4534974" y="4368345"/>
              <a:ext cx="756000" cy="756000"/>
            </a:xfrm>
            <a:prstGeom prst="ellips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p:spPr>
          <p:txBody>
            <a:bodyPr vert="horz" wrap="square" lIns="121920" tIns="60960" rIns="121920" bIns="60960" numCol="1" anchor="t" anchorCtr="0" compatLnSpc="1"/>
            <a:lstStyle/>
            <a:p>
              <a:endParaRPr lang="zh-CN" altLang="en-US" sz="1900">
                <a:latin typeface="Arial" panose="020B0604020202020204" pitchFamily="34" charset="0"/>
                <a:cs typeface="Arial" panose="020B0604020202020204" pitchFamily="34" charset="0"/>
              </a:endParaRPr>
            </a:p>
          </p:txBody>
        </p:sp>
      </p:grpSp>
      <p:cxnSp>
        <p:nvCxnSpPr>
          <p:cNvPr id="14" name="肘形连接符 13"/>
          <p:cNvCxnSpPr>
            <a:stCxn id="16" idx="6"/>
            <a:endCxn id="32" idx="2"/>
          </p:cNvCxnSpPr>
          <p:nvPr/>
        </p:nvCxnSpPr>
        <p:spPr>
          <a:xfrm>
            <a:off x="3709823" y="2510112"/>
            <a:ext cx="3094460" cy="738805"/>
          </a:xfrm>
          <a:prstGeom prst="bentConnector3">
            <a:avLst>
              <a:gd name="adj1" fmla="val 50000"/>
            </a:avLst>
          </a:prstGeom>
          <a:ln w="12700">
            <a:solidFill>
              <a:schemeClr val="accent1"/>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3142823" y="2226608"/>
            <a:ext cx="567000" cy="567000"/>
            <a:chOff x="4534974" y="3430619"/>
            <a:chExt cx="756000" cy="756000"/>
          </a:xfrm>
        </p:grpSpPr>
        <p:sp>
          <p:nvSpPr>
            <p:cNvPr id="16" name="椭圆 15"/>
            <p:cNvSpPr/>
            <p:nvPr/>
          </p:nvSpPr>
          <p:spPr>
            <a:xfrm>
              <a:off x="4534974" y="3430619"/>
              <a:ext cx="756000" cy="756000"/>
            </a:xfrm>
            <a:prstGeom prst="ellipse">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grpSp>
          <p:nvGrpSpPr>
            <p:cNvPr id="17" name="Group 92"/>
            <p:cNvGrpSpPr/>
            <p:nvPr/>
          </p:nvGrpSpPr>
          <p:grpSpPr>
            <a:xfrm>
              <a:off x="4688410" y="3660828"/>
              <a:ext cx="474528" cy="295582"/>
              <a:chOff x="5172076" y="1938338"/>
              <a:chExt cx="471488" cy="293688"/>
            </a:xfrm>
            <a:solidFill>
              <a:schemeClr val="bg1"/>
            </a:solidFill>
          </p:grpSpPr>
          <p:sp>
            <p:nvSpPr>
              <p:cNvPr id="18"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1900"/>
              </a:p>
            </p:txBody>
          </p:sp>
          <p:sp>
            <p:nvSpPr>
              <p:cNvPr id="19" name="Rectangle 9"/>
              <p:cNvSpPr>
                <a:spLocks noChangeArrowheads="1"/>
              </p:cNvSpPr>
              <p:nvPr/>
            </p:nvSpPr>
            <p:spPr bwMode="auto">
              <a:xfrm>
                <a:off x="5235576" y="2001838"/>
                <a:ext cx="90488"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1900"/>
              </a:p>
            </p:txBody>
          </p:sp>
          <p:sp>
            <p:nvSpPr>
              <p:cNvPr id="20" name="Rectangle 10"/>
              <p:cNvSpPr>
                <a:spLocks noChangeArrowheads="1"/>
              </p:cNvSpPr>
              <p:nvPr/>
            </p:nvSpPr>
            <p:spPr bwMode="auto">
              <a:xfrm>
                <a:off x="5341938" y="2001838"/>
                <a:ext cx="85725"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1900"/>
              </a:p>
            </p:txBody>
          </p:sp>
        </p:grpSp>
      </p:grpSp>
      <p:cxnSp>
        <p:nvCxnSpPr>
          <p:cNvPr id="21" name="直接连接符 20"/>
          <p:cNvCxnSpPr>
            <a:endCxn id="23" idx="6"/>
          </p:cNvCxnSpPr>
          <p:nvPr/>
        </p:nvCxnSpPr>
        <p:spPr>
          <a:xfrm flipH="1" flipV="1">
            <a:off x="3709828" y="4150085"/>
            <a:ext cx="960065" cy="1"/>
          </a:xfrm>
          <a:prstGeom prst="line">
            <a:avLst/>
          </a:prstGeom>
          <a:ln w="12700">
            <a:solidFill>
              <a:schemeClr val="accent1"/>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3142823" y="3866582"/>
            <a:ext cx="567000" cy="567000"/>
            <a:chOff x="4534974" y="5306072"/>
            <a:chExt cx="756000" cy="756000"/>
          </a:xfrm>
        </p:grpSpPr>
        <p:sp>
          <p:nvSpPr>
            <p:cNvPr id="23" name="椭圆 22"/>
            <p:cNvSpPr/>
            <p:nvPr/>
          </p:nvSpPr>
          <p:spPr>
            <a:xfrm>
              <a:off x="4534974" y="5306072"/>
              <a:ext cx="756000" cy="756000"/>
            </a:xfrm>
            <a:prstGeom prst="ellipse">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4" name="Group 9"/>
            <p:cNvGrpSpPr/>
            <p:nvPr/>
          </p:nvGrpSpPr>
          <p:grpSpPr>
            <a:xfrm>
              <a:off x="4659950" y="5504420"/>
              <a:ext cx="516045" cy="382660"/>
              <a:chOff x="4572000" y="3414713"/>
              <a:chExt cx="374651" cy="277813"/>
            </a:xfrm>
            <a:solidFill>
              <a:schemeClr val="bg1"/>
            </a:solidFill>
          </p:grpSpPr>
          <p:sp>
            <p:nvSpPr>
              <p:cNvPr id="25"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latin typeface="+mn-lt"/>
                  <a:cs typeface="+mn-cs"/>
                </a:endParaRPr>
              </a:p>
            </p:txBody>
          </p:sp>
          <p:sp>
            <p:nvSpPr>
              <p:cNvPr id="26"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latin typeface="+mn-lt"/>
                  <a:cs typeface="+mn-cs"/>
                </a:endParaRPr>
              </a:p>
            </p:txBody>
          </p:sp>
        </p:grpSp>
      </p:grpSp>
      <p:sp>
        <p:nvSpPr>
          <p:cNvPr id="27" name="任意多边形 26"/>
          <p:cNvSpPr/>
          <p:nvPr/>
        </p:nvSpPr>
        <p:spPr>
          <a:xfrm>
            <a:off x="7394886" y="1627219"/>
            <a:ext cx="885825" cy="2774156"/>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bg1"/>
              </a:solidFill>
            </a:endParaRPr>
          </a:p>
        </p:txBody>
      </p:sp>
      <p:sp>
        <p:nvSpPr>
          <p:cNvPr id="28" name="任意多边形 27"/>
          <p:cNvSpPr/>
          <p:nvPr/>
        </p:nvSpPr>
        <p:spPr>
          <a:xfrm>
            <a:off x="6469374" y="2959984"/>
            <a:ext cx="885825" cy="1441391"/>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bg1"/>
              </a:solidFill>
            </a:endParaRPr>
          </a:p>
        </p:txBody>
      </p:sp>
      <p:sp>
        <p:nvSpPr>
          <p:cNvPr id="29" name="任意多边形 28"/>
          <p:cNvSpPr/>
          <p:nvPr/>
        </p:nvSpPr>
        <p:spPr>
          <a:xfrm>
            <a:off x="5543860" y="3530059"/>
            <a:ext cx="885825" cy="871316"/>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bg1"/>
              </a:solidFill>
            </a:endParaRPr>
          </a:p>
        </p:txBody>
      </p:sp>
      <p:sp>
        <p:nvSpPr>
          <p:cNvPr id="30" name="任意多边形 29"/>
          <p:cNvSpPr/>
          <p:nvPr/>
        </p:nvSpPr>
        <p:spPr>
          <a:xfrm>
            <a:off x="4051611" y="3934062"/>
            <a:ext cx="1452561" cy="467310"/>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bg1"/>
              </a:solidFill>
            </a:endParaRPr>
          </a:p>
        </p:txBody>
      </p:sp>
      <p:sp>
        <p:nvSpPr>
          <p:cNvPr id="31" name="椭圆 30"/>
          <p:cNvSpPr/>
          <p:nvPr/>
        </p:nvSpPr>
        <p:spPr>
          <a:xfrm>
            <a:off x="7729794" y="2404849"/>
            <a:ext cx="216000" cy="216000"/>
          </a:xfrm>
          <a:prstGeom prst="ellips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bg1"/>
              </a:solidFill>
            </a:endParaRPr>
          </a:p>
        </p:txBody>
      </p:sp>
      <p:sp>
        <p:nvSpPr>
          <p:cNvPr id="32" name="椭圆 31"/>
          <p:cNvSpPr/>
          <p:nvPr/>
        </p:nvSpPr>
        <p:spPr>
          <a:xfrm>
            <a:off x="6804282" y="3140913"/>
            <a:ext cx="216000" cy="216000"/>
          </a:xfrm>
          <a:prstGeom prst="ellipse">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bg1"/>
              </a:solidFill>
            </a:endParaRPr>
          </a:p>
        </p:txBody>
      </p:sp>
      <p:sp>
        <p:nvSpPr>
          <p:cNvPr id="33" name="椭圆 32"/>
          <p:cNvSpPr/>
          <p:nvPr/>
        </p:nvSpPr>
        <p:spPr>
          <a:xfrm>
            <a:off x="5878769" y="3620894"/>
            <a:ext cx="216000" cy="216000"/>
          </a:xfrm>
          <a:prstGeom prst="ellips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bg1"/>
              </a:solidFill>
            </a:endParaRPr>
          </a:p>
        </p:txBody>
      </p:sp>
      <p:sp>
        <p:nvSpPr>
          <p:cNvPr id="34" name="椭圆 33"/>
          <p:cNvSpPr/>
          <p:nvPr/>
        </p:nvSpPr>
        <p:spPr>
          <a:xfrm>
            <a:off x="4669887" y="4046157"/>
            <a:ext cx="216000" cy="216000"/>
          </a:xfrm>
          <a:prstGeom prst="ellipse">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a:endParaRPr lang="zh-CN" altLang="en-US">
              <a:solidFill>
                <a:schemeClr val="bg1"/>
              </a:solidFill>
            </a:endParaRPr>
          </a:p>
        </p:txBody>
      </p:sp>
      <p:sp>
        <p:nvSpPr>
          <p:cNvPr id="35" name="矩形 34"/>
          <p:cNvSpPr/>
          <p:nvPr/>
        </p:nvSpPr>
        <p:spPr>
          <a:xfrm>
            <a:off x="2099384" y="1347613"/>
            <a:ext cx="1010515" cy="330852"/>
          </a:xfrm>
          <a:prstGeom prst="rect">
            <a:avLst/>
          </a:prstGeom>
        </p:spPr>
        <p:txBody>
          <a:bodyPr wrap="none" lIns="68571" tIns="34286" rIns="68571" bIns="34286">
            <a:spAutoFit/>
          </a:bodyPr>
          <a:lstStyle/>
          <a:p>
            <a:pPr algn="r"/>
            <a:r>
              <a:rPr lang="zh-CN" altLang="en-US" sz="1700" b="1" dirty="0">
                <a:latin typeface="微软雅黑" panose="020B0503020204020204" pitchFamily="34" charset="-122"/>
                <a:ea typeface="微软雅黑" panose="020B0503020204020204" pitchFamily="34" charset="-122"/>
              </a:rPr>
              <a:t>添加标题</a:t>
            </a:r>
            <a:endParaRPr lang="en-US" altLang="zh-CN" sz="1700" b="1" dirty="0">
              <a:latin typeface="微软雅黑" panose="020B0503020204020204" pitchFamily="34" charset="-122"/>
              <a:ea typeface="微软雅黑" panose="020B0503020204020204" pitchFamily="34" charset="-122"/>
            </a:endParaRPr>
          </a:p>
        </p:txBody>
      </p:sp>
      <p:sp>
        <p:nvSpPr>
          <p:cNvPr id="36" name="矩形 35"/>
          <p:cNvSpPr/>
          <p:nvPr/>
        </p:nvSpPr>
        <p:spPr>
          <a:xfrm>
            <a:off x="1187624" y="1632596"/>
            <a:ext cx="1922270" cy="407802"/>
          </a:xfrm>
          <a:prstGeom prst="rect">
            <a:avLst/>
          </a:prstGeom>
        </p:spPr>
        <p:txBody>
          <a:bodyPr wrap="square" lIns="68579" tIns="34289" rIns="68579" bIns="34289">
            <a:spAutoFit/>
          </a:bodyPr>
          <a:lstStyle/>
          <a:p>
            <a:pPr algn="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点击输入图表的描述说明，点击输入图表的描述说明</a:t>
            </a:r>
            <a:endParaRPr lang="zh-CN" altLang="en-US" sz="1100" dirty="0">
              <a:latin typeface="微软雅黑" panose="020B0503020204020204" pitchFamily="34" charset="-122"/>
              <a:ea typeface="微软雅黑" panose="020B0503020204020204" pitchFamily="34" charset="-122"/>
            </a:endParaRPr>
          </a:p>
        </p:txBody>
      </p:sp>
      <p:sp>
        <p:nvSpPr>
          <p:cNvPr id="37" name="矩形 36"/>
          <p:cNvSpPr/>
          <p:nvPr/>
        </p:nvSpPr>
        <p:spPr>
          <a:xfrm>
            <a:off x="2099384" y="2173980"/>
            <a:ext cx="1010515" cy="330852"/>
          </a:xfrm>
          <a:prstGeom prst="rect">
            <a:avLst/>
          </a:prstGeom>
        </p:spPr>
        <p:txBody>
          <a:bodyPr wrap="none" lIns="68571" tIns="34286" rIns="68571" bIns="34286">
            <a:spAutoFit/>
          </a:bodyPr>
          <a:lstStyle/>
          <a:p>
            <a:pPr algn="r"/>
            <a:r>
              <a:rPr lang="zh-CN" altLang="en-US" sz="1700" b="1" dirty="0">
                <a:latin typeface="微软雅黑" panose="020B0503020204020204" pitchFamily="34" charset="-122"/>
                <a:ea typeface="微软雅黑" panose="020B0503020204020204" pitchFamily="34" charset="-122"/>
              </a:rPr>
              <a:t>添加标题</a:t>
            </a:r>
            <a:endParaRPr lang="en-US" altLang="zh-CN" sz="1700" b="1" dirty="0">
              <a:latin typeface="微软雅黑" panose="020B0503020204020204" pitchFamily="34" charset="-122"/>
              <a:ea typeface="微软雅黑" panose="020B0503020204020204" pitchFamily="34" charset="-122"/>
            </a:endParaRPr>
          </a:p>
        </p:txBody>
      </p:sp>
      <p:sp>
        <p:nvSpPr>
          <p:cNvPr id="38" name="矩形 37"/>
          <p:cNvSpPr/>
          <p:nvPr/>
        </p:nvSpPr>
        <p:spPr>
          <a:xfrm>
            <a:off x="1187624" y="2458963"/>
            <a:ext cx="1922270" cy="407802"/>
          </a:xfrm>
          <a:prstGeom prst="rect">
            <a:avLst/>
          </a:prstGeom>
        </p:spPr>
        <p:txBody>
          <a:bodyPr wrap="square" lIns="68579" tIns="34289" rIns="68579" bIns="34289">
            <a:spAutoFit/>
          </a:bodyPr>
          <a:lstStyle/>
          <a:p>
            <a:pPr algn="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点击输入图表的描述说明，点击输入图表的描述说明</a:t>
            </a:r>
            <a:endParaRPr lang="zh-CN" altLang="en-US" sz="1100" dirty="0">
              <a:latin typeface="微软雅黑" panose="020B0503020204020204" pitchFamily="34" charset="-122"/>
              <a:ea typeface="微软雅黑" panose="020B0503020204020204" pitchFamily="34" charset="-122"/>
            </a:endParaRPr>
          </a:p>
        </p:txBody>
      </p:sp>
      <p:sp>
        <p:nvSpPr>
          <p:cNvPr id="39" name="矩形 38"/>
          <p:cNvSpPr/>
          <p:nvPr/>
        </p:nvSpPr>
        <p:spPr>
          <a:xfrm>
            <a:off x="2099384" y="3000346"/>
            <a:ext cx="1010515" cy="330852"/>
          </a:xfrm>
          <a:prstGeom prst="rect">
            <a:avLst/>
          </a:prstGeom>
        </p:spPr>
        <p:txBody>
          <a:bodyPr wrap="none" lIns="68571" tIns="34286" rIns="68571" bIns="34286">
            <a:spAutoFit/>
          </a:bodyPr>
          <a:lstStyle/>
          <a:p>
            <a:pPr algn="r"/>
            <a:r>
              <a:rPr lang="zh-CN" altLang="en-US" sz="1700" b="1" dirty="0">
                <a:latin typeface="微软雅黑" panose="020B0503020204020204" pitchFamily="34" charset="-122"/>
                <a:ea typeface="微软雅黑" panose="020B0503020204020204" pitchFamily="34" charset="-122"/>
              </a:rPr>
              <a:t>添加标题</a:t>
            </a:r>
            <a:endParaRPr lang="en-US" altLang="zh-CN" sz="1700" b="1" dirty="0">
              <a:latin typeface="微软雅黑" panose="020B0503020204020204" pitchFamily="34" charset="-122"/>
              <a:ea typeface="微软雅黑" panose="020B0503020204020204" pitchFamily="34" charset="-122"/>
            </a:endParaRPr>
          </a:p>
        </p:txBody>
      </p:sp>
      <p:sp>
        <p:nvSpPr>
          <p:cNvPr id="40" name="矩形 39"/>
          <p:cNvSpPr/>
          <p:nvPr/>
        </p:nvSpPr>
        <p:spPr>
          <a:xfrm>
            <a:off x="1187624" y="3285328"/>
            <a:ext cx="1922270" cy="407802"/>
          </a:xfrm>
          <a:prstGeom prst="rect">
            <a:avLst/>
          </a:prstGeom>
        </p:spPr>
        <p:txBody>
          <a:bodyPr wrap="square" lIns="68579" tIns="34289" rIns="68579" bIns="34289">
            <a:spAutoFit/>
          </a:bodyPr>
          <a:lstStyle/>
          <a:p>
            <a:pPr algn="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点击输入图表的描述说明，点击输入图表的描述说明</a:t>
            </a:r>
            <a:endParaRPr lang="zh-CN" altLang="en-US" sz="1100" dirty="0">
              <a:latin typeface="微软雅黑" panose="020B0503020204020204" pitchFamily="34" charset="-122"/>
              <a:ea typeface="微软雅黑" panose="020B0503020204020204" pitchFamily="34" charset="-122"/>
            </a:endParaRPr>
          </a:p>
        </p:txBody>
      </p:sp>
      <p:sp>
        <p:nvSpPr>
          <p:cNvPr id="41" name="矩形 40"/>
          <p:cNvSpPr/>
          <p:nvPr/>
        </p:nvSpPr>
        <p:spPr>
          <a:xfrm>
            <a:off x="2099384" y="3826711"/>
            <a:ext cx="1010515" cy="330852"/>
          </a:xfrm>
          <a:prstGeom prst="rect">
            <a:avLst/>
          </a:prstGeom>
        </p:spPr>
        <p:txBody>
          <a:bodyPr wrap="none" lIns="68571" tIns="34286" rIns="68571" bIns="34286">
            <a:spAutoFit/>
          </a:bodyPr>
          <a:lstStyle/>
          <a:p>
            <a:pPr algn="r"/>
            <a:r>
              <a:rPr lang="zh-CN" altLang="en-US" sz="1700" b="1" dirty="0">
                <a:latin typeface="微软雅黑" panose="020B0503020204020204" pitchFamily="34" charset="-122"/>
                <a:ea typeface="微软雅黑" panose="020B0503020204020204" pitchFamily="34" charset="-122"/>
              </a:rPr>
              <a:t>添加标题</a:t>
            </a:r>
            <a:endParaRPr lang="en-US" altLang="zh-CN" sz="1700" b="1" dirty="0">
              <a:latin typeface="微软雅黑" panose="020B0503020204020204" pitchFamily="34" charset="-122"/>
              <a:ea typeface="微软雅黑" panose="020B0503020204020204" pitchFamily="34" charset="-122"/>
            </a:endParaRPr>
          </a:p>
        </p:txBody>
      </p:sp>
      <p:sp>
        <p:nvSpPr>
          <p:cNvPr id="42" name="矩形 41"/>
          <p:cNvSpPr/>
          <p:nvPr/>
        </p:nvSpPr>
        <p:spPr>
          <a:xfrm>
            <a:off x="1187624" y="4111694"/>
            <a:ext cx="1922270" cy="407802"/>
          </a:xfrm>
          <a:prstGeom prst="rect">
            <a:avLst/>
          </a:prstGeom>
        </p:spPr>
        <p:txBody>
          <a:bodyPr wrap="square" lIns="68579" tIns="34289" rIns="68579" bIns="34289">
            <a:spAutoFit/>
          </a:bodyPr>
          <a:lstStyle/>
          <a:p>
            <a:pPr algn="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点击输入图表的描述说明，点击输入图表的描述说明</a:t>
            </a:r>
            <a:endParaRPr lang="zh-CN" altLang="en-US" sz="1100" dirty="0">
              <a:latin typeface="微软雅黑" panose="020B0503020204020204" pitchFamily="34" charset="-122"/>
              <a:ea typeface="微软雅黑" panose="020B0503020204020204" pitchFamily="34" charset="-122"/>
            </a:endParaRPr>
          </a:p>
        </p:txBody>
      </p:sp>
    </p:spTree>
  </p:cSld>
  <p:clrMapOvr>
    <a:masterClrMapping/>
  </p:clrMapOvr>
  <p:transition spd="slow"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down)">
                                      <p:cBhvr>
                                        <p:cTn id="11" dur="200"/>
                                        <p:tgtEl>
                                          <p:spTgt spid="30"/>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down)">
                                      <p:cBhvr>
                                        <p:cTn id="14" dur="400"/>
                                        <p:tgtEl>
                                          <p:spTgt spid="29"/>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down)">
                                      <p:cBhvr>
                                        <p:cTn id="17" dur="600"/>
                                        <p:tgtEl>
                                          <p:spTgt spid="28"/>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down)">
                                      <p:cBhvr>
                                        <p:cTn id="20" dur="900"/>
                                        <p:tgtEl>
                                          <p:spTgt spid="27"/>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250"/>
                                        <p:tgtEl>
                                          <p:spTgt spid="34"/>
                                        </p:tgtEl>
                                      </p:cBhvr>
                                    </p:animEffect>
                                  </p:childTnLst>
                                </p:cTn>
                              </p:par>
                              <p:par>
                                <p:cTn id="24" presetID="10" presetClass="entr" presetSubtype="0" fill="hold" grpId="0" nodeType="withEffect">
                                  <p:stCondLst>
                                    <p:cond delay="75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250"/>
                                        <p:tgtEl>
                                          <p:spTgt spid="33"/>
                                        </p:tgtEl>
                                      </p:cBhvr>
                                    </p:animEffect>
                                  </p:childTnLst>
                                </p:cTn>
                              </p:par>
                              <p:par>
                                <p:cTn id="27" presetID="10" presetClass="entr" presetSubtype="0" fill="hold" grpId="0" nodeType="withEffect">
                                  <p:stCondLst>
                                    <p:cond delay="100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250"/>
                                        <p:tgtEl>
                                          <p:spTgt spid="32"/>
                                        </p:tgtEl>
                                      </p:cBhvr>
                                    </p:animEffect>
                                  </p:childTnLst>
                                </p:cTn>
                              </p:par>
                              <p:par>
                                <p:cTn id="30" presetID="10" presetClass="entr" presetSubtype="0" fill="hold" grpId="0" nodeType="withEffect">
                                  <p:stCondLst>
                                    <p:cond delay="125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250"/>
                                        <p:tgtEl>
                                          <p:spTgt spid="31"/>
                                        </p:tgtEl>
                                      </p:cBhvr>
                                    </p:animEffect>
                                  </p:childTnLst>
                                </p:cTn>
                              </p:par>
                            </p:childTnLst>
                          </p:cTn>
                        </p:par>
                        <p:par>
                          <p:cTn id="33" fill="hold">
                            <p:stCondLst>
                              <p:cond delay="1000"/>
                            </p:stCondLst>
                            <p:childTnLst>
                              <p:par>
                                <p:cTn id="34" presetID="26" presetClass="emph" presetSubtype="0" fill="hold" grpId="1" nodeType="afterEffect">
                                  <p:stCondLst>
                                    <p:cond delay="0"/>
                                  </p:stCondLst>
                                  <p:childTnLst>
                                    <p:animEffect transition="out" filter="fade">
                                      <p:cBhvr>
                                        <p:cTn id="35" dur="500" tmFilter="0, 0; .2, .5; .8, .5; 1, 0"/>
                                        <p:tgtEl>
                                          <p:spTgt spid="34"/>
                                        </p:tgtEl>
                                      </p:cBhvr>
                                    </p:animEffect>
                                    <p:animScale>
                                      <p:cBhvr>
                                        <p:cTn id="36" dur="250" autoRev="1" fill="hold"/>
                                        <p:tgtEl>
                                          <p:spTgt spid="34"/>
                                        </p:tgtEl>
                                      </p:cBhvr>
                                      <p:by x="105000" y="105000"/>
                                    </p:animScale>
                                  </p:childTnLst>
                                </p:cTn>
                              </p:par>
                            </p:childTnLst>
                          </p:cTn>
                        </p:par>
                        <p:par>
                          <p:cTn id="37" fill="hold">
                            <p:stCondLst>
                              <p:cond delay="1500"/>
                            </p:stCondLst>
                            <p:childTnLst>
                              <p:par>
                                <p:cTn id="38" presetID="22" presetClass="entr" presetSubtype="2" fill="hold"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right)">
                                      <p:cBhvr>
                                        <p:cTn id="40" dur="250"/>
                                        <p:tgtEl>
                                          <p:spTgt spid="21"/>
                                        </p:tgtEl>
                                      </p:cBhvr>
                                    </p:animEffect>
                                  </p:childTnLst>
                                </p:cTn>
                              </p:par>
                            </p:childTnLst>
                          </p:cTn>
                        </p:par>
                        <p:par>
                          <p:cTn id="41" fill="hold">
                            <p:stCondLst>
                              <p:cond delay="2000"/>
                            </p:stCondLst>
                            <p:childTnLst>
                              <p:par>
                                <p:cTn id="42" presetID="10" presetClass="entr" presetSubtype="0"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childTnLst>
                          </p:cTn>
                        </p:par>
                        <p:par>
                          <p:cTn id="45" fill="hold">
                            <p:stCondLst>
                              <p:cond delay="2500"/>
                            </p:stCondLst>
                            <p:childTnLst>
                              <p:par>
                                <p:cTn id="46" presetID="14" presetClass="entr" presetSubtype="10"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randombar(horizontal)">
                                      <p:cBhvr>
                                        <p:cTn id="48" dur="500"/>
                                        <p:tgtEl>
                                          <p:spTgt spid="41"/>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randombar(horizontal)">
                                      <p:cBhvr>
                                        <p:cTn id="51" dur="500"/>
                                        <p:tgtEl>
                                          <p:spTgt spid="42"/>
                                        </p:tgtEl>
                                      </p:cBhvr>
                                    </p:animEffect>
                                  </p:childTnLst>
                                </p:cTn>
                              </p:par>
                            </p:childTnLst>
                          </p:cTn>
                        </p:par>
                        <p:par>
                          <p:cTn id="52" fill="hold">
                            <p:stCondLst>
                              <p:cond delay="3000"/>
                            </p:stCondLst>
                            <p:childTnLst>
                              <p:par>
                                <p:cTn id="53" presetID="26" presetClass="emph" presetSubtype="0" fill="hold" grpId="1" nodeType="afterEffect">
                                  <p:stCondLst>
                                    <p:cond delay="0"/>
                                  </p:stCondLst>
                                  <p:childTnLst>
                                    <p:animEffect transition="out" filter="fade">
                                      <p:cBhvr>
                                        <p:cTn id="54" dur="500" tmFilter="0, 0; .2, .5; .8, .5; 1, 0"/>
                                        <p:tgtEl>
                                          <p:spTgt spid="33"/>
                                        </p:tgtEl>
                                      </p:cBhvr>
                                    </p:animEffect>
                                    <p:animScale>
                                      <p:cBhvr>
                                        <p:cTn id="55" dur="250" autoRev="1" fill="hold"/>
                                        <p:tgtEl>
                                          <p:spTgt spid="33"/>
                                        </p:tgtEl>
                                      </p:cBhvr>
                                      <p:by x="105000" y="105000"/>
                                    </p:animScale>
                                  </p:childTnLst>
                                </p:cTn>
                              </p:par>
                            </p:childTnLst>
                          </p:cTn>
                        </p:par>
                        <p:par>
                          <p:cTn id="56" fill="hold">
                            <p:stCondLst>
                              <p:cond delay="3500"/>
                            </p:stCondLst>
                            <p:childTnLst>
                              <p:par>
                                <p:cTn id="57" presetID="22" presetClass="entr" presetSubtype="2" fill="hold"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wipe(right)">
                                      <p:cBhvr>
                                        <p:cTn id="59" dur="500"/>
                                        <p:tgtEl>
                                          <p:spTgt spid="10"/>
                                        </p:tgtEl>
                                      </p:cBhvr>
                                    </p:animEffect>
                                  </p:childTnLst>
                                </p:cTn>
                              </p:par>
                            </p:childTnLst>
                          </p:cTn>
                        </p:par>
                        <p:par>
                          <p:cTn id="60" fill="hold">
                            <p:stCondLst>
                              <p:cond delay="4000"/>
                            </p:stCondLst>
                            <p:childTnLst>
                              <p:par>
                                <p:cTn id="61" presetID="10" presetClass="entr" presetSubtype="0" fill="hold"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fade">
                                      <p:cBhvr>
                                        <p:cTn id="63" dur="500"/>
                                        <p:tgtEl>
                                          <p:spTgt spid="11"/>
                                        </p:tgtEl>
                                      </p:cBhvr>
                                    </p:animEffect>
                                  </p:childTnLst>
                                </p:cTn>
                              </p:par>
                            </p:childTnLst>
                          </p:cTn>
                        </p:par>
                        <p:par>
                          <p:cTn id="64" fill="hold">
                            <p:stCondLst>
                              <p:cond delay="4500"/>
                            </p:stCondLst>
                            <p:childTnLst>
                              <p:par>
                                <p:cTn id="65" presetID="14" presetClass="entr" presetSubtype="10" fill="hold" grpId="0" nodeType="after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randombar(horizontal)">
                                      <p:cBhvr>
                                        <p:cTn id="67" dur="500"/>
                                        <p:tgtEl>
                                          <p:spTgt spid="40"/>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randombar(horizontal)">
                                      <p:cBhvr>
                                        <p:cTn id="70" dur="500"/>
                                        <p:tgtEl>
                                          <p:spTgt spid="39"/>
                                        </p:tgtEl>
                                      </p:cBhvr>
                                    </p:animEffect>
                                  </p:childTnLst>
                                </p:cTn>
                              </p:par>
                            </p:childTnLst>
                          </p:cTn>
                        </p:par>
                        <p:par>
                          <p:cTn id="71" fill="hold">
                            <p:stCondLst>
                              <p:cond delay="5000"/>
                            </p:stCondLst>
                            <p:childTnLst>
                              <p:par>
                                <p:cTn id="72" presetID="26" presetClass="emph" presetSubtype="0" fill="hold" grpId="1" nodeType="afterEffect">
                                  <p:stCondLst>
                                    <p:cond delay="0"/>
                                  </p:stCondLst>
                                  <p:childTnLst>
                                    <p:animEffect transition="out" filter="fade">
                                      <p:cBhvr>
                                        <p:cTn id="73" dur="500" tmFilter="0, 0; .2, .5; .8, .5; 1, 0"/>
                                        <p:tgtEl>
                                          <p:spTgt spid="32"/>
                                        </p:tgtEl>
                                      </p:cBhvr>
                                    </p:animEffect>
                                    <p:animScale>
                                      <p:cBhvr>
                                        <p:cTn id="74" dur="250" autoRev="1" fill="hold"/>
                                        <p:tgtEl>
                                          <p:spTgt spid="32"/>
                                        </p:tgtEl>
                                      </p:cBhvr>
                                      <p:by x="105000" y="105000"/>
                                    </p:animScale>
                                  </p:childTnLst>
                                </p:cTn>
                              </p:par>
                            </p:childTnLst>
                          </p:cTn>
                        </p:par>
                        <p:par>
                          <p:cTn id="75" fill="hold">
                            <p:stCondLst>
                              <p:cond delay="5500"/>
                            </p:stCondLst>
                            <p:childTnLst>
                              <p:par>
                                <p:cTn id="76" presetID="22" presetClass="entr" presetSubtype="2" fill="hold" nodeType="after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wipe(right)">
                                      <p:cBhvr>
                                        <p:cTn id="78" dur="600"/>
                                        <p:tgtEl>
                                          <p:spTgt spid="14"/>
                                        </p:tgtEl>
                                      </p:cBhvr>
                                    </p:animEffect>
                                  </p:childTnLst>
                                </p:cTn>
                              </p:par>
                            </p:childTnLst>
                          </p:cTn>
                        </p:par>
                        <p:par>
                          <p:cTn id="79" fill="hold">
                            <p:stCondLst>
                              <p:cond delay="6500"/>
                            </p:stCondLst>
                            <p:childTnLst>
                              <p:par>
                                <p:cTn id="80" presetID="10" presetClass="entr" presetSubtype="0" fill="hold" nodeType="after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fade">
                                      <p:cBhvr>
                                        <p:cTn id="82" dur="500"/>
                                        <p:tgtEl>
                                          <p:spTgt spid="15"/>
                                        </p:tgtEl>
                                      </p:cBhvr>
                                    </p:animEffect>
                                  </p:childTnLst>
                                </p:cTn>
                              </p:par>
                            </p:childTnLst>
                          </p:cTn>
                        </p:par>
                        <p:par>
                          <p:cTn id="83" fill="hold">
                            <p:stCondLst>
                              <p:cond delay="7000"/>
                            </p:stCondLst>
                            <p:childTnLst>
                              <p:par>
                                <p:cTn id="84" presetID="14" presetClass="entr" presetSubtype="10" fill="hold" grpId="0" nodeType="afterEffect">
                                  <p:stCondLst>
                                    <p:cond delay="0"/>
                                  </p:stCondLst>
                                  <p:childTnLst>
                                    <p:set>
                                      <p:cBhvr>
                                        <p:cTn id="85" dur="1" fill="hold">
                                          <p:stCondLst>
                                            <p:cond delay="0"/>
                                          </p:stCondLst>
                                        </p:cTn>
                                        <p:tgtEl>
                                          <p:spTgt spid="37"/>
                                        </p:tgtEl>
                                        <p:attrNameLst>
                                          <p:attrName>style.visibility</p:attrName>
                                        </p:attrNameLst>
                                      </p:cBhvr>
                                      <p:to>
                                        <p:strVal val="visible"/>
                                      </p:to>
                                    </p:set>
                                    <p:animEffect transition="in" filter="randombar(horizontal)">
                                      <p:cBhvr>
                                        <p:cTn id="86" dur="500"/>
                                        <p:tgtEl>
                                          <p:spTgt spid="37"/>
                                        </p:tgtEl>
                                      </p:cBhvr>
                                    </p:animEffect>
                                  </p:childTnLst>
                                </p:cTn>
                              </p:par>
                              <p:par>
                                <p:cTn id="87" presetID="14" presetClass="entr" presetSubtype="10" fill="hold" grpId="0" nodeType="withEffect">
                                  <p:stCondLst>
                                    <p:cond delay="0"/>
                                  </p:stCondLst>
                                  <p:childTnLst>
                                    <p:set>
                                      <p:cBhvr>
                                        <p:cTn id="88" dur="1" fill="hold">
                                          <p:stCondLst>
                                            <p:cond delay="0"/>
                                          </p:stCondLst>
                                        </p:cTn>
                                        <p:tgtEl>
                                          <p:spTgt spid="38"/>
                                        </p:tgtEl>
                                        <p:attrNameLst>
                                          <p:attrName>style.visibility</p:attrName>
                                        </p:attrNameLst>
                                      </p:cBhvr>
                                      <p:to>
                                        <p:strVal val="visible"/>
                                      </p:to>
                                    </p:set>
                                    <p:animEffect transition="in" filter="randombar(horizontal)">
                                      <p:cBhvr>
                                        <p:cTn id="89" dur="500"/>
                                        <p:tgtEl>
                                          <p:spTgt spid="38"/>
                                        </p:tgtEl>
                                      </p:cBhvr>
                                    </p:animEffect>
                                  </p:childTnLst>
                                </p:cTn>
                              </p:par>
                            </p:childTnLst>
                          </p:cTn>
                        </p:par>
                        <p:par>
                          <p:cTn id="90" fill="hold">
                            <p:stCondLst>
                              <p:cond delay="7500"/>
                            </p:stCondLst>
                            <p:childTnLst>
                              <p:par>
                                <p:cTn id="91" presetID="26" presetClass="emph" presetSubtype="0" fill="hold" grpId="1" nodeType="afterEffect">
                                  <p:stCondLst>
                                    <p:cond delay="0"/>
                                  </p:stCondLst>
                                  <p:childTnLst>
                                    <p:animEffect transition="out" filter="fade">
                                      <p:cBhvr>
                                        <p:cTn id="92" dur="500" tmFilter="0, 0; .2, .5; .8, .5; 1, 0"/>
                                        <p:tgtEl>
                                          <p:spTgt spid="31"/>
                                        </p:tgtEl>
                                      </p:cBhvr>
                                    </p:animEffect>
                                    <p:animScale>
                                      <p:cBhvr>
                                        <p:cTn id="93" dur="250" autoRev="1" fill="hold"/>
                                        <p:tgtEl>
                                          <p:spTgt spid="31"/>
                                        </p:tgtEl>
                                      </p:cBhvr>
                                      <p:by x="105000" y="105000"/>
                                    </p:animScale>
                                  </p:childTnLst>
                                </p:cTn>
                              </p:par>
                            </p:childTnLst>
                          </p:cTn>
                        </p:par>
                        <p:par>
                          <p:cTn id="94" fill="hold">
                            <p:stCondLst>
                              <p:cond delay="8000"/>
                            </p:stCondLst>
                            <p:childTnLst>
                              <p:par>
                                <p:cTn id="95" presetID="22" presetClass="entr" presetSubtype="2" fill="hold" nodeType="afterEffect">
                                  <p:stCondLst>
                                    <p:cond delay="0"/>
                                  </p:stCondLst>
                                  <p:childTnLst>
                                    <p:set>
                                      <p:cBhvr>
                                        <p:cTn id="96" dur="1" fill="hold">
                                          <p:stCondLst>
                                            <p:cond delay="0"/>
                                          </p:stCondLst>
                                        </p:cTn>
                                        <p:tgtEl>
                                          <p:spTgt spid="4"/>
                                        </p:tgtEl>
                                        <p:attrNameLst>
                                          <p:attrName>style.visibility</p:attrName>
                                        </p:attrNameLst>
                                      </p:cBhvr>
                                      <p:to>
                                        <p:strVal val="visible"/>
                                      </p:to>
                                    </p:set>
                                    <p:animEffect transition="in" filter="wipe(right)">
                                      <p:cBhvr>
                                        <p:cTn id="97" dur="750"/>
                                        <p:tgtEl>
                                          <p:spTgt spid="4"/>
                                        </p:tgtEl>
                                      </p:cBhvr>
                                    </p:animEffect>
                                  </p:childTnLst>
                                </p:cTn>
                              </p:par>
                            </p:childTnLst>
                          </p:cTn>
                        </p:par>
                        <p:par>
                          <p:cTn id="98" fill="hold">
                            <p:stCondLst>
                              <p:cond delay="9000"/>
                            </p:stCondLst>
                            <p:childTnLst>
                              <p:par>
                                <p:cTn id="99" presetID="10" presetClass="entr" presetSubtype="0" fill="hold" nodeType="afterEffect">
                                  <p:stCondLst>
                                    <p:cond delay="0"/>
                                  </p:stCondLst>
                                  <p:childTnLst>
                                    <p:set>
                                      <p:cBhvr>
                                        <p:cTn id="100" dur="1" fill="hold">
                                          <p:stCondLst>
                                            <p:cond delay="0"/>
                                          </p:stCondLst>
                                        </p:cTn>
                                        <p:tgtEl>
                                          <p:spTgt spid="5"/>
                                        </p:tgtEl>
                                        <p:attrNameLst>
                                          <p:attrName>style.visibility</p:attrName>
                                        </p:attrNameLst>
                                      </p:cBhvr>
                                      <p:to>
                                        <p:strVal val="visible"/>
                                      </p:to>
                                    </p:set>
                                    <p:animEffect transition="in" filter="fade">
                                      <p:cBhvr>
                                        <p:cTn id="101" dur="500"/>
                                        <p:tgtEl>
                                          <p:spTgt spid="5"/>
                                        </p:tgtEl>
                                      </p:cBhvr>
                                    </p:animEffect>
                                  </p:childTnLst>
                                </p:cTn>
                              </p:par>
                            </p:childTnLst>
                          </p:cTn>
                        </p:par>
                        <p:par>
                          <p:cTn id="102" fill="hold">
                            <p:stCondLst>
                              <p:cond delay="9500"/>
                            </p:stCondLst>
                            <p:childTnLst>
                              <p:par>
                                <p:cTn id="103" presetID="14" presetClass="entr" presetSubtype="10" fill="hold" grpId="0" nodeType="afterEffect">
                                  <p:stCondLst>
                                    <p:cond delay="0"/>
                                  </p:stCondLst>
                                  <p:childTnLst>
                                    <p:set>
                                      <p:cBhvr>
                                        <p:cTn id="104" dur="1" fill="hold">
                                          <p:stCondLst>
                                            <p:cond delay="0"/>
                                          </p:stCondLst>
                                        </p:cTn>
                                        <p:tgtEl>
                                          <p:spTgt spid="35"/>
                                        </p:tgtEl>
                                        <p:attrNameLst>
                                          <p:attrName>style.visibility</p:attrName>
                                        </p:attrNameLst>
                                      </p:cBhvr>
                                      <p:to>
                                        <p:strVal val="visible"/>
                                      </p:to>
                                    </p:set>
                                    <p:animEffect transition="in" filter="randombar(horizontal)">
                                      <p:cBhvr>
                                        <p:cTn id="105" dur="500"/>
                                        <p:tgtEl>
                                          <p:spTgt spid="35"/>
                                        </p:tgtEl>
                                      </p:cBhvr>
                                    </p:animEffect>
                                  </p:childTnLst>
                                </p:cTn>
                              </p:par>
                              <p:par>
                                <p:cTn id="106" presetID="14" presetClass="entr" presetSubtype="10" fill="hold" grpId="0" nodeType="withEffect">
                                  <p:stCondLst>
                                    <p:cond delay="0"/>
                                  </p:stCondLst>
                                  <p:childTnLst>
                                    <p:set>
                                      <p:cBhvr>
                                        <p:cTn id="107" dur="1" fill="hold">
                                          <p:stCondLst>
                                            <p:cond delay="0"/>
                                          </p:stCondLst>
                                        </p:cTn>
                                        <p:tgtEl>
                                          <p:spTgt spid="36"/>
                                        </p:tgtEl>
                                        <p:attrNameLst>
                                          <p:attrName>style.visibility</p:attrName>
                                        </p:attrNameLst>
                                      </p:cBhvr>
                                      <p:to>
                                        <p:strVal val="visible"/>
                                      </p:to>
                                    </p:set>
                                    <p:animEffect transition="in" filter="randombar(horizontal)">
                                      <p:cBhvr>
                                        <p:cTn id="10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7" grpId="0" animBg="1"/>
      <p:bldP spid="28" grpId="0" animBg="1"/>
      <p:bldP spid="29" grpId="0" animBg="1"/>
      <p:bldP spid="30" grpId="0" animBg="1"/>
      <p:bldP spid="31" grpId="0" animBg="1"/>
      <p:bldP spid="31" grpId="1" animBg="1"/>
      <p:bldP spid="32" grpId="0" animBg="1"/>
      <p:bldP spid="32" grpId="1" animBg="1"/>
      <p:bldP spid="33" grpId="0" animBg="1"/>
      <p:bldP spid="33" grpId="1" animBg="1"/>
      <p:bldP spid="34" grpId="0" animBg="1"/>
      <p:bldP spid="34" grpId="1" animBg="1"/>
      <p:bldP spid="35" grpId="0"/>
      <p:bldP spid="36" grpId="0"/>
      <p:bldP spid="37" grpId="0"/>
      <p:bldP spid="38" grpId="0"/>
      <p:bldP spid="39" grpId="0"/>
      <p:bldP spid="40" grpId="0"/>
      <p:bldP spid="41" grpId="0"/>
      <p:bldP spid="4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sp>
        <p:nvSpPr>
          <p:cNvPr id="4" name="AutoShape 28"/>
          <p:cNvSpPr>
            <a:spLocks noChangeArrowheads="1"/>
          </p:cNvSpPr>
          <p:nvPr/>
        </p:nvSpPr>
        <p:spPr bwMode="auto">
          <a:xfrm>
            <a:off x="3413267" y="1741548"/>
            <a:ext cx="2160075" cy="215979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noFill/>
          <a:ln w="25400" cap="rnd">
            <a:solidFill>
              <a:schemeClr val="bg1">
                <a:lumMod val="50000"/>
              </a:schemeClr>
            </a:solidFill>
            <a:prstDash val="sysDot"/>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Oval 53"/>
          <p:cNvSpPr>
            <a:spLocks noChangeArrowheads="1"/>
          </p:cNvSpPr>
          <p:nvPr/>
        </p:nvSpPr>
        <p:spPr bwMode="auto">
          <a:xfrm>
            <a:off x="3505149" y="1453804"/>
            <a:ext cx="766775" cy="767081"/>
          </a:xfrm>
          <a:prstGeom prst="ellipse">
            <a:avLst/>
          </a:prstGeom>
          <a:solidFill>
            <a:schemeClr val="accent3"/>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Oval 53"/>
          <p:cNvSpPr>
            <a:spLocks noChangeArrowheads="1"/>
          </p:cNvSpPr>
          <p:nvPr/>
        </p:nvSpPr>
        <p:spPr bwMode="auto">
          <a:xfrm>
            <a:off x="3091951" y="2433687"/>
            <a:ext cx="766775" cy="767080"/>
          </a:xfrm>
          <a:prstGeom prst="ellipse">
            <a:avLst/>
          </a:prstGeom>
          <a:solidFill>
            <a:schemeClr val="accent5"/>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Oval 53"/>
          <p:cNvSpPr>
            <a:spLocks noChangeArrowheads="1"/>
          </p:cNvSpPr>
          <p:nvPr/>
        </p:nvSpPr>
        <p:spPr bwMode="auto">
          <a:xfrm>
            <a:off x="3524205" y="3344516"/>
            <a:ext cx="766775" cy="767081"/>
          </a:xfrm>
          <a:prstGeom prst="ellipse">
            <a:avLst/>
          </a:prstGeom>
          <a:solidFill>
            <a:schemeClr val="accent4"/>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Oval 53"/>
          <p:cNvSpPr>
            <a:spLocks noChangeArrowheads="1"/>
          </p:cNvSpPr>
          <p:nvPr/>
        </p:nvSpPr>
        <p:spPr bwMode="auto">
          <a:xfrm>
            <a:off x="4657828" y="3344516"/>
            <a:ext cx="766775" cy="767081"/>
          </a:xfrm>
          <a:prstGeom prst="ellipse">
            <a:avLst/>
          </a:prstGeom>
          <a:solidFill>
            <a:schemeClr val="accent6"/>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Oval 53"/>
          <p:cNvSpPr>
            <a:spLocks noChangeArrowheads="1"/>
          </p:cNvSpPr>
          <p:nvPr/>
        </p:nvSpPr>
        <p:spPr bwMode="auto">
          <a:xfrm>
            <a:off x="5123422" y="2372966"/>
            <a:ext cx="766775" cy="767081"/>
          </a:xfrm>
          <a:prstGeom prst="ellipse">
            <a:avLst/>
          </a:prstGeom>
          <a:solidFill>
            <a:schemeClr val="accent1"/>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Oval 53"/>
          <p:cNvSpPr>
            <a:spLocks noChangeArrowheads="1"/>
          </p:cNvSpPr>
          <p:nvPr/>
        </p:nvSpPr>
        <p:spPr bwMode="auto">
          <a:xfrm>
            <a:off x="4664971" y="1421658"/>
            <a:ext cx="766775" cy="767080"/>
          </a:xfrm>
          <a:prstGeom prst="ellipse">
            <a:avLst/>
          </a:prstGeom>
          <a:solidFill>
            <a:schemeClr val="accent2"/>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Line 548"/>
          <p:cNvSpPr>
            <a:spLocks noChangeShapeType="1"/>
          </p:cNvSpPr>
          <p:nvPr/>
        </p:nvSpPr>
        <p:spPr bwMode="auto">
          <a:xfrm flipH="1">
            <a:off x="5898425" y="3035756"/>
            <a:ext cx="1836183" cy="0"/>
          </a:xfrm>
          <a:prstGeom prst="line">
            <a:avLst/>
          </a:prstGeom>
          <a:noFill/>
          <a:ln w="19050">
            <a:solidFill>
              <a:schemeClr val="bg1">
                <a:lumMod val="50000"/>
              </a:schemeClr>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Line 548"/>
          <p:cNvSpPr>
            <a:spLocks noChangeShapeType="1"/>
          </p:cNvSpPr>
          <p:nvPr/>
        </p:nvSpPr>
        <p:spPr bwMode="auto">
          <a:xfrm flipH="1">
            <a:off x="5412587" y="4008496"/>
            <a:ext cx="1727821" cy="0"/>
          </a:xfrm>
          <a:prstGeom prst="line">
            <a:avLst/>
          </a:prstGeom>
          <a:noFill/>
          <a:ln w="19050">
            <a:solidFill>
              <a:schemeClr val="bg1">
                <a:lumMod val="50000"/>
              </a:schemeClr>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Line 548"/>
          <p:cNvSpPr>
            <a:spLocks noChangeShapeType="1"/>
          </p:cNvSpPr>
          <p:nvPr/>
        </p:nvSpPr>
        <p:spPr bwMode="auto">
          <a:xfrm flipH="1">
            <a:off x="5466172" y="2010627"/>
            <a:ext cx="1836183" cy="0"/>
          </a:xfrm>
          <a:prstGeom prst="line">
            <a:avLst/>
          </a:prstGeom>
          <a:noFill/>
          <a:ln w="19050">
            <a:solidFill>
              <a:schemeClr val="bg1">
                <a:lumMod val="50000"/>
              </a:schemeClr>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Line 548"/>
          <p:cNvSpPr>
            <a:spLocks noChangeShapeType="1"/>
          </p:cNvSpPr>
          <p:nvPr/>
        </p:nvSpPr>
        <p:spPr bwMode="auto">
          <a:xfrm>
            <a:off x="1739027" y="2010627"/>
            <a:ext cx="1727822" cy="0"/>
          </a:xfrm>
          <a:prstGeom prst="line">
            <a:avLst/>
          </a:prstGeom>
          <a:noFill/>
          <a:ln w="19050">
            <a:solidFill>
              <a:schemeClr val="bg1">
                <a:lumMod val="50000"/>
              </a:schemeClr>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Rectangle 42"/>
          <p:cNvSpPr>
            <a:spLocks noChangeArrowheads="1"/>
          </p:cNvSpPr>
          <p:nvPr/>
        </p:nvSpPr>
        <p:spPr bwMode="auto">
          <a:xfrm>
            <a:off x="1739028" y="1578433"/>
            <a:ext cx="18361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75000"/>
                    <a:lumOff val="2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70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700">
                <a:solidFill>
                  <a:schemeClr val="tx1">
                    <a:lumMod val="75000"/>
                    <a:lumOff val="2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7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Rectangle 45"/>
          <p:cNvSpPr>
            <a:spLocks noChangeArrowheads="1"/>
          </p:cNvSpPr>
          <p:nvPr/>
        </p:nvSpPr>
        <p:spPr bwMode="auto">
          <a:xfrm>
            <a:off x="5466172" y="3629879"/>
            <a:ext cx="253874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75000"/>
                    <a:lumOff val="2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70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700">
                <a:solidFill>
                  <a:schemeClr val="tx1">
                    <a:lumMod val="75000"/>
                    <a:lumOff val="2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7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Rectangle 46"/>
          <p:cNvSpPr>
            <a:spLocks noChangeArrowheads="1"/>
          </p:cNvSpPr>
          <p:nvPr/>
        </p:nvSpPr>
        <p:spPr bwMode="auto">
          <a:xfrm>
            <a:off x="6060371" y="2657139"/>
            <a:ext cx="194454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75000"/>
                    <a:lumOff val="2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70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700">
                <a:solidFill>
                  <a:schemeClr val="tx1">
                    <a:lumMod val="75000"/>
                    <a:lumOff val="2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7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Rectangle 47"/>
          <p:cNvSpPr>
            <a:spLocks noChangeArrowheads="1"/>
          </p:cNvSpPr>
          <p:nvPr/>
        </p:nvSpPr>
        <p:spPr bwMode="auto">
          <a:xfrm>
            <a:off x="5573338" y="1634392"/>
            <a:ext cx="1782598"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75000"/>
                    <a:lumOff val="2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70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700">
                <a:solidFill>
                  <a:schemeClr val="tx1">
                    <a:lumMod val="75000"/>
                    <a:lumOff val="2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7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Rectangle 49"/>
          <p:cNvSpPr>
            <a:spLocks noChangeArrowheads="1"/>
          </p:cNvSpPr>
          <p:nvPr/>
        </p:nvSpPr>
        <p:spPr bwMode="auto">
          <a:xfrm>
            <a:off x="2657117" y="1275608"/>
            <a:ext cx="863316"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Line 548"/>
          <p:cNvSpPr>
            <a:spLocks noChangeShapeType="1"/>
          </p:cNvSpPr>
          <p:nvPr/>
        </p:nvSpPr>
        <p:spPr bwMode="auto">
          <a:xfrm>
            <a:off x="1306777" y="3035756"/>
            <a:ext cx="1729013" cy="0"/>
          </a:xfrm>
          <a:prstGeom prst="line">
            <a:avLst/>
          </a:prstGeom>
          <a:noFill/>
          <a:ln w="19050">
            <a:solidFill>
              <a:schemeClr val="bg1">
                <a:lumMod val="50000"/>
              </a:schemeClr>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Rectangle 51"/>
          <p:cNvSpPr>
            <a:spLocks noChangeArrowheads="1"/>
          </p:cNvSpPr>
          <p:nvPr/>
        </p:nvSpPr>
        <p:spPr bwMode="auto">
          <a:xfrm>
            <a:off x="1306778" y="2605942"/>
            <a:ext cx="18361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75000"/>
                    <a:lumOff val="2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70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700">
                <a:solidFill>
                  <a:schemeClr val="tx1">
                    <a:lumMod val="75000"/>
                    <a:lumOff val="2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7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Rectangle 52"/>
          <p:cNvSpPr>
            <a:spLocks noChangeArrowheads="1"/>
          </p:cNvSpPr>
          <p:nvPr/>
        </p:nvSpPr>
        <p:spPr bwMode="auto">
          <a:xfrm>
            <a:off x="2171279" y="2301926"/>
            <a:ext cx="918092"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Line 548"/>
          <p:cNvSpPr>
            <a:spLocks noChangeShapeType="1"/>
          </p:cNvSpPr>
          <p:nvPr/>
        </p:nvSpPr>
        <p:spPr bwMode="auto">
          <a:xfrm>
            <a:off x="1792613" y="4011910"/>
            <a:ext cx="1729013" cy="0"/>
          </a:xfrm>
          <a:prstGeom prst="line">
            <a:avLst/>
          </a:prstGeom>
          <a:noFill/>
          <a:ln w="19050">
            <a:solidFill>
              <a:schemeClr val="bg1">
                <a:lumMod val="50000"/>
              </a:schemeClr>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Rectangle 54"/>
          <p:cNvSpPr>
            <a:spLocks noChangeArrowheads="1"/>
          </p:cNvSpPr>
          <p:nvPr/>
        </p:nvSpPr>
        <p:spPr bwMode="auto">
          <a:xfrm>
            <a:off x="1792616" y="3629879"/>
            <a:ext cx="18361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75000"/>
                    <a:lumOff val="2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70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700">
                <a:solidFill>
                  <a:schemeClr val="tx1">
                    <a:lumMod val="75000"/>
                    <a:lumOff val="25000"/>
                  </a:schemeClr>
                </a:solidFill>
                <a:latin typeface="微软雅黑" panose="020B0503020204020204" pitchFamily="34" charset="-122"/>
                <a:ea typeface="微软雅黑" panose="020B0503020204020204" pitchFamily="34" charset="-122"/>
              </a:rPr>
              <a:t>添加文本内容添加文本内容添加文本内容</a:t>
            </a:r>
            <a:endParaRPr lang="zh-CN" altLang="en-US" sz="7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Rectangle 55"/>
          <p:cNvSpPr>
            <a:spLocks noChangeArrowheads="1"/>
          </p:cNvSpPr>
          <p:nvPr/>
        </p:nvSpPr>
        <p:spPr bwMode="auto">
          <a:xfrm>
            <a:off x="2602942" y="3308004"/>
            <a:ext cx="972271"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Rectangle 59"/>
          <p:cNvSpPr>
            <a:spLocks noChangeArrowheads="1"/>
          </p:cNvSpPr>
          <p:nvPr/>
        </p:nvSpPr>
        <p:spPr bwMode="auto">
          <a:xfrm>
            <a:off x="5574533" y="1310135"/>
            <a:ext cx="12419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Rectangle 60"/>
          <p:cNvSpPr>
            <a:spLocks noChangeArrowheads="1"/>
          </p:cNvSpPr>
          <p:nvPr/>
        </p:nvSpPr>
        <p:spPr bwMode="auto">
          <a:xfrm>
            <a:off x="6060371" y="2335264"/>
            <a:ext cx="1080037"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Rectangle 61"/>
          <p:cNvSpPr>
            <a:spLocks noChangeArrowheads="1"/>
          </p:cNvSpPr>
          <p:nvPr/>
        </p:nvSpPr>
        <p:spPr bwMode="auto">
          <a:xfrm>
            <a:off x="5466171" y="3328245"/>
            <a:ext cx="1133623"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Freeform 34"/>
          <p:cNvSpPr>
            <a:spLocks noEditPoints="1"/>
          </p:cNvSpPr>
          <p:nvPr/>
        </p:nvSpPr>
        <p:spPr bwMode="auto">
          <a:xfrm>
            <a:off x="3765738" y="1707020"/>
            <a:ext cx="284597" cy="276225"/>
          </a:xfrm>
          <a:custGeom>
            <a:avLst/>
            <a:gdLst>
              <a:gd name="T0" fmla="*/ 353844 w 132"/>
              <a:gd name="T1" fmla="*/ 0 h 128"/>
              <a:gd name="T2" fmla="*/ 210801 w 132"/>
              <a:gd name="T3" fmla="*/ 101798 h 128"/>
              <a:gd name="T4" fmla="*/ 207036 w 132"/>
              <a:gd name="T5" fmla="*/ 101798 h 128"/>
              <a:gd name="T6" fmla="*/ 52700 w 132"/>
              <a:gd name="T7" fmla="*/ 260152 h 128"/>
              <a:gd name="T8" fmla="*/ 3764 w 132"/>
              <a:gd name="T9" fmla="*/ 414734 h 128"/>
              <a:gd name="T10" fmla="*/ 52700 w 132"/>
              <a:gd name="T11" fmla="*/ 482600 h 128"/>
              <a:gd name="T12" fmla="*/ 199508 w 132"/>
              <a:gd name="T13" fmla="*/ 444897 h 128"/>
              <a:gd name="T14" fmla="*/ 451715 w 132"/>
              <a:gd name="T15" fmla="*/ 199827 h 128"/>
              <a:gd name="T16" fmla="*/ 240915 w 132"/>
              <a:gd name="T17" fmla="*/ 358180 h 128"/>
              <a:gd name="T18" fmla="*/ 372665 w 132"/>
              <a:gd name="T19" fmla="*/ 177205 h 128"/>
              <a:gd name="T20" fmla="*/ 357608 w 132"/>
              <a:gd name="T21" fmla="*/ 252611 h 128"/>
              <a:gd name="T22" fmla="*/ 240915 w 132"/>
              <a:gd name="T23" fmla="*/ 369491 h 128"/>
              <a:gd name="T24" fmla="*/ 222093 w 132"/>
              <a:gd name="T25" fmla="*/ 305395 h 128"/>
              <a:gd name="T26" fmla="*/ 173158 w 132"/>
              <a:gd name="T27" fmla="*/ 256381 h 128"/>
              <a:gd name="T28" fmla="*/ 346315 w 132"/>
              <a:gd name="T29" fmla="*/ 135731 h 128"/>
              <a:gd name="T30" fmla="*/ 222093 w 132"/>
              <a:gd name="T31" fmla="*/ 305395 h 128"/>
              <a:gd name="T32" fmla="*/ 112929 w 132"/>
              <a:gd name="T33" fmla="*/ 241300 h 128"/>
              <a:gd name="T34" fmla="*/ 301144 w 132"/>
              <a:gd name="T35" fmla="*/ 109339 h 128"/>
              <a:gd name="T36" fmla="*/ 63993 w 132"/>
              <a:gd name="T37" fmla="*/ 448667 h 128"/>
              <a:gd name="T38" fmla="*/ 30114 w 132"/>
              <a:gd name="T39" fmla="*/ 429816 h 128"/>
              <a:gd name="T40" fmla="*/ 48936 w 132"/>
              <a:gd name="T41" fmla="*/ 361950 h 128"/>
              <a:gd name="T42" fmla="*/ 120457 w 132"/>
              <a:gd name="T43" fmla="*/ 437356 h 128"/>
              <a:gd name="T44" fmla="*/ 131750 w 132"/>
              <a:gd name="T45" fmla="*/ 433586 h 128"/>
              <a:gd name="T46" fmla="*/ 52700 w 132"/>
              <a:gd name="T47" fmla="*/ 346869 h 128"/>
              <a:gd name="T48" fmla="*/ 71522 w 132"/>
              <a:gd name="T49" fmla="*/ 282773 h 128"/>
              <a:gd name="T50" fmla="*/ 195743 w 132"/>
              <a:gd name="T51" fmla="*/ 414734 h 128"/>
              <a:gd name="T52" fmla="*/ 131750 w 132"/>
              <a:gd name="T53" fmla="*/ 433586 h 128"/>
              <a:gd name="T54" fmla="*/ 406544 w 132"/>
              <a:gd name="T55" fmla="*/ 203597 h 128"/>
              <a:gd name="T56" fmla="*/ 368901 w 132"/>
              <a:gd name="T57" fmla="*/ 113109 h 128"/>
              <a:gd name="T58" fmla="*/ 304908 w 132"/>
              <a:gd name="T59" fmla="*/ 49014 h 128"/>
              <a:gd name="T60" fmla="*/ 421601 w 132"/>
              <a:gd name="T61" fmla="*/ 60325 h 128"/>
              <a:gd name="T62" fmla="*/ 432894 w 132"/>
              <a:gd name="T63" fmla="*/ 177205 h 1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2"/>
              <a:gd name="T97" fmla="*/ 0 h 128"/>
              <a:gd name="T98" fmla="*/ 132 w 132"/>
              <a:gd name="T99" fmla="*/ 128 h 1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lIns="68580" tIns="34290" rIns="68580" bIns="3429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30" name="Group 2"/>
          <p:cNvPicPr>
            <a:picLocks noChangeArrowheads="1"/>
          </p:cNvPicPr>
          <p:nvPr/>
        </p:nvPicPr>
        <p:blipFill>
          <a:blip r:embed="rId1" cstate="print">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3318001" y="2658327"/>
            <a:ext cx="320320" cy="323850"/>
          </a:xfrm>
          <a:prstGeom prst="rect">
            <a:avLst/>
          </a:prstGeom>
          <a:noFill/>
          <a:extLst>
            <a:ext uri="{909E8E84-426E-40DD-AFC4-6F175D3DCCD1}">
              <a14:hiddenFill xmlns:a14="http://schemas.microsoft.com/office/drawing/2010/main">
                <a:solidFill>
                  <a:srgbClr val="333333"/>
                </a:solidFill>
              </a14:hiddenFill>
            </a:ext>
          </a:extLst>
        </p:spPr>
      </p:pic>
      <p:pic>
        <p:nvPicPr>
          <p:cNvPr id="31" name="Group 22"/>
          <p:cNvPicPr>
            <a:picLocks noChangeArrowheads="1"/>
          </p:cNvPicPr>
          <p:nvPr/>
        </p:nvPicPr>
        <p:blipFill>
          <a:blip r:embed="rId2">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4852920" y="3570348"/>
            <a:ext cx="375095" cy="388144"/>
          </a:xfrm>
          <a:prstGeom prst="rect">
            <a:avLst/>
          </a:prstGeom>
          <a:noFill/>
          <a:extLst>
            <a:ext uri="{909E8E84-426E-40DD-AFC4-6F175D3DCCD1}">
              <a14:hiddenFill xmlns:a14="http://schemas.microsoft.com/office/drawing/2010/main">
                <a:solidFill>
                  <a:srgbClr val="333333"/>
                </a:solidFill>
              </a14:hiddenFill>
            </a:ext>
          </a:extLst>
        </p:spPr>
      </p:pic>
      <p:pic>
        <p:nvPicPr>
          <p:cNvPr id="32" name="Group 25"/>
          <p:cNvPicPr>
            <a:picLocks noChangeArrowheads="1"/>
          </p:cNvPicPr>
          <p:nvPr/>
        </p:nvPicPr>
        <p:blipFill>
          <a:blip r:embed="rId3" cstate="print">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4925553" y="1686777"/>
            <a:ext cx="267926" cy="285750"/>
          </a:xfrm>
          <a:prstGeom prst="rect">
            <a:avLst/>
          </a:prstGeom>
          <a:noFill/>
          <a:extLst>
            <a:ext uri="{909E8E84-426E-40DD-AFC4-6F175D3DCCD1}">
              <a14:hiddenFill xmlns:a14="http://schemas.microsoft.com/office/drawing/2010/main">
                <a:solidFill>
                  <a:srgbClr val="333333"/>
                </a:solidFill>
              </a14:hiddenFill>
            </a:ext>
          </a:extLst>
        </p:spPr>
      </p:pic>
      <p:pic>
        <p:nvPicPr>
          <p:cNvPr id="33" name="Group 65"/>
          <p:cNvPicPr>
            <a:picLocks noChangeArrowheads="1"/>
          </p:cNvPicPr>
          <p:nvPr/>
        </p:nvPicPr>
        <p:blipFill>
          <a:blip r:embed="rId4">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3721675" y="3608448"/>
            <a:ext cx="370332" cy="302419"/>
          </a:xfrm>
          <a:prstGeom prst="rect">
            <a:avLst/>
          </a:prstGeom>
          <a:noFill/>
          <a:extLst>
            <a:ext uri="{909E8E84-426E-40DD-AFC4-6F175D3DCCD1}">
              <a14:hiddenFill xmlns:a14="http://schemas.microsoft.com/office/drawing/2010/main">
                <a:solidFill>
                  <a:srgbClr val="333333"/>
                </a:solidFill>
              </a14:hiddenFill>
            </a:ext>
          </a:extLst>
        </p:spPr>
      </p:pic>
      <p:pic>
        <p:nvPicPr>
          <p:cNvPr id="34" name="Group 30"/>
          <p:cNvPicPr>
            <a:picLocks noChangeArrowheads="1"/>
          </p:cNvPicPr>
          <p:nvPr/>
        </p:nvPicPr>
        <p:blipFill>
          <a:blip r:embed="rId5">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5330423" y="2584511"/>
            <a:ext cx="370333" cy="370285"/>
          </a:xfrm>
          <a:prstGeom prst="rect">
            <a:avLst/>
          </a:prstGeom>
          <a:noFill/>
          <a:extLst>
            <a:ext uri="{909E8E84-426E-40DD-AFC4-6F175D3DCCD1}">
              <a14:hiddenFill xmlns:a14="http://schemas.microsoft.com/office/drawing/2010/main">
                <a:solidFill>
                  <a:srgbClr val="333333"/>
                </a:solidFill>
              </a14:hiddenFill>
            </a:ext>
          </a:extLst>
        </p:spPr>
      </p:pic>
      <p:grpSp>
        <p:nvGrpSpPr>
          <p:cNvPr id="35" name="Group 99"/>
          <p:cNvGrpSpPr/>
          <p:nvPr/>
        </p:nvGrpSpPr>
        <p:grpSpPr bwMode="auto">
          <a:xfrm>
            <a:off x="3590689" y="2010630"/>
            <a:ext cx="1767118" cy="1774031"/>
            <a:chOff x="3840" y="1570"/>
            <a:chExt cx="1770" cy="1776"/>
          </a:xfrm>
        </p:grpSpPr>
        <p:grpSp>
          <p:nvGrpSpPr>
            <p:cNvPr id="36" name="组合 54"/>
            <p:cNvGrpSpPr/>
            <p:nvPr/>
          </p:nvGrpSpPr>
          <p:grpSpPr bwMode="auto">
            <a:xfrm>
              <a:off x="4334" y="1994"/>
              <a:ext cx="776" cy="776"/>
              <a:chOff x="4619504" y="2380975"/>
              <a:chExt cx="3138274" cy="3138274"/>
            </a:xfrm>
          </p:grpSpPr>
          <p:grpSp>
            <p:nvGrpSpPr>
              <p:cNvPr id="45" name="椭圆 56"/>
              <p:cNvGrpSpPr/>
              <p:nvPr/>
            </p:nvGrpSpPr>
            <p:grpSpPr bwMode="auto">
              <a:xfrm>
                <a:off x="4603676" y="2372160"/>
                <a:ext cx="3169927" cy="3155901"/>
                <a:chOff x="5407152" y="2743200"/>
                <a:chExt cx="1377696" cy="1371600"/>
              </a:xfrm>
            </p:grpSpPr>
            <p:pic>
              <p:nvPicPr>
                <p:cNvPr id="47" name="椭圆 56"/>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48" name="Text Box 103"/>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6"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solidFill>
                      <a:srgbClr val="000000"/>
                    </a:solidFill>
                    <a:miter lim="800000"/>
                    <a:headEnd/>
                    <a:tailEnd/>
                  </a14:hiddenLine>
                </a:ext>
              </a:extLst>
            </p:spPr>
            <p:txBody>
              <a:bodyPr rot="10800000" vert="eaVert" anchor="ctr"/>
              <a:lstStyle/>
              <a:p>
                <a:pPr algn="ctr"/>
                <a:endParaRPr lang="zh-CN" altLang="zh-CN">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7" name="组合 2"/>
            <p:cNvGrpSpPr/>
            <p:nvPr/>
          </p:nvGrpSpPr>
          <p:grpSpPr>
            <a:xfrm>
              <a:off x="4131" y="1792"/>
              <a:ext cx="1188" cy="1187"/>
              <a:chOff x="10012420" y="-396754"/>
              <a:chExt cx="1425600" cy="1425600"/>
            </a:xfrm>
            <a:effectLst>
              <a:outerShdw blurRad="279400" dist="63500" dir="5400000" sx="102000" sy="102000" algn="t" rotWithShape="0">
                <a:prstClr val="black">
                  <a:alpha val="28000"/>
                </a:prstClr>
              </a:outerShdw>
            </a:effectLst>
          </p:grpSpPr>
          <p:sp>
            <p:nvSpPr>
              <p:cNvPr id="43" name="Freeform 15"/>
              <p:cNvSpPr/>
              <p:nvPr/>
            </p:nvSpPr>
            <p:spPr bwMode="auto">
              <a:xfrm>
                <a:off x="10012420" y="-396754"/>
                <a:ext cx="1425600" cy="1425600"/>
              </a:xfrm>
              <a:custGeom>
                <a:avLst/>
                <a:gdLst>
                  <a:gd name="T0" fmla="*/ 744 w 794"/>
                  <a:gd name="T1" fmla="*/ 323 h 794"/>
                  <a:gd name="T2" fmla="*/ 733 w 794"/>
                  <a:gd name="T3" fmla="*/ 284 h 794"/>
                  <a:gd name="T4" fmla="*/ 755 w 794"/>
                  <a:gd name="T5" fmla="*/ 224 h 794"/>
                  <a:gd name="T6" fmla="*/ 696 w 794"/>
                  <a:gd name="T7" fmla="*/ 219 h 794"/>
                  <a:gd name="T8" fmla="*/ 706 w 794"/>
                  <a:gd name="T9" fmla="*/ 157 h 794"/>
                  <a:gd name="T10" fmla="*/ 678 w 794"/>
                  <a:gd name="T11" fmla="*/ 124 h 794"/>
                  <a:gd name="T12" fmla="*/ 614 w 794"/>
                  <a:gd name="T13" fmla="*/ 125 h 794"/>
                  <a:gd name="T14" fmla="*/ 618 w 794"/>
                  <a:gd name="T15" fmla="*/ 67 h 794"/>
                  <a:gd name="T16" fmla="*/ 555 w 794"/>
                  <a:gd name="T17" fmla="*/ 80 h 794"/>
                  <a:gd name="T18" fmla="*/ 518 w 794"/>
                  <a:gd name="T19" fmla="*/ 65 h 794"/>
                  <a:gd name="T20" fmla="*/ 485 w 794"/>
                  <a:gd name="T21" fmla="*/ 10 h 794"/>
                  <a:gd name="T22" fmla="*/ 445 w 794"/>
                  <a:gd name="T23" fmla="*/ 53 h 794"/>
                  <a:gd name="T24" fmla="*/ 402 w 794"/>
                  <a:gd name="T25" fmla="*/ 6 h 794"/>
                  <a:gd name="T26" fmla="*/ 359 w 794"/>
                  <a:gd name="T27" fmla="*/ 8 h 794"/>
                  <a:gd name="T28" fmla="*/ 320 w 794"/>
                  <a:gd name="T29" fmla="*/ 59 h 794"/>
                  <a:gd name="T30" fmla="*/ 276 w 794"/>
                  <a:gd name="T31" fmla="*/ 19 h 794"/>
                  <a:gd name="T32" fmla="*/ 248 w 794"/>
                  <a:gd name="T33" fmla="*/ 77 h 794"/>
                  <a:gd name="T34" fmla="*/ 213 w 794"/>
                  <a:gd name="T35" fmla="*/ 96 h 794"/>
                  <a:gd name="T36" fmla="*/ 149 w 794"/>
                  <a:gd name="T37" fmla="*/ 88 h 794"/>
                  <a:gd name="T38" fmla="*/ 158 w 794"/>
                  <a:gd name="T39" fmla="*/ 146 h 794"/>
                  <a:gd name="T40" fmla="*/ 94 w 794"/>
                  <a:gd name="T41" fmla="*/ 150 h 794"/>
                  <a:gd name="T42" fmla="*/ 69 w 794"/>
                  <a:gd name="T43" fmla="*/ 185 h 794"/>
                  <a:gd name="T44" fmla="*/ 85 w 794"/>
                  <a:gd name="T45" fmla="*/ 247 h 794"/>
                  <a:gd name="T46" fmla="*/ 26 w 794"/>
                  <a:gd name="T47" fmla="*/ 257 h 794"/>
                  <a:gd name="T48" fmla="*/ 54 w 794"/>
                  <a:gd name="T49" fmla="*/ 314 h 794"/>
                  <a:gd name="T50" fmla="*/ 46 w 794"/>
                  <a:gd name="T51" fmla="*/ 354 h 794"/>
                  <a:gd name="T52" fmla="*/ 1 w 794"/>
                  <a:gd name="T53" fmla="*/ 399 h 794"/>
                  <a:gd name="T54" fmla="*/ 52 w 794"/>
                  <a:gd name="T55" fmla="*/ 428 h 794"/>
                  <a:gd name="T56" fmla="*/ 15 w 794"/>
                  <a:gd name="T57" fmla="*/ 480 h 794"/>
                  <a:gd name="T58" fmla="*/ 27 w 794"/>
                  <a:gd name="T59" fmla="*/ 522 h 794"/>
                  <a:gd name="T60" fmla="*/ 85 w 794"/>
                  <a:gd name="T61" fmla="*/ 548 h 794"/>
                  <a:gd name="T62" fmla="*/ 56 w 794"/>
                  <a:gd name="T63" fmla="*/ 600 h 794"/>
                  <a:gd name="T64" fmla="*/ 118 w 794"/>
                  <a:gd name="T65" fmla="*/ 615 h 794"/>
                  <a:gd name="T66" fmla="*/ 145 w 794"/>
                  <a:gd name="T67" fmla="*/ 645 h 794"/>
                  <a:gd name="T68" fmla="*/ 151 w 794"/>
                  <a:gd name="T69" fmla="*/ 709 h 794"/>
                  <a:gd name="T70" fmla="*/ 206 w 794"/>
                  <a:gd name="T71" fmla="*/ 687 h 794"/>
                  <a:gd name="T72" fmla="*/ 224 w 794"/>
                  <a:gd name="T73" fmla="*/ 748 h 794"/>
                  <a:gd name="T74" fmla="*/ 264 w 794"/>
                  <a:gd name="T75" fmla="*/ 765 h 794"/>
                  <a:gd name="T76" fmla="*/ 321 w 794"/>
                  <a:gd name="T77" fmla="*/ 736 h 794"/>
                  <a:gd name="T78" fmla="*/ 343 w 794"/>
                  <a:gd name="T79" fmla="*/ 791 h 794"/>
                  <a:gd name="T80" fmla="*/ 394 w 794"/>
                  <a:gd name="T81" fmla="*/ 751 h 794"/>
                  <a:gd name="T82" fmla="*/ 434 w 794"/>
                  <a:gd name="T83" fmla="*/ 750 h 794"/>
                  <a:gd name="T84" fmla="*/ 487 w 794"/>
                  <a:gd name="T85" fmla="*/ 784 h 794"/>
                  <a:gd name="T86" fmla="*/ 505 w 794"/>
                  <a:gd name="T87" fmla="*/ 728 h 794"/>
                  <a:gd name="T88" fmla="*/ 564 w 794"/>
                  <a:gd name="T89" fmla="*/ 752 h 794"/>
                  <a:gd name="T90" fmla="*/ 602 w 794"/>
                  <a:gd name="T91" fmla="*/ 731 h 794"/>
                  <a:gd name="T92" fmla="*/ 615 w 794"/>
                  <a:gd name="T93" fmla="*/ 669 h 794"/>
                  <a:gd name="T94" fmla="*/ 671 w 794"/>
                  <a:gd name="T95" fmla="*/ 685 h 794"/>
                  <a:gd name="T96" fmla="*/ 672 w 794"/>
                  <a:gd name="T97" fmla="*/ 621 h 794"/>
                  <a:gd name="T98" fmla="*/ 695 w 794"/>
                  <a:gd name="T99" fmla="*/ 589 h 794"/>
                  <a:gd name="T100" fmla="*/ 756 w 794"/>
                  <a:gd name="T101" fmla="*/ 569 h 794"/>
                  <a:gd name="T102" fmla="*/ 723 w 794"/>
                  <a:gd name="T103" fmla="*/ 520 h 794"/>
                  <a:gd name="T104" fmla="*/ 778 w 794"/>
                  <a:gd name="T105" fmla="*/ 488 h 794"/>
                  <a:gd name="T106" fmla="*/ 786 w 794"/>
                  <a:gd name="T107" fmla="*/ 446 h 794"/>
                  <a:gd name="T108" fmla="*/ 745 w 794"/>
                  <a:gd name="T109" fmla="*/ 397 h 794"/>
                  <a:gd name="T110" fmla="*/ 794 w 794"/>
                  <a:gd name="T111" fmla="*/ 36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94" h="794">
                    <a:moveTo>
                      <a:pt x="790" y="337"/>
                    </a:moveTo>
                    <a:cubicBezTo>
                      <a:pt x="790" y="333"/>
                      <a:pt x="787" y="330"/>
                      <a:pt x="783" y="329"/>
                    </a:cubicBezTo>
                    <a:cubicBezTo>
                      <a:pt x="744" y="323"/>
                      <a:pt x="744" y="323"/>
                      <a:pt x="744" y="323"/>
                    </a:cubicBezTo>
                    <a:cubicBezTo>
                      <a:pt x="740" y="322"/>
                      <a:pt x="736" y="319"/>
                      <a:pt x="735" y="315"/>
                    </a:cubicBezTo>
                    <a:cubicBezTo>
                      <a:pt x="730" y="295"/>
                      <a:pt x="730" y="295"/>
                      <a:pt x="730" y="295"/>
                    </a:cubicBezTo>
                    <a:cubicBezTo>
                      <a:pt x="729" y="291"/>
                      <a:pt x="730" y="286"/>
                      <a:pt x="733" y="284"/>
                    </a:cubicBezTo>
                    <a:cubicBezTo>
                      <a:pt x="763" y="258"/>
                      <a:pt x="763" y="258"/>
                      <a:pt x="763" y="258"/>
                    </a:cubicBezTo>
                    <a:cubicBezTo>
                      <a:pt x="766" y="256"/>
                      <a:pt x="767" y="251"/>
                      <a:pt x="766" y="248"/>
                    </a:cubicBezTo>
                    <a:cubicBezTo>
                      <a:pt x="755" y="224"/>
                      <a:pt x="755" y="224"/>
                      <a:pt x="755" y="224"/>
                    </a:cubicBezTo>
                    <a:cubicBezTo>
                      <a:pt x="754" y="221"/>
                      <a:pt x="749" y="218"/>
                      <a:pt x="746" y="219"/>
                    </a:cubicBezTo>
                    <a:cubicBezTo>
                      <a:pt x="706" y="224"/>
                      <a:pt x="706" y="224"/>
                      <a:pt x="706" y="224"/>
                    </a:cubicBezTo>
                    <a:cubicBezTo>
                      <a:pt x="703" y="225"/>
                      <a:pt x="698" y="222"/>
                      <a:pt x="696" y="219"/>
                    </a:cubicBezTo>
                    <a:cubicBezTo>
                      <a:pt x="685" y="201"/>
                      <a:pt x="685" y="201"/>
                      <a:pt x="685" y="201"/>
                    </a:cubicBezTo>
                    <a:cubicBezTo>
                      <a:pt x="683" y="198"/>
                      <a:pt x="683" y="193"/>
                      <a:pt x="685" y="190"/>
                    </a:cubicBezTo>
                    <a:cubicBezTo>
                      <a:pt x="706" y="157"/>
                      <a:pt x="706" y="157"/>
                      <a:pt x="706" y="157"/>
                    </a:cubicBezTo>
                    <a:cubicBezTo>
                      <a:pt x="708" y="154"/>
                      <a:pt x="708" y="149"/>
                      <a:pt x="705" y="146"/>
                    </a:cubicBezTo>
                    <a:cubicBezTo>
                      <a:pt x="688" y="126"/>
                      <a:pt x="688" y="126"/>
                      <a:pt x="688" y="126"/>
                    </a:cubicBezTo>
                    <a:cubicBezTo>
                      <a:pt x="686" y="124"/>
                      <a:pt x="681" y="123"/>
                      <a:pt x="678" y="124"/>
                    </a:cubicBezTo>
                    <a:cubicBezTo>
                      <a:pt x="642" y="141"/>
                      <a:pt x="642" y="141"/>
                      <a:pt x="642" y="141"/>
                    </a:cubicBezTo>
                    <a:cubicBezTo>
                      <a:pt x="638" y="142"/>
                      <a:pt x="633" y="142"/>
                      <a:pt x="631" y="139"/>
                    </a:cubicBezTo>
                    <a:cubicBezTo>
                      <a:pt x="614" y="125"/>
                      <a:pt x="614" y="125"/>
                      <a:pt x="614" y="125"/>
                    </a:cubicBezTo>
                    <a:cubicBezTo>
                      <a:pt x="611" y="123"/>
                      <a:pt x="610" y="118"/>
                      <a:pt x="611" y="115"/>
                    </a:cubicBezTo>
                    <a:cubicBezTo>
                      <a:pt x="622" y="76"/>
                      <a:pt x="622" y="76"/>
                      <a:pt x="622" y="76"/>
                    </a:cubicBezTo>
                    <a:cubicBezTo>
                      <a:pt x="623" y="73"/>
                      <a:pt x="621" y="69"/>
                      <a:pt x="618" y="67"/>
                    </a:cubicBezTo>
                    <a:cubicBezTo>
                      <a:pt x="595" y="53"/>
                      <a:pt x="595" y="53"/>
                      <a:pt x="595" y="53"/>
                    </a:cubicBezTo>
                    <a:cubicBezTo>
                      <a:pt x="592" y="51"/>
                      <a:pt x="587" y="51"/>
                      <a:pt x="585" y="54"/>
                    </a:cubicBezTo>
                    <a:cubicBezTo>
                      <a:pt x="555" y="80"/>
                      <a:pt x="555" y="80"/>
                      <a:pt x="555" y="80"/>
                    </a:cubicBezTo>
                    <a:cubicBezTo>
                      <a:pt x="552" y="83"/>
                      <a:pt x="548" y="84"/>
                      <a:pt x="544" y="82"/>
                    </a:cubicBezTo>
                    <a:cubicBezTo>
                      <a:pt x="524" y="74"/>
                      <a:pt x="524" y="74"/>
                      <a:pt x="524" y="74"/>
                    </a:cubicBezTo>
                    <a:cubicBezTo>
                      <a:pt x="521" y="72"/>
                      <a:pt x="518" y="68"/>
                      <a:pt x="518" y="65"/>
                    </a:cubicBezTo>
                    <a:cubicBezTo>
                      <a:pt x="517" y="25"/>
                      <a:pt x="517" y="25"/>
                      <a:pt x="517" y="25"/>
                    </a:cubicBezTo>
                    <a:cubicBezTo>
                      <a:pt x="517" y="21"/>
                      <a:pt x="514" y="17"/>
                      <a:pt x="510" y="16"/>
                    </a:cubicBezTo>
                    <a:cubicBezTo>
                      <a:pt x="485" y="10"/>
                      <a:pt x="485" y="10"/>
                      <a:pt x="485" y="10"/>
                    </a:cubicBezTo>
                    <a:cubicBezTo>
                      <a:pt x="481" y="9"/>
                      <a:pt x="477" y="11"/>
                      <a:pt x="475" y="14"/>
                    </a:cubicBezTo>
                    <a:cubicBezTo>
                      <a:pt x="455" y="48"/>
                      <a:pt x="455" y="48"/>
                      <a:pt x="455" y="48"/>
                    </a:cubicBezTo>
                    <a:cubicBezTo>
                      <a:pt x="453" y="51"/>
                      <a:pt x="448" y="53"/>
                      <a:pt x="445" y="53"/>
                    </a:cubicBezTo>
                    <a:cubicBezTo>
                      <a:pt x="423" y="51"/>
                      <a:pt x="423" y="51"/>
                      <a:pt x="423" y="51"/>
                    </a:cubicBezTo>
                    <a:cubicBezTo>
                      <a:pt x="420" y="50"/>
                      <a:pt x="416" y="47"/>
                      <a:pt x="415" y="44"/>
                    </a:cubicBezTo>
                    <a:cubicBezTo>
                      <a:pt x="402" y="6"/>
                      <a:pt x="402" y="6"/>
                      <a:pt x="402" y="6"/>
                    </a:cubicBezTo>
                    <a:cubicBezTo>
                      <a:pt x="401" y="3"/>
                      <a:pt x="397" y="0"/>
                      <a:pt x="393" y="0"/>
                    </a:cubicBezTo>
                    <a:cubicBezTo>
                      <a:pt x="367" y="1"/>
                      <a:pt x="367" y="1"/>
                      <a:pt x="367" y="1"/>
                    </a:cubicBezTo>
                    <a:cubicBezTo>
                      <a:pt x="363" y="2"/>
                      <a:pt x="359" y="5"/>
                      <a:pt x="359" y="8"/>
                    </a:cubicBezTo>
                    <a:cubicBezTo>
                      <a:pt x="349" y="47"/>
                      <a:pt x="349" y="47"/>
                      <a:pt x="349" y="47"/>
                    </a:cubicBezTo>
                    <a:cubicBezTo>
                      <a:pt x="348" y="50"/>
                      <a:pt x="345" y="54"/>
                      <a:pt x="341" y="54"/>
                    </a:cubicBezTo>
                    <a:cubicBezTo>
                      <a:pt x="320" y="59"/>
                      <a:pt x="320" y="59"/>
                      <a:pt x="320" y="59"/>
                    </a:cubicBezTo>
                    <a:cubicBezTo>
                      <a:pt x="317" y="59"/>
                      <a:pt x="312" y="57"/>
                      <a:pt x="310" y="55"/>
                    </a:cubicBezTo>
                    <a:cubicBezTo>
                      <a:pt x="286" y="22"/>
                      <a:pt x="286" y="22"/>
                      <a:pt x="286" y="22"/>
                    </a:cubicBezTo>
                    <a:cubicBezTo>
                      <a:pt x="284" y="19"/>
                      <a:pt x="280" y="18"/>
                      <a:pt x="276" y="19"/>
                    </a:cubicBezTo>
                    <a:cubicBezTo>
                      <a:pt x="251" y="28"/>
                      <a:pt x="251" y="28"/>
                      <a:pt x="251" y="28"/>
                    </a:cubicBezTo>
                    <a:cubicBezTo>
                      <a:pt x="248" y="29"/>
                      <a:pt x="245" y="33"/>
                      <a:pt x="246" y="37"/>
                    </a:cubicBezTo>
                    <a:cubicBezTo>
                      <a:pt x="248" y="77"/>
                      <a:pt x="248" y="77"/>
                      <a:pt x="248" y="77"/>
                    </a:cubicBezTo>
                    <a:cubicBezTo>
                      <a:pt x="248" y="80"/>
                      <a:pt x="246" y="85"/>
                      <a:pt x="243" y="86"/>
                    </a:cubicBezTo>
                    <a:cubicBezTo>
                      <a:pt x="224" y="97"/>
                      <a:pt x="224" y="97"/>
                      <a:pt x="224" y="97"/>
                    </a:cubicBezTo>
                    <a:cubicBezTo>
                      <a:pt x="221" y="98"/>
                      <a:pt x="216" y="98"/>
                      <a:pt x="213" y="96"/>
                    </a:cubicBezTo>
                    <a:cubicBezTo>
                      <a:pt x="181" y="72"/>
                      <a:pt x="181" y="72"/>
                      <a:pt x="181" y="72"/>
                    </a:cubicBezTo>
                    <a:cubicBezTo>
                      <a:pt x="178" y="70"/>
                      <a:pt x="173" y="70"/>
                      <a:pt x="170" y="72"/>
                    </a:cubicBezTo>
                    <a:cubicBezTo>
                      <a:pt x="149" y="88"/>
                      <a:pt x="149" y="88"/>
                      <a:pt x="149" y="88"/>
                    </a:cubicBezTo>
                    <a:cubicBezTo>
                      <a:pt x="146" y="90"/>
                      <a:pt x="145" y="94"/>
                      <a:pt x="146" y="98"/>
                    </a:cubicBezTo>
                    <a:cubicBezTo>
                      <a:pt x="160" y="135"/>
                      <a:pt x="160" y="135"/>
                      <a:pt x="160" y="135"/>
                    </a:cubicBezTo>
                    <a:cubicBezTo>
                      <a:pt x="161" y="138"/>
                      <a:pt x="160" y="143"/>
                      <a:pt x="158" y="146"/>
                    </a:cubicBezTo>
                    <a:cubicBezTo>
                      <a:pt x="143" y="161"/>
                      <a:pt x="143" y="161"/>
                      <a:pt x="143" y="161"/>
                    </a:cubicBezTo>
                    <a:cubicBezTo>
                      <a:pt x="140" y="164"/>
                      <a:pt x="135" y="165"/>
                      <a:pt x="132" y="164"/>
                    </a:cubicBezTo>
                    <a:cubicBezTo>
                      <a:pt x="94" y="150"/>
                      <a:pt x="94" y="150"/>
                      <a:pt x="94" y="150"/>
                    </a:cubicBezTo>
                    <a:cubicBezTo>
                      <a:pt x="91" y="149"/>
                      <a:pt x="86" y="150"/>
                      <a:pt x="84" y="153"/>
                    </a:cubicBezTo>
                    <a:cubicBezTo>
                      <a:pt x="69" y="175"/>
                      <a:pt x="69" y="175"/>
                      <a:pt x="69" y="175"/>
                    </a:cubicBezTo>
                    <a:cubicBezTo>
                      <a:pt x="67" y="178"/>
                      <a:pt x="67" y="182"/>
                      <a:pt x="69" y="185"/>
                    </a:cubicBezTo>
                    <a:cubicBezTo>
                      <a:pt x="93" y="217"/>
                      <a:pt x="93" y="217"/>
                      <a:pt x="93" y="217"/>
                    </a:cubicBezTo>
                    <a:cubicBezTo>
                      <a:pt x="96" y="220"/>
                      <a:pt x="96" y="225"/>
                      <a:pt x="94" y="228"/>
                    </a:cubicBezTo>
                    <a:cubicBezTo>
                      <a:pt x="85" y="247"/>
                      <a:pt x="85" y="247"/>
                      <a:pt x="85" y="247"/>
                    </a:cubicBezTo>
                    <a:cubicBezTo>
                      <a:pt x="83" y="250"/>
                      <a:pt x="78" y="253"/>
                      <a:pt x="75" y="252"/>
                    </a:cubicBezTo>
                    <a:cubicBezTo>
                      <a:pt x="35" y="251"/>
                      <a:pt x="35" y="251"/>
                      <a:pt x="35" y="251"/>
                    </a:cubicBezTo>
                    <a:cubicBezTo>
                      <a:pt x="31" y="250"/>
                      <a:pt x="28" y="253"/>
                      <a:pt x="26" y="257"/>
                    </a:cubicBezTo>
                    <a:cubicBezTo>
                      <a:pt x="18" y="282"/>
                      <a:pt x="18" y="282"/>
                      <a:pt x="18" y="282"/>
                    </a:cubicBezTo>
                    <a:cubicBezTo>
                      <a:pt x="17" y="285"/>
                      <a:pt x="18" y="290"/>
                      <a:pt x="21" y="292"/>
                    </a:cubicBezTo>
                    <a:cubicBezTo>
                      <a:pt x="54" y="314"/>
                      <a:pt x="54" y="314"/>
                      <a:pt x="54" y="314"/>
                    </a:cubicBezTo>
                    <a:cubicBezTo>
                      <a:pt x="57" y="317"/>
                      <a:pt x="59" y="321"/>
                      <a:pt x="58" y="325"/>
                    </a:cubicBezTo>
                    <a:cubicBezTo>
                      <a:pt x="54" y="346"/>
                      <a:pt x="54" y="346"/>
                      <a:pt x="54" y="346"/>
                    </a:cubicBezTo>
                    <a:cubicBezTo>
                      <a:pt x="53" y="349"/>
                      <a:pt x="50" y="353"/>
                      <a:pt x="46" y="354"/>
                    </a:cubicBezTo>
                    <a:cubicBezTo>
                      <a:pt x="8" y="364"/>
                      <a:pt x="8" y="364"/>
                      <a:pt x="8" y="364"/>
                    </a:cubicBezTo>
                    <a:cubicBezTo>
                      <a:pt x="4" y="365"/>
                      <a:pt x="1" y="369"/>
                      <a:pt x="1" y="372"/>
                    </a:cubicBezTo>
                    <a:cubicBezTo>
                      <a:pt x="1" y="399"/>
                      <a:pt x="1" y="399"/>
                      <a:pt x="1" y="399"/>
                    </a:cubicBezTo>
                    <a:cubicBezTo>
                      <a:pt x="0" y="402"/>
                      <a:pt x="3" y="406"/>
                      <a:pt x="7" y="407"/>
                    </a:cubicBezTo>
                    <a:cubicBezTo>
                      <a:pt x="45" y="420"/>
                      <a:pt x="45" y="420"/>
                      <a:pt x="45" y="420"/>
                    </a:cubicBezTo>
                    <a:cubicBezTo>
                      <a:pt x="48" y="421"/>
                      <a:pt x="51" y="425"/>
                      <a:pt x="52" y="428"/>
                    </a:cubicBezTo>
                    <a:cubicBezTo>
                      <a:pt x="54" y="449"/>
                      <a:pt x="54" y="449"/>
                      <a:pt x="54" y="449"/>
                    </a:cubicBezTo>
                    <a:cubicBezTo>
                      <a:pt x="55" y="453"/>
                      <a:pt x="52" y="458"/>
                      <a:pt x="49" y="460"/>
                    </a:cubicBezTo>
                    <a:cubicBezTo>
                      <a:pt x="15" y="480"/>
                      <a:pt x="15" y="480"/>
                      <a:pt x="15" y="480"/>
                    </a:cubicBezTo>
                    <a:cubicBezTo>
                      <a:pt x="12" y="482"/>
                      <a:pt x="11" y="487"/>
                      <a:pt x="12" y="490"/>
                    </a:cubicBezTo>
                    <a:cubicBezTo>
                      <a:pt x="19" y="516"/>
                      <a:pt x="19" y="516"/>
                      <a:pt x="19" y="516"/>
                    </a:cubicBezTo>
                    <a:cubicBezTo>
                      <a:pt x="20" y="519"/>
                      <a:pt x="23" y="522"/>
                      <a:pt x="27" y="522"/>
                    </a:cubicBezTo>
                    <a:cubicBezTo>
                      <a:pt x="67" y="523"/>
                      <a:pt x="67" y="523"/>
                      <a:pt x="67" y="523"/>
                    </a:cubicBezTo>
                    <a:cubicBezTo>
                      <a:pt x="70" y="523"/>
                      <a:pt x="75" y="526"/>
                      <a:pt x="76" y="529"/>
                    </a:cubicBezTo>
                    <a:cubicBezTo>
                      <a:pt x="85" y="548"/>
                      <a:pt x="85" y="548"/>
                      <a:pt x="85" y="548"/>
                    </a:cubicBezTo>
                    <a:cubicBezTo>
                      <a:pt x="86" y="552"/>
                      <a:pt x="86" y="557"/>
                      <a:pt x="83" y="559"/>
                    </a:cubicBezTo>
                    <a:cubicBezTo>
                      <a:pt x="57" y="589"/>
                      <a:pt x="57" y="589"/>
                      <a:pt x="57" y="589"/>
                    </a:cubicBezTo>
                    <a:cubicBezTo>
                      <a:pt x="55" y="592"/>
                      <a:pt x="54" y="597"/>
                      <a:pt x="56" y="600"/>
                    </a:cubicBezTo>
                    <a:cubicBezTo>
                      <a:pt x="70" y="622"/>
                      <a:pt x="70" y="622"/>
                      <a:pt x="70" y="622"/>
                    </a:cubicBezTo>
                    <a:cubicBezTo>
                      <a:pt x="72" y="625"/>
                      <a:pt x="77" y="627"/>
                      <a:pt x="80" y="626"/>
                    </a:cubicBezTo>
                    <a:cubicBezTo>
                      <a:pt x="118" y="615"/>
                      <a:pt x="118" y="615"/>
                      <a:pt x="118" y="615"/>
                    </a:cubicBezTo>
                    <a:cubicBezTo>
                      <a:pt x="122" y="614"/>
                      <a:pt x="127" y="615"/>
                      <a:pt x="129" y="618"/>
                    </a:cubicBezTo>
                    <a:cubicBezTo>
                      <a:pt x="143" y="634"/>
                      <a:pt x="143" y="634"/>
                      <a:pt x="143" y="634"/>
                    </a:cubicBezTo>
                    <a:cubicBezTo>
                      <a:pt x="146" y="637"/>
                      <a:pt x="146" y="642"/>
                      <a:pt x="145" y="645"/>
                    </a:cubicBezTo>
                    <a:cubicBezTo>
                      <a:pt x="129" y="681"/>
                      <a:pt x="129" y="681"/>
                      <a:pt x="129" y="681"/>
                    </a:cubicBezTo>
                    <a:cubicBezTo>
                      <a:pt x="127" y="685"/>
                      <a:pt x="128" y="689"/>
                      <a:pt x="131" y="692"/>
                    </a:cubicBezTo>
                    <a:cubicBezTo>
                      <a:pt x="151" y="709"/>
                      <a:pt x="151" y="709"/>
                      <a:pt x="151" y="709"/>
                    </a:cubicBezTo>
                    <a:cubicBezTo>
                      <a:pt x="154" y="711"/>
                      <a:pt x="159" y="711"/>
                      <a:pt x="162" y="709"/>
                    </a:cubicBezTo>
                    <a:cubicBezTo>
                      <a:pt x="195" y="687"/>
                      <a:pt x="195" y="687"/>
                      <a:pt x="195" y="687"/>
                    </a:cubicBezTo>
                    <a:cubicBezTo>
                      <a:pt x="198" y="685"/>
                      <a:pt x="203" y="685"/>
                      <a:pt x="206" y="687"/>
                    </a:cubicBezTo>
                    <a:cubicBezTo>
                      <a:pt x="224" y="699"/>
                      <a:pt x="224" y="699"/>
                      <a:pt x="224" y="699"/>
                    </a:cubicBezTo>
                    <a:cubicBezTo>
                      <a:pt x="227" y="700"/>
                      <a:pt x="230" y="705"/>
                      <a:pt x="229" y="709"/>
                    </a:cubicBezTo>
                    <a:cubicBezTo>
                      <a:pt x="224" y="748"/>
                      <a:pt x="224" y="748"/>
                      <a:pt x="224" y="748"/>
                    </a:cubicBezTo>
                    <a:cubicBezTo>
                      <a:pt x="224" y="752"/>
                      <a:pt x="226" y="756"/>
                      <a:pt x="230" y="757"/>
                    </a:cubicBezTo>
                    <a:cubicBezTo>
                      <a:pt x="254" y="768"/>
                      <a:pt x="254" y="768"/>
                      <a:pt x="254" y="768"/>
                    </a:cubicBezTo>
                    <a:cubicBezTo>
                      <a:pt x="257" y="769"/>
                      <a:pt x="262" y="768"/>
                      <a:pt x="264" y="765"/>
                    </a:cubicBezTo>
                    <a:cubicBezTo>
                      <a:pt x="289" y="734"/>
                      <a:pt x="289" y="734"/>
                      <a:pt x="289" y="734"/>
                    </a:cubicBezTo>
                    <a:cubicBezTo>
                      <a:pt x="292" y="732"/>
                      <a:pt x="296" y="730"/>
                      <a:pt x="300" y="731"/>
                    </a:cubicBezTo>
                    <a:cubicBezTo>
                      <a:pt x="321" y="736"/>
                      <a:pt x="321" y="736"/>
                      <a:pt x="321" y="736"/>
                    </a:cubicBezTo>
                    <a:cubicBezTo>
                      <a:pt x="324" y="737"/>
                      <a:pt x="328" y="741"/>
                      <a:pt x="328" y="744"/>
                    </a:cubicBezTo>
                    <a:cubicBezTo>
                      <a:pt x="335" y="784"/>
                      <a:pt x="335" y="784"/>
                      <a:pt x="335" y="784"/>
                    </a:cubicBezTo>
                    <a:cubicBezTo>
                      <a:pt x="336" y="787"/>
                      <a:pt x="340" y="790"/>
                      <a:pt x="343" y="791"/>
                    </a:cubicBezTo>
                    <a:cubicBezTo>
                      <a:pt x="369" y="794"/>
                      <a:pt x="369" y="794"/>
                      <a:pt x="369" y="794"/>
                    </a:cubicBezTo>
                    <a:cubicBezTo>
                      <a:pt x="373" y="794"/>
                      <a:pt x="377" y="792"/>
                      <a:pt x="378" y="788"/>
                    </a:cubicBezTo>
                    <a:cubicBezTo>
                      <a:pt x="394" y="751"/>
                      <a:pt x="394" y="751"/>
                      <a:pt x="394" y="751"/>
                    </a:cubicBezTo>
                    <a:cubicBezTo>
                      <a:pt x="395" y="748"/>
                      <a:pt x="399" y="745"/>
                      <a:pt x="403" y="745"/>
                    </a:cubicBezTo>
                    <a:cubicBezTo>
                      <a:pt x="424" y="744"/>
                      <a:pt x="424" y="744"/>
                      <a:pt x="424" y="744"/>
                    </a:cubicBezTo>
                    <a:cubicBezTo>
                      <a:pt x="428" y="744"/>
                      <a:pt x="432" y="746"/>
                      <a:pt x="434" y="750"/>
                    </a:cubicBezTo>
                    <a:cubicBezTo>
                      <a:pt x="452" y="785"/>
                      <a:pt x="452" y="785"/>
                      <a:pt x="452" y="785"/>
                    </a:cubicBezTo>
                    <a:cubicBezTo>
                      <a:pt x="454" y="788"/>
                      <a:pt x="458" y="790"/>
                      <a:pt x="462" y="789"/>
                    </a:cubicBezTo>
                    <a:cubicBezTo>
                      <a:pt x="487" y="784"/>
                      <a:pt x="487" y="784"/>
                      <a:pt x="487" y="784"/>
                    </a:cubicBezTo>
                    <a:cubicBezTo>
                      <a:pt x="491" y="784"/>
                      <a:pt x="494" y="780"/>
                      <a:pt x="495" y="776"/>
                    </a:cubicBezTo>
                    <a:cubicBezTo>
                      <a:pt x="498" y="737"/>
                      <a:pt x="498" y="737"/>
                      <a:pt x="498" y="737"/>
                    </a:cubicBezTo>
                    <a:cubicBezTo>
                      <a:pt x="498" y="733"/>
                      <a:pt x="501" y="729"/>
                      <a:pt x="505" y="728"/>
                    </a:cubicBezTo>
                    <a:cubicBezTo>
                      <a:pt x="525" y="721"/>
                      <a:pt x="525" y="721"/>
                      <a:pt x="525" y="721"/>
                    </a:cubicBezTo>
                    <a:cubicBezTo>
                      <a:pt x="528" y="720"/>
                      <a:pt x="533" y="721"/>
                      <a:pt x="536" y="723"/>
                    </a:cubicBezTo>
                    <a:cubicBezTo>
                      <a:pt x="564" y="752"/>
                      <a:pt x="564" y="752"/>
                      <a:pt x="564" y="752"/>
                    </a:cubicBezTo>
                    <a:cubicBezTo>
                      <a:pt x="566" y="754"/>
                      <a:pt x="571" y="755"/>
                      <a:pt x="574" y="753"/>
                    </a:cubicBezTo>
                    <a:cubicBezTo>
                      <a:pt x="597" y="741"/>
                      <a:pt x="597" y="741"/>
                      <a:pt x="597" y="741"/>
                    </a:cubicBezTo>
                    <a:cubicBezTo>
                      <a:pt x="601" y="739"/>
                      <a:pt x="603" y="735"/>
                      <a:pt x="602" y="731"/>
                    </a:cubicBezTo>
                    <a:cubicBezTo>
                      <a:pt x="594" y="692"/>
                      <a:pt x="594" y="692"/>
                      <a:pt x="594" y="692"/>
                    </a:cubicBezTo>
                    <a:cubicBezTo>
                      <a:pt x="593" y="689"/>
                      <a:pt x="595" y="684"/>
                      <a:pt x="598" y="682"/>
                    </a:cubicBezTo>
                    <a:cubicBezTo>
                      <a:pt x="615" y="669"/>
                      <a:pt x="615" y="669"/>
                      <a:pt x="615" y="669"/>
                    </a:cubicBezTo>
                    <a:cubicBezTo>
                      <a:pt x="618" y="667"/>
                      <a:pt x="623" y="666"/>
                      <a:pt x="626" y="668"/>
                    </a:cubicBezTo>
                    <a:cubicBezTo>
                      <a:pt x="661" y="687"/>
                      <a:pt x="661" y="687"/>
                      <a:pt x="661" y="687"/>
                    </a:cubicBezTo>
                    <a:cubicBezTo>
                      <a:pt x="664" y="689"/>
                      <a:pt x="669" y="688"/>
                      <a:pt x="671" y="685"/>
                    </a:cubicBezTo>
                    <a:cubicBezTo>
                      <a:pt x="690" y="667"/>
                      <a:pt x="690" y="667"/>
                      <a:pt x="690" y="667"/>
                    </a:cubicBezTo>
                    <a:cubicBezTo>
                      <a:pt x="692" y="664"/>
                      <a:pt x="693" y="659"/>
                      <a:pt x="691" y="656"/>
                    </a:cubicBezTo>
                    <a:cubicBezTo>
                      <a:pt x="672" y="621"/>
                      <a:pt x="672" y="621"/>
                      <a:pt x="672" y="621"/>
                    </a:cubicBezTo>
                    <a:cubicBezTo>
                      <a:pt x="670" y="618"/>
                      <a:pt x="670" y="613"/>
                      <a:pt x="673" y="610"/>
                    </a:cubicBezTo>
                    <a:cubicBezTo>
                      <a:pt x="685" y="593"/>
                      <a:pt x="685" y="593"/>
                      <a:pt x="685" y="593"/>
                    </a:cubicBezTo>
                    <a:cubicBezTo>
                      <a:pt x="687" y="590"/>
                      <a:pt x="692" y="588"/>
                      <a:pt x="695" y="589"/>
                    </a:cubicBezTo>
                    <a:cubicBezTo>
                      <a:pt x="735" y="597"/>
                      <a:pt x="735" y="597"/>
                      <a:pt x="735" y="597"/>
                    </a:cubicBezTo>
                    <a:cubicBezTo>
                      <a:pt x="738" y="597"/>
                      <a:pt x="742" y="595"/>
                      <a:pt x="744" y="592"/>
                    </a:cubicBezTo>
                    <a:cubicBezTo>
                      <a:pt x="756" y="569"/>
                      <a:pt x="756" y="569"/>
                      <a:pt x="756" y="569"/>
                    </a:cubicBezTo>
                    <a:cubicBezTo>
                      <a:pt x="758" y="565"/>
                      <a:pt x="757" y="561"/>
                      <a:pt x="754" y="558"/>
                    </a:cubicBezTo>
                    <a:cubicBezTo>
                      <a:pt x="726" y="531"/>
                      <a:pt x="726" y="531"/>
                      <a:pt x="726" y="531"/>
                    </a:cubicBezTo>
                    <a:cubicBezTo>
                      <a:pt x="723" y="528"/>
                      <a:pt x="722" y="523"/>
                      <a:pt x="723" y="520"/>
                    </a:cubicBezTo>
                    <a:cubicBezTo>
                      <a:pt x="730" y="500"/>
                      <a:pt x="730" y="500"/>
                      <a:pt x="730" y="500"/>
                    </a:cubicBezTo>
                    <a:cubicBezTo>
                      <a:pt x="731" y="496"/>
                      <a:pt x="735" y="493"/>
                      <a:pt x="739" y="493"/>
                    </a:cubicBezTo>
                    <a:cubicBezTo>
                      <a:pt x="778" y="488"/>
                      <a:pt x="778" y="488"/>
                      <a:pt x="778" y="488"/>
                    </a:cubicBezTo>
                    <a:cubicBezTo>
                      <a:pt x="782" y="488"/>
                      <a:pt x="785" y="485"/>
                      <a:pt x="786" y="481"/>
                    </a:cubicBezTo>
                    <a:cubicBezTo>
                      <a:pt x="791" y="455"/>
                      <a:pt x="791" y="455"/>
                      <a:pt x="791" y="455"/>
                    </a:cubicBezTo>
                    <a:cubicBezTo>
                      <a:pt x="791" y="452"/>
                      <a:pt x="789" y="447"/>
                      <a:pt x="786" y="446"/>
                    </a:cubicBezTo>
                    <a:cubicBezTo>
                      <a:pt x="750" y="428"/>
                      <a:pt x="750" y="428"/>
                      <a:pt x="750" y="428"/>
                    </a:cubicBezTo>
                    <a:cubicBezTo>
                      <a:pt x="747" y="426"/>
                      <a:pt x="745" y="422"/>
                      <a:pt x="745" y="419"/>
                    </a:cubicBezTo>
                    <a:cubicBezTo>
                      <a:pt x="745" y="397"/>
                      <a:pt x="745" y="397"/>
                      <a:pt x="745" y="397"/>
                    </a:cubicBezTo>
                    <a:cubicBezTo>
                      <a:pt x="745" y="393"/>
                      <a:pt x="748" y="389"/>
                      <a:pt x="752" y="388"/>
                    </a:cubicBezTo>
                    <a:cubicBezTo>
                      <a:pt x="788" y="372"/>
                      <a:pt x="788" y="372"/>
                      <a:pt x="788" y="372"/>
                    </a:cubicBezTo>
                    <a:cubicBezTo>
                      <a:pt x="792" y="371"/>
                      <a:pt x="794" y="367"/>
                      <a:pt x="794" y="363"/>
                    </a:cubicBezTo>
                    <a:lnTo>
                      <a:pt x="790" y="337"/>
                    </a:lnTo>
                    <a:close/>
                  </a:path>
                </a:pathLst>
              </a:custGeom>
              <a:gradFill>
                <a:gsLst>
                  <a:gs pos="100000">
                    <a:srgbClr val="D7D7D7"/>
                  </a:gs>
                  <a:gs pos="0">
                    <a:srgbClr val="F9F8FA"/>
                  </a:gs>
                </a:gsLst>
                <a:lin ang="5400000" scaled="1"/>
              </a:gradFill>
              <a:ln w="9525">
                <a:noFill/>
                <a:round/>
              </a:ln>
            </p:spPr>
            <p:txBody>
              <a:bodyPr/>
              <a:lstStyle/>
              <a:p>
                <a:pPr fontAlgn="auto">
                  <a:spcBef>
                    <a:spcPts val="0"/>
                  </a:spcBef>
                  <a:spcAft>
                    <a:spcPts val="0"/>
                  </a:spcAft>
                  <a:defRPr/>
                </a:pP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椭圆 8"/>
              <p:cNvSpPr/>
              <p:nvPr/>
            </p:nvSpPr>
            <p:spPr>
              <a:xfrm>
                <a:off x="10243307" y="-165867"/>
                <a:ext cx="963827" cy="963827"/>
              </a:xfrm>
              <a:prstGeom prst="ellipse">
                <a:avLst/>
              </a:prstGeom>
              <a:solidFill>
                <a:srgbClr val="9FC628"/>
              </a:solidFill>
              <a:ln w="136525">
                <a:gradFill>
                  <a:gsLst>
                    <a:gs pos="0">
                      <a:srgbClr val="C9C7C8"/>
                    </a:gs>
                    <a:gs pos="100000">
                      <a:srgbClr val="F9F9F8"/>
                    </a:gs>
                  </a:gsLst>
                  <a:lin ang="5400000" scaled="1"/>
                </a:gradFill>
              </a:ln>
              <a:effectLst>
                <a:innerShdw blurRad="215900" dist="88900" dir="16200000">
                  <a:prstClr val="black">
                    <a:alpha val="45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8" name="组合 54"/>
            <p:cNvGrpSpPr/>
            <p:nvPr/>
          </p:nvGrpSpPr>
          <p:grpSpPr bwMode="auto">
            <a:xfrm>
              <a:off x="4289" y="1949"/>
              <a:ext cx="866" cy="866"/>
              <a:chOff x="4619504" y="2380975"/>
              <a:chExt cx="3138274" cy="3138274"/>
            </a:xfrm>
          </p:grpSpPr>
          <p:grpSp>
            <p:nvGrpSpPr>
              <p:cNvPr id="39" name="椭圆 56"/>
              <p:cNvGrpSpPr/>
              <p:nvPr/>
            </p:nvGrpSpPr>
            <p:grpSpPr bwMode="auto">
              <a:xfrm>
                <a:off x="4603676" y="2372160"/>
                <a:ext cx="3169927" cy="3155901"/>
                <a:chOff x="5407152" y="2743200"/>
                <a:chExt cx="1377696" cy="1371600"/>
              </a:xfrm>
            </p:grpSpPr>
            <p:pic>
              <p:nvPicPr>
                <p:cNvPr id="41" name="椭圆 56"/>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42" name="Text Box 109"/>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zh-CN">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0"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solidFill>
                      <a:srgbClr val="000000"/>
                    </a:solidFill>
                    <a:miter lim="800000"/>
                    <a:headEnd/>
                    <a:tailEnd/>
                  </a14:hiddenLine>
                </a:ext>
              </a:extLst>
            </p:spPr>
            <p:txBody>
              <a:bodyPr rot="10800000" vert="eaVert" anchor="ctr"/>
              <a:lstStyle/>
              <a:p>
                <a:pPr algn="ctr"/>
                <a:endParaRPr lang="zh-CN" altLang="zh-CN">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6"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80">
                                          <p:stCondLst>
                                            <p:cond delay="0"/>
                                          </p:stCondLst>
                                        </p:cTn>
                                        <p:tgtEl>
                                          <p:spTgt spid="4"/>
                                        </p:tgtEl>
                                      </p:cBhvr>
                                    </p:animEffect>
                                    <p:anim calcmode="lin" valueType="num">
                                      <p:cBhvr>
                                        <p:cTn id="1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7" dur="26">
                                          <p:stCondLst>
                                            <p:cond delay="650"/>
                                          </p:stCondLst>
                                        </p:cTn>
                                        <p:tgtEl>
                                          <p:spTgt spid="4"/>
                                        </p:tgtEl>
                                      </p:cBhvr>
                                      <p:to x="100000" y="60000"/>
                                    </p:animScale>
                                    <p:animScale>
                                      <p:cBhvr>
                                        <p:cTn id="18" dur="166" decel="50000">
                                          <p:stCondLst>
                                            <p:cond delay="676"/>
                                          </p:stCondLst>
                                        </p:cTn>
                                        <p:tgtEl>
                                          <p:spTgt spid="4"/>
                                        </p:tgtEl>
                                      </p:cBhvr>
                                      <p:to x="100000" y="100000"/>
                                    </p:animScale>
                                    <p:animScale>
                                      <p:cBhvr>
                                        <p:cTn id="19" dur="26">
                                          <p:stCondLst>
                                            <p:cond delay="1312"/>
                                          </p:stCondLst>
                                        </p:cTn>
                                        <p:tgtEl>
                                          <p:spTgt spid="4"/>
                                        </p:tgtEl>
                                      </p:cBhvr>
                                      <p:to x="100000" y="80000"/>
                                    </p:animScale>
                                    <p:animScale>
                                      <p:cBhvr>
                                        <p:cTn id="20" dur="166" decel="50000">
                                          <p:stCondLst>
                                            <p:cond delay="1338"/>
                                          </p:stCondLst>
                                        </p:cTn>
                                        <p:tgtEl>
                                          <p:spTgt spid="4"/>
                                        </p:tgtEl>
                                      </p:cBhvr>
                                      <p:to x="100000" y="100000"/>
                                    </p:animScale>
                                    <p:animScale>
                                      <p:cBhvr>
                                        <p:cTn id="21" dur="26">
                                          <p:stCondLst>
                                            <p:cond delay="1642"/>
                                          </p:stCondLst>
                                        </p:cTn>
                                        <p:tgtEl>
                                          <p:spTgt spid="4"/>
                                        </p:tgtEl>
                                      </p:cBhvr>
                                      <p:to x="100000" y="90000"/>
                                    </p:animScale>
                                    <p:animScale>
                                      <p:cBhvr>
                                        <p:cTn id="22" dur="166" decel="50000">
                                          <p:stCondLst>
                                            <p:cond delay="1668"/>
                                          </p:stCondLst>
                                        </p:cTn>
                                        <p:tgtEl>
                                          <p:spTgt spid="4"/>
                                        </p:tgtEl>
                                      </p:cBhvr>
                                      <p:to x="100000" y="100000"/>
                                    </p:animScale>
                                    <p:animScale>
                                      <p:cBhvr>
                                        <p:cTn id="23" dur="26">
                                          <p:stCondLst>
                                            <p:cond delay="1808"/>
                                          </p:stCondLst>
                                        </p:cTn>
                                        <p:tgtEl>
                                          <p:spTgt spid="4"/>
                                        </p:tgtEl>
                                      </p:cBhvr>
                                      <p:to x="100000" y="95000"/>
                                    </p:animScale>
                                    <p:animScale>
                                      <p:cBhvr>
                                        <p:cTn id="24" dur="166" decel="50000">
                                          <p:stCondLst>
                                            <p:cond delay="1834"/>
                                          </p:stCondLst>
                                        </p:cTn>
                                        <p:tgtEl>
                                          <p:spTgt spid="4"/>
                                        </p:tgtEl>
                                      </p:cBhvr>
                                      <p:to x="100000" y="100000"/>
                                    </p:animScale>
                                  </p:childTnLst>
                                </p:cTn>
                              </p:par>
                            </p:childTnLst>
                          </p:cTn>
                        </p:par>
                        <p:par>
                          <p:cTn id="25" fill="hold">
                            <p:stCondLst>
                              <p:cond delay="2500"/>
                            </p:stCondLst>
                            <p:childTnLst>
                              <p:par>
                                <p:cTn id="26" presetID="49" presetClass="entr" presetSubtype="0" decel="100000"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p:cTn id="28" dur="500" fill="hold"/>
                                        <p:tgtEl>
                                          <p:spTgt spid="35"/>
                                        </p:tgtEl>
                                        <p:attrNameLst>
                                          <p:attrName>ppt_w</p:attrName>
                                        </p:attrNameLst>
                                      </p:cBhvr>
                                      <p:tavLst>
                                        <p:tav tm="0">
                                          <p:val>
                                            <p:fltVal val="0"/>
                                          </p:val>
                                        </p:tav>
                                        <p:tav tm="100000">
                                          <p:val>
                                            <p:strVal val="#ppt_w"/>
                                          </p:val>
                                        </p:tav>
                                      </p:tavLst>
                                    </p:anim>
                                    <p:anim calcmode="lin" valueType="num">
                                      <p:cBhvr>
                                        <p:cTn id="29" dur="500" fill="hold"/>
                                        <p:tgtEl>
                                          <p:spTgt spid="35"/>
                                        </p:tgtEl>
                                        <p:attrNameLst>
                                          <p:attrName>ppt_h</p:attrName>
                                        </p:attrNameLst>
                                      </p:cBhvr>
                                      <p:tavLst>
                                        <p:tav tm="0">
                                          <p:val>
                                            <p:fltVal val="0"/>
                                          </p:val>
                                        </p:tav>
                                        <p:tav tm="100000">
                                          <p:val>
                                            <p:strVal val="#ppt_h"/>
                                          </p:val>
                                        </p:tav>
                                      </p:tavLst>
                                    </p:anim>
                                    <p:anim calcmode="lin" valueType="num">
                                      <p:cBhvr>
                                        <p:cTn id="30" dur="500" fill="hold"/>
                                        <p:tgtEl>
                                          <p:spTgt spid="35"/>
                                        </p:tgtEl>
                                        <p:attrNameLst>
                                          <p:attrName>style.rotation</p:attrName>
                                        </p:attrNameLst>
                                      </p:cBhvr>
                                      <p:tavLst>
                                        <p:tav tm="0">
                                          <p:val>
                                            <p:fltVal val="360"/>
                                          </p:val>
                                        </p:tav>
                                        <p:tav tm="100000">
                                          <p:val>
                                            <p:fltVal val="0"/>
                                          </p:val>
                                        </p:tav>
                                      </p:tavLst>
                                    </p:anim>
                                    <p:animEffect transition="in" filter="fade">
                                      <p:cBhvr>
                                        <p:cTn id="31" dur="500"/>
                                        <p:tgtEl>
                                          <p:spTgt spid="35"/>
                                        </p:tgtEl>
                                      </p:cBhvr>
                                    </p:animEffect>
                                  </p:childTnLst>
                                </p:cTn>
                              </p:par>
                            </p:childTnLst>
                          </p:cTn>
                        </p:par>
                        <p:par>
                          <p:cTn id="32" fill="hold">
                            <p:stCondLst>
                              <p:cond delay="3000"/>
                            </p:stCondLst>
                            <p:childTnLst>
                              <p:par>
                                <p:cTn id="33" presetID="14" presetClass="entr" presetSubtype="1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randombar(horizontal)">
                                      <p:cBhvr>
                                        <p:cTn id="35" dur="500"/>
                                        <p:tgtEl>
                                          <p:spTgt spid="5"/>
                                        </p:tgtEl>
                                      </p:cBhvr>
                                    </p:animEffect>
                                  </p:childTnLst>
                                </p:cTn>
                              </p:par>
                            </p:childTnLst>
                          </p:cTn>
                        </p:par>
                        <p:par>
                          <p:cTn id="36" fill="hold">
                            <p:stCondLst>
                              <p:cond delay="3500"/>
                            </p:stCondLst>
                            <p:childTnLst>
                              <p:par>
                                <p:cTn id="37" presetID="14" presetClass="entr" presetSubtype="10"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randombar(horizontal)">
                                      <p:cBhvr>
                                        <p:cTn id="39" dur="500"/>
                                        <p:tgtEl>
                                          <p:spTgt spid="10"/>
                                        </p:tgtEl>
                                      </p:cBhvr>
                                    </p:animEffect>
                                  </p:childTnLst>
                                </p:cTn>
                              </p:par>
                            </p:childTnLst>
                          </p:cTn>
                        </p:par>
                        <p:par>
                          <p:cTn id="40" fill="hold">
                            <p:stCondLst>
                              <p:cond delay="4000"/>
                            </p:stCondLst>
                            <p:childTnLst>
                              <p:par>
                                <p:cTn id="41" presetID="14" presetClass="entr" presetSubtype="10"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randombar(horizontal)">
                                      <p:cBhvr>
                                        <p:cTn id="43" dur="500"/>
                                        <p:tgtEl>
                                          <p:spTgt spid="9"/>
                                        </p:tgtEl>
                                      </p:cBhvr>
                                    </p:animEffect>
                                  </p:childTnLst>
                                </p:cTn>
                              </p:par>
                            </p:childTnLst>
                          </p:cTn>
                        </p:par>
                        <p:par>
                          <p:cTn id="44" fill="hold">
                            <p:stCondLst>
                              <p:cond delay="4500"/>
                            </p:stCondLst>
                            <p:childTnLst>
                              <p:par>
                                <p:cTn id="45" presetID="14" presetClass="entr" presetSubtype="10"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randombar(horizontal)">
                                      <p:cBhvr>
                                        <p:cTn id="47" dur="500"/>
                                        <p:tgtEl>
                                          <p:spTgt spid="6"/>
                                        </p:tgtEl>
                                      </p:cBhvr>
                                    </p:animEffect>
                                  </p:childTnLst>
                                </p:cTn>
                              </p:par>
                            </p:childTnLst>
                          </p:cTn>
                        </p:par>
                        <p:par>
                          <p:cTn id="48" fill="hold">
                            <p:stCondLst>
                              <p:cond delay="5000"/>
                            </p:stCondLst>
                            <p:childTnLst>
                              <p:par>
                                <p:cTn id="49" presetID="14" presetClass="entr" presetSubtype="10" fill="hold"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randombar(horizontal)">
                                      <p:cBhvr>
                                        <p:cTn id="51" dur="500"/>
                                        <p:tgtEl>
                                          <p:spTgt spid="7"/>
                                        </p:tgtEl>
                                      </p:cBhvr>
                                    </p:animEffect>
                                  </p:childTnLst>
                                </p:cTn>
                              </p:par>
                            </p:childTnLst>
                          </p:cTn>
                        </p:par>
                        <p:par>
                          <p:cTn id="52" fill="hold">
                            <p:stCondLst>
                              <p:cond delay="5500"/>
                            </p:stCondLst>
                            <p:childTnLst>
                              <p:par>
                                <p:cTn id="53" presetID="14" presetClass="entr" presetSubtype="10"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randombar(horizontal)">
                                      <p:cBhvr>
                                        <p:cTn id="55" dur="500"/>
                                        <p:tgtEl>
                                          <p:spTgt spid="8"/>
                                        </p:tgtEl>
                                      </p:cBhvr>
                                    </p:animEffect>
                                  </p:childTnLst>
                                </p:cTn>
                              </p:par>
                            </p:childTnLst>
                          </p:cTn>
                        </p:par>
                        <p:par>
                          <p:cTn id="56" fill="hold">
                            <p:stCondLst>
                              <p:cond delay="6000"/>
                            </p:stCondLst>
                            <p:childTnLst>
                              <p:par>
                                <p:cTn id="57" presetID="49" presetClass="entr" presetSubtype="0" decel="100000"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p:cTn id="59" dur="500" fill="hold"/>
                                        <p:tgtEl>
                                          <p:spTgt spid="33"/>
                                        </p:tgtEl>
                                        <p:attrNameLst>
                                          <p:attrName>ppt_w</p:attrName>
                                        </p:attrNameLst>
                                      </p:cBhvr>
                                      <p:tavLst>
                                        <p:tav tm="0">
                                          <p:val>
                                            <p:fltVal val="0"/>
                                          </p:val>
                                        </p:tav>
                                        <p:tav tm="100000">
                                          <p:val>
                                            <p:strVal val="#ppt_w"/>
                                          </p:val>
                                        </p:tav>
                                      </p:tavLst>
                                    </p:anim>
                                    <p:anim calcmode="lin" valueType="num">
                                      <p:cBhvr>
                                        <p:cTn id="60" dur="500" fill="hold"/>
                                        <p:tgtEl>
                                          <p:spTgt spid="33"/>
                                        </p:tgtEl>
                                        <p:attrNameLst>
                                          <p:attrName>ppt_h</p:attrName>
                                        </p:attrNameLst>
                                      </p:cBhvr>
                                      <p:tavLst>
                                        <p:tav tm="0">
                                          <p:val>
                                            <p:fltVal val="0"/>
                                          </p:val>
                                        </p:tav>
                                        <p:tav tm="100000">
                                          <p:val>
                                            <p:strVal val="#ppt_h"/>
                                          </p:val>
                                        </p:tav>
                                      </p:tavLst>
                                    </p:anim>
                                    <p:anim calcmode="lin" valueType="num">
                                      <p:cBhvr>
                                        <p:cTn id="61" dur="500" fill="hold"/>
                                        <p:tgtEl>
                                          <p:spTgt spid="33"/>
                                        </p:tgtEl>
                                        <p:attrNameLst>
                                          <p:attrName>style.rotation</p:attrName>
                                        </p:attrNameLst>
                                      </p:cBhvr>
                                      <p:tavLst>
                                        <p:tav tm="0">
                                          <p:val>
                                            <p:fltVal val="360"/>
                                          </p:val>
                                        </p:tav>
                                        <p:tav tm="100000">
                                          <p:val>
                                            <p:fltVal val="0"/>
                                          </p:val>
                                        </p:tav>
                                      </p:tavLst>
                                    </p:anim>
                                    <p:animEffect transition="in" filter="fade">
                                      <p:cBhvr>
                                        <p:cTn id="62" dur="500"/>
                                        <p:tgtEl>
                                          <p:spTgt spid="33"/>
                                        </p:tgtEl>
                                      </p:cBhvr>
                                    </p:animEffect>
                                  </p:childTnLst>
                                </p:cTn>
                              </p:par>
                              <p:par>
                                <p:cTn id="63" presetID="49" presetClass="entr" presetSubtype="0" decel="100000" fill="hold" nodeType="withEffect">
                                  <p:stCondLst>
                                    <p:cond delay="0"/>
                                  </p:stCondLst>
                                  <p:childTnLst>
                                    <p:set>
                                      <p:cBhvr>
                                        <p:cTn id="64" dur="1" fill="hold">
                                          <p:stCondLst>
                                            <p:cond delay="0"/>
                                          </p:stCondLst>
                                        </p:cTn>
                                        <p:tgtEl>
                                          <p:spTgt spid="31"/>
                                        </p:tgtEl>
                                        <p:attrNameLst>
                                          <p:attrName>style.visibility</p:attrName>
                                        </p:attrNameLst>
                                      </p:cBhvr>
                                      <p:to>
                                        <p:strVal val="visible"/>
                                      </p:to>
                                    </p:set>
                                    <p:anim calcmode="lin" valueType="num">
                                      <p:cBhvr>
                                        <p:cTn id="65" dur="500" fill="hold"/>
                                        <p:tgtEl>
                                          <p:spTgt spid="31"/>
                                        </p:tgtEl>
                                        <p:attrNameLst>
                                          <p:attrName>ppt_w</p:attrName>
                                        </p:attrNameLst>
                                      </p:cBhvr>
                                      <p:tavLst>
                                        <p:tav tm="0">
                                          <p:val>
                                            <p:fltVal val="0"/>
                                          </p:val>
                                        </p:tav>
                                        <p:tav tm="100000">
                                          <p:val>
                                            <p:strVal val="#ppt_w"/>
                                          </p:val>
                                        </p:tav>
                                      </p:tavLst>
                                    </p:anim>
                                    <p:anim calcmode="lin" valueType="num">
                                      <p:cBhvr>
                                        <p:cTn id="66" dur="500" fill="hold"/>
                                        <p:tgtEl>
                                          <p:spTgt spid="31"/>
                                        </p:tgtEl>
                                        <p:attrNameLst>
                                          <p:attrName>ppt_h</p:attrName>
                                        </p:attrNameLst>
                                      </p:cBhvr>
                                      <p:tavLst>
                                        <p:tav tm="0">
                                          <p:val>
                                            <p:fltVal val="0"/>
                                          </p:val>
                                        </p:tav>
                                        <p:tav tm="100000">
                                          <p:val>
                                            <p:strVal val="#ppt_h"/>
                                          </p:val>
                                        </p:tav>
                                      </p:tavLst>
                                    </p:anim>
                                    <p:anim calcmode="lin" valueType="num">
                                      <p:cBhvr>
                                        <p:cTn id="67" dur="500" fill="hold"/>
                                        <p:tgtEl>
                                          <p:spTgt spid="31"/>
                                        </p:tgtEl>
                                        <p:attrNameLst>
                                          <p:attrName>style.rotation</p:attrName>
                                        </p:attrNameLst>
                                      </p:cBhvr>
                                      <p:tavLst>
                                        <p:tav tm="0">
                                          <p:val>
                                            <p:fltVal val="360"/>
                                          </p:val>
                                        </p:tav>
                                        <p:tav tm="100000">
                                          <p:val>
                                            <p:fltVal val="0"/>
                                          </p:val>
                                        </p:tav>
                                      </p:tavLst>
                                    </p:anim>
                                    <p:animEffect transition="in" filter="fade">
                                      <p:cBhvr>
                                        <p:cTn id="68" dur="500"/>
                                        <p:tgtEl>
                                          <p:spTgt spid="31"/>
                                        </p:tgtEl>
                                      </p:cBhvr>
                                    </p:animEffect>
                                  </p:childTnLst>
                                </p:cTn>
                              </p:par>
                              <p:par>
                                <p:cTn id="69" presetID="49" presetClass="entr" presetSubtype="0" decel="100000" fill="hold" nodeType="withEffect">
                                  <p:stCondLst>
                                    <p:cond delay="0"/>
                                  </p:stCondLst>
                                  <p:childTnLst>
                                    <p:set>
                                      <p:cBhvr>
                                        <p:cTn id="70" dur="1" fill="hold">
                                          <p:stCondLst>
                                            <p:cond delay="0"/>
                                          </p:stCondLst>
                                        </p:cTn>
                                        <p:tgtEl>
                                          <p:spTgt spid="34"/>
                                        </p:tgtEl>
                                        <p:attrNameLst>
                                          <p:attrName>style.visibility</p:attrName>
                                        </p:attrNameLst>
                                      </p:cBhvr>
                                      <p:to>
                                        <p:strVal val="visible"/>
                                      </p:to>
                                    </p:set>
                                    <p:anim calcmode="lin" valueType="num">
                                      <p:cBhvr>
                                        <p:cTn id="71" dur="500" fill="hold"/>
                                        <p:tgtEl>
                                          <p:spTgt spid="34"/>
                                        </p:tgtEl>
                                        <p:attrNameLst>
                                          <p:attrName>ppt_w</p:attrName>
                                        </p:attrNameLst>
                                      </p:cBhvr>
                                      <p:tavLst>
                                        <p:tav tm="0">
                                          <p:val>
                                            <p:fltVal val="0"/>
                                          </p:val>
                                        </p:tav>
                                        <p:tav tm="100000">
                                          <p:val>
                                            <p:strVal val="#ppt_w"/>
                                          </p:val>
                                        </p:tav>
                                      </p:tavLst>
                                    </p:anim>
                                    <p:anim calcmode="lin" valueType="num">
                                      <p:cBhvr>
                                        <p:cTn id="72" dur="500" fill="hold"/>
                                        <p:tgtEl>
                                          <p:spTgt spid="34"/>
                                        </p:tgtEl>
                                        <p:attrNameLst>
                                          <p:attrName>ppt_h</p:attrName>
                                        </p:attrNameLst>
                                      </p:cBhvr>
                                      <p:tavLst>
                                        <p:tav tm="0">
                                          <p:val>
                                            <p:fltVal val="0"/>
                                          </p:val>
                                        </p:tav>
                                        <p:tav tm="100000">
                                          <p:val>
                                            <p:strVal val="#ppt_h"/>
                                          </p:val>
                                        </p:tav>
                                      </p:tavLst>
                                    </p:anim>
                                    <p:anim calcmode="lin" valueType="num">
                                      <p:cBhvr>
                                        <p:cTn id="73" dur="500" fill="hold"/>
                                        <p:tgtEl>
                                          <p:spTgt spid="34"/>
                                        </p:tgtEl>
                                        <p:attrNameLst>
                                          <p:attrName>style.rotation</p:attrName>
                                        </p:attrNameLst>
                                      </p:cBhvr>
                                      <p:tavLst>
                                        <p:tav tm="0">
                                          <p:val>
                                            <p:fltVal val="360"/>
                                          </p:val>
                                        </p:tav>
                                        <p:tav tm="100000">
                                          <p:val>
                                            <p:fltVal val="0"/>
                                          </p:val>
                                        </p:tav>
                                      </p:tavLst>
                                    </p:anim>
                                    <p:animEffect transition="in" filter="fade">
                                      <p:cBhvr>
                                        <p:cTn id="74" dur="500"/>
                                        <p:tgtEl>
                                          <p:spTgt spid="34"/>
                                        </p:tgtEl>
                                      </p:cBhvr>
                                    </p:animEffect>
                                  </p:childTnLst>
                                </p:cTn>
                              </p:par>
                              <p:par>
                                <p:cTn id="75" presetID="49" presetClass="entr" presetSubtype="0" decel="100000" fill="hold" nodeType="withEffect">
                                  <p:stCondLst>
                                    <p:cond delay="0"/>
                                  </p:stCondLst>
                                  <p:childTnLst>
                                    <p:set>
                                      <p:cBhvr>
                                        <p:cTn id="76" dur="1" fill="hold">
                                          <p:stCondLst>
                                            <p:cond delay="0"/>
                                          </p:stCondLst>
                                        </p:cTn>
                                        <p:tgtEl>
                                          <p:spTgt spid="32"/>
                                        </p:tgtEl>
                                        <p:attrNameLst>
                                          <p:attrName>style.visibility</p:attrName>
                                        </p:attrNameLst>
                                      </p:cBhvr>
                                      <p:to>
                                        <p:strVal val="visible"/>
                                      </p:to>
                                    </p:set>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fltVal val="0"/>
                                          </p:val>
                                        </p:tav>
                                        <p:tav tm="100000">
                                          <p:val>
                                            <p:strVal val="#ppt_h"/>
                                          </p:val>
                                        </p:tav>
                                      </p:tavLst>
                                    </p:anim>
                                    <p:anim calcmode="lin" valueType="num">
                                      <p:cBhvr>
                                        <p:cTn id="79" dur="500" fill="hold"/>
                                        <p:tgtEl>
                                          <p:spTgt spid="32"/>
                                        </p:tgtEl>
                                        <p:attrNameLst>
                                          <p:attrName>style.rotation</p:attrName>
                                        </p:attrNameLst>
                                      </p:cBhvr>
                                      <p:tavLst>
                                        <p:tav tm="0">
                                          <p:val>
                                            <p:fltVal val="360"/>
                                          </p:val>
                                        </p:tav>
                                        <p:tav tm="100000">
                                          <p:val>
                                            <p:fltVal val="0"/>
                                          </p:val>
                                        </p:tav>
                                      </p:tavLst>
                                    </p:anim>
                                    <p:animEffect transition="in" filter="fade">
                                      <p:cBhvr>
                                        <p:cTn id="80" dur="500"/>
                                        <p:tgtEl>
                                          <p:spTgt spid="32"/>
                                        </p:tgtEl>
                                      </p:cBhvr>
                                    </p:animEffect>
                                  </p:childTnLst>
                                </p:cTn>
                              </p:par>
                              <p:par>
                                <p:cTn id="81" presetID="49" presetClass="entr" presetSubtype="0" decel="100000" fill="hold" nodeType="withEffect">
                                  <p:stCondLst>
                                    <p:cond delay="0"/>
                                  </p:stCondLst>
                                  <p:childTnLst>
                                    <p:set>
                                      <p:cBhvr>
                                        <p:cTn id="82" dur="1" fill="hold">
                                          <p:stCondLst>
                                            <p:cond delay="0"/>
                                          </p:stCondLst>
                                        </p:cTn>
                                        <p:tgtEl>
                                          <p:spTgt spid="30"/>
                                        </p:tgtEl>
                                        <p:attrNameLst>
                                          <p:attrName>style.visibility</p:attrName>
                                        </p:attrNameLst>
                                      </p:cBhvr>
                                      <p:to>
                                        <p:strVal val="visible"/>
                                      </p:to>
                                    </p:set>
                                    <p:anim calcmode="lin" valueType="num">
                                      <p:cBhvr>
                                        <p:cTn id="83" dur="500" fill="hold"/>
                                        <p:tgtEl>
                                          <p:spTgt spid="30"/>
                                        </p:tgtEl>
                                        <p:attrNameLst>
                                          <p:attrName>ppt_w</p:attrName>
                                        </p:attrNameLst>
                                      </p:cBhvr>
                                      <p:tavLst>
                                        <p:tav tm="0">
                                          <p:val>
                                            <p:fltVal val="0"/>
                                          </p:val>
                                        </p:tav>
                                        <p:tav tm="100000">
                                          <p:val>
                                            <p:strVal val="#ppt_w"/>
                                          </p:val>
                                        </p:tav>
                                      </p:tavLst>
                                    </p:anim>
                                    <p:anim calcmode="lin" valueType="num">
                                      <p:cBhvr>
                                        <p:cTn id="84" dur="500" fill="hold"/>
                                        <p:tgtEl>
                                          <p:spTgt spid="30"/>
                                        </p:tgtEl>
                                        <p:attrNameLst>
                                          <p:attrName>ppt_h</p:attrName>
                                        </p:attrNameLst>
                                      </p:cBhvr>
                                      <p:tavLst>
                                        <p:tav tm="0">
                                          <p:val>
                                            <p:fltVal val="0"/>
                                          </p:val>
                                        </p:tav>
                                        <p:tav tm="100000">
                                          <p:val>
                                            <p:strVal val="#ppt_h"/>
                                          </p:val>
                                        </p:tav>
                                      </p:tavLst>
                                    </p:anim>
                                    <p:anim calcmode="lin" valueType="num">
                                      <p:cBhvr>
                                        <p:cTn id="85" dur="500" fill="hold"/>
                                        <p:tgtEl>
                                          <p:spTgt spid="30"/>
                                        </p:tgtEl>
                                        <p:attrNameLst>
                                          <p:attrName>style.rotation</p:attrName>
                                        </p:attrNameLst>
                                      </p:cBhvr>
                                      <p:tavLst>
                                        <p:tav tm="0">
                                          <p:val>
                                            <p:fltVal val="360"/>
                                          </p:val>
                                        </p:tav>
                                        <p:tav tm="100000">
                                          <p:val>
                                            <p:fltVal val="0"/>
                                          </p:val>
                                        </p:tav>
                                      </p:tavLst>
                                    </p:anim>
                                    <p:animEffect transition="in" filter="fade">
                                      <p:cBhvr>
                                        <p:cTn id="86" dur="500"/>
                                        <p:tgtEl>
                                          <p:spTgt spid="30"/>
                                        </p:tgtEl>
                                      </p:cBhvr>
                                    </p:animEffect>
                                  </p:childTnLst>
                                </p:cTn>
                              </p:par>
                              <p:par>
                                <p:cTn id="87" presetID="49" presetClass="entr" presetSubtype="0" decel="100000" fill="hold" grpId="0" nodeType="withEffect">
                                  <p:stCondLst>
                                    <p:cond delay="0"/>
                                  </p:stCondLst>
                                  <p:childTnLst>
                                    <p:set>
                                      <p:cBhvr>
                                        <p:cTn id="88" dur="1" fill="hold">
                                          <p:stCondLst>
                                            <p:cond delay="0"/>
                                          </p:stCondLst>
                                        </p:cTn>
                                        <p:tgtEl>
                                          <p:spTgt spid="29"/>
                                        </p:tgtEl>
                                        <p:attrNameLst>
                                          <p:attrName>style.visibility</p:attrName>
                                        </p:attrNameLst>
                                      </p:cBhvr>
                                      <p:to>
                                        <p:strVal val="visible"/>
                                      </p:to>
                                    </p:set>
                                    <p:anim calcmode="lin" valueType="num">
                                      <p:cBhvr>
                                        <p:cTn id="89" dur="500" fill="hold"/>
                                        <p:tgtEl>
                                          <p:spTgt spid="29"/>
                                        </p:tgtEl>
                                        <p:attrNameLst>
                                          <p:attrName>ppt_w</p:attrName>
                                        </p:attrNameLst>
                                      </p:cBhvr>
                                      <p:tavLst>
                                        <p:tav tm="0">
                                          <p:val>
                                            <p:fltVal val="0"/>
                                          </p:val>
                                        </p:tav>
                                        <p:tav tm="100000">
                                          <p:val>
                                            <p:strVal val="#ppt_w"/>
                                          </p:val>
                                        </p:tav>
                                      </p:tavLst>
                                    </p:anim>
                                    <p:anim calcmode="lin" valueType="num">
                                      <p:cBhvr>
                                        <p:cTn id="90" dur="500" fill="hold"/>
                                        <p:tgtEl>
                                          <p:spTgt spid="29"/>
                                        </p:tgtEl>
                                        <p:attrNameLst>
                                          <p:attrName>ppt_h</p:attrName>
                                        </p:attrNameLst>
                                      </p:cBhvr>
                                      <p:tavLst>
                                        <p:tav tm="0">
                                          <p:val>
                                            <p:fltVal val="0"/>
                                          </p:val>
                                        </p:tav>
                                        <p:tav tm="100000">
                                          <p:val>
                                            <p:strVal val="#ppt_h"/>
                                          </p:val>
                                        </p:tav>
                                      </p:tavLst>
                                    </p:anim>
                                    <p:anim calcmode="lin" valueType="num">
                                      <p:cBhvr>
                                        <p:cTn id="91" dur="500" fill="hold"/>
                                        <p:tgtEl>
                                          <p:spTgt spid="29"/>
                                        </p:tgtEl>
                                        <p:attrNameLst>
                                          <p:attrName>style.rotation</p:attrName>
                                        </p:attrNameLst>
                                      </p:cBhvr>
                                      <p:tavLst>
                                        <p:tav tm="0">
                                          <p:val>
                                            <p:fltVal val="360"/>
                                          </p:val>
                                        </p:tav>
                                        <p:tav tm="100000">
                                          <p:val>
                                            <p:fltVal val="0"/>
                                          </p:val>
                                        </p:tav>
                                      </p:tavLst>
                                    </p:anim>
                                    <p:animEffect transition="in" filter="fade">
                                      <p:cBhvr>
                                        <p:cTn id="92" dur="500"/>
                                        <p:tgtEl>
                                          <p:spTgt spid="29"/>
                                        </p:tgtEl>
                                      </p:cBhvr>
                                    </p:animEffect>
                                  </p:childTnLst>
                                </p:cTn>
                              </p:par>
                            </p:childTnLst>
                          </p:cTn>
                        </p:par>
                        <p:par>
                          <p:cTn id="93" fill="hold">
                            <p:stCondLst>
                              <p:cond delay="6500"/>
                            </p:stCondLst>
                            <p:childTnLst>
                              <p:par>
                                <p:cTn id="94" presetID="2" presetClass="entr" presetSubtype="8" fill="hold" grpId="0" nodeType="afterEffect">
                                  <p:stCondLst>
                                    <p:cond delay="0"/>
                                  </p:stCondLst>
                                  <p:childTnLst>
                                    <p:set>
                                      <p:cBhvr>
                                        <p:cTn id="95" dur="1" fill="hold">
                                          <p:stCondLst>
                                            <p:cond delay="0"/>
                                          </p:stCondLst>
                                        </p:cTn>
                                        <p:tgtEl>
                                          <p:spTgt spid="14"/>
                                        </p:tgtEl>
                                        <p:attrNameLst>
                                          <p:attrName>style.visibility</p:attrName>
                                        </p:attrNameLst>
                                      </p:cBhvr>
                                      <p:to>
                                        <p:strVal val="visible"/>
                                      </p:to>
                                    </p:set>
                                    <p:anim calcmode="lin" valueType="num">
                                      <p:cBhvr additive="base">
                                        <p:cTn id="96" dur="500" fill="hold"/>
                                        <p:tgtEl>
                                          <p:spTgt spid="14"/>
                                        </p:tgtEl>
                                        <p:attrNameLst>
                                          <p:attrName>ppt_x</p:attrName>
                                        </p:attrNameLst>
                                      </p:cBhvr>
                                      <p:tavLst>
                                        <p:tav tm="0">
                                          <p:val>
                                            <p:strVal val="0-#ppt_w/2"/>
                                          </p:val>
                                        </p:tav>
                                        <p:tav tm="100000">
                                          <p:val>
                                            <p:strVal val="#ppt_x"/>
                                          </p:val>
                                        </p:tav>
                                      </p:tavLst>
                                    </p:anim>
                                    <p:anim calcmode="lin" valueType="num">
                                      <p:cBhvr additive="base">
                                        <p:cTn id="97" dur="500" fill="hold"/>
                                        <p:tgtEl>
                                          <p:spTgt spid="14"/>
                                        </p:tgtEl>
                                        <p:attrNameLst>
                                          <p:attrName>ppt_y</p:attrName>
                                        </p:attrNameLst>
                                      </p:cBhvr>
                                      <p:tavLst>
                                        <p:tav tm="0">
                                          <p:val>
                                            <p:strVal val="#ppt_y"/>
                                          </p:val>
                                        </p:tav>
                                        <p:tav tm="100000">
                                          <p:val>
                                            <p:strVal val="#ppt_y"/>
                                          </p:val>
                                        </p:tav>
                                      </p:tavLst>
                                    </p:anim>
                                  </p:childTnLst>
                                </p:cTn>
                              </p:par>
                              <p:par>
                                <p:cTn id="98" presetID="2" presetClass="entr" presetSubtype="8" fill="hold" grpId="0" nodeType="withEffect">
                                  <p:stCondLst>
                                    <p:cond delay="0"/>
                                  </p:stCondLst>
                                  <p:childTnLst>
                                    <p:set>
                                      <p:cBhvr>
                                        <p:cTn id="99" dur="1" fill="hold">
                                          <p:stCondLst>
                                            <p:cond delay="0"/>
                                          </p:stCondLst>
                                        </p:cTn>
                                        <p:tgtEl>
                                          <p:spTgt spid="15"/>
                                        </p:tgtEl>
                                        <p:attrNameLst>
                                          <p:attrName>style.visibility</p:attrName>
                                        </p:attrNameLst>
                                      </p:cBhvr>
                                      <p:to>
                                        <p:strVal val="visible"/>
                                      </p:to>
                                    </p:set>
                                    <p:anim calcmode="lin" valueType="num">
                                      <p:cBhvr additive="base">
                                        <p:cTn id="100" dur="500" fill="hold"/>
                                        <p:tgtEl>
                                          <p:spTgt spid="15"/>
                                        </p:tgtEl>
                                        <p:attrNameLst>
                                          <p:attrName>ppt_x</p:attrName>
                                        </p:attrNameLst>
                                      </p:cBhvr>
                                      <p:tavLst>
                                        <p:tav tm="0">
                                          <p:val>
                                            <p:strVal val="0-#ppt_w/2"/>
                                          </p:val>
                                        </p:tav>
                                        <p:tav tm="100000">
                                          <p:val>
                                            <p:strVal val="#ppt_x"/>
                                          </p:val>
                                        </p:tav>
                                      </p:tavLst>
                                    </p:anim>
                                    <p:anim calcmode="lin" valueType="num">
                                      <p:cBhvr additive="base">
                                        <p:cTn id="101" dur="500" fill="hold"/>
                                        <p:tgtEl>
                                          <p:spTgt spid="15"/>
                                        </p:tgtEl>
                                        <p:attrNameLst>
                                          <p:attrName>ppt_y</p:attrName>
                                        </p:attrNameLst>
                                      </p:cBhvr>
                                      <p:tavLst>
                                        <p:tav tm="0">
                                          <p:val>
                                            <p:strVal val="#ppt_y"/>
                                          </p:val>
                                        </p:tav>
                                        <p:tav tm="100000">
                                          <p:val>
                                            <p:strVal val="#ppt_y"/>
                                          </p:val>
                                        </p:tav>
                                      </p:tavLst>
                                    </p:anim>
                                  </p:childTnLst>
                                </p:cTn>
                              </p:par>
                              <p:par>
                                <p:cTn id="102" presetID="2" presetClass="entr" presetSubtype="8" fill="hold" grpId="0" nodeType="withEffect">
                                  <p:stCondLst>
                                    <p:cond delay="0"/>
                                  </p:stCondLst>
                                  <p:childTnLst>
                                    <p:set>
                                      <p:cBhvr>
                                        <p:cTn id="103" dur="1" fill="hold">
                                          <p:stCondLst>
                                            <p:cond delay="0"/>
                                          </p:stCondLst>
                                        </p:cTn>
                                        <p:tgtEl>
                                          <p:spTgt spid="19"/>
                                        </p:tgtEl>
                                        <p:attrNameLst>
                                          <p:attrName>style.visibility</p:attrName>
                                        </p:attrNameLst>
                                      </p:cBhvr>
                                      <p:to>
                                        <p:strVal val="visible"/>
                                      </p:to>
                                    </p:set>
                                    <p:anim calcmode="lin" valueType="num">
                                      <p:cBhvr additive="base">
                                        <p:cTn id="104" dur="500" fill="hold"/>
                                        <p:tgtEl>
                                          <p:spTgt spid="19"/>
                                        </p:tgtEl>
                                        <p:attrNameLst>
                                          <p:attrName>ppt_x</p:attrName>
                                        </p:attrNameLst>
                                      </p:cBhvr>
                                      <p:tavLst>
                                        <p:tav tm="0">
                                          <p:val>
                                            <p:strVal val="0-#ppt_w/2"/>
                                          </p:val>
                                        </p:tav>
                                        <p:tav tm="100000">
                                          <p:val>
                                            <p:strVal val="#ppt_x"/>
                                          </p:val>
                                        </p:tav>
                                      </p:tavLst>
                                    </p:anim>
                                    <p:anim calcmode="lin" valueType="num">
                                      <p:cBhvr additive="base">
                                        <p:cTn id="105" dur="500" fill="hold"/>
                                        <p:tgtEl>
                                          <p:spTgt spid="19"/>
                                        </p:tgtEl>
                                        <p:attrNameLst>
                                          <p:attrName>ppt_y</p:attrName>
                                        </p:attrNameLst>
                                      </p:cBhvr>
                                      <p:tavLst>
                                        <p:tav tm="0">
                                          <p:val>
                                            <p:strVal val="#ppt_y"/>
                                          </p:val>
                                        </p:tav>
                                        <p:tav tm="100000">
                                          <p:val>
                                            <p:strVal val="#ppt_y"/>
                                          </p:val>
                                        </p:tav>
                                      </p:tavLst>
                                    </p:anim>
                                  </p:childTnLst>
                                </p:cTn>
                              </p:par>
                            </p:childTnLst>
                          </p:cTn>
                        </p:par>
                        <p:par>
                          <p:cTn id="106" fill="hold">
                            <p:stCondLst>
                              <p:cond delay="7000"/>
                            </p:stCondLst>
                            <p:childTnLst>
                              <p:par>
                                <p:cTn id="107" presetID="2" presetClass="entr" presetSubtype="8" fill="hold" grpId="0" nodeType="afterEffect">
                                  <p:stCondLst>
                                    <p:cond delay="0"/>
                                  </p:stCondLst>
                                  <p:childTnLst>
                                    <p:set>
                                      <p:cBhvr>
                                        <p:cTn id="108" dur="1" fill="hold">
                                          <p:stCondLst>
                                            <p:cond delay="0"/>
                                          </p:stCondLst>
                                        </p:cTn>
                                        <p:tgtEl>
                                          <p:spTgt spid="20"/>
                                        </p:tgtEl>
                                        <p:attrNameLst>
                                          <p:attrName>style.visibility</p:attrName>
                                        </p:attrNameLst>
                                      </p:cBhvr>
                                      <p:to>
                                        <p:strVal val="visible"/>
                                      </p:to>
                                    </p:set>
                                    <p:anim calcmode="lin" valueType="num">
                                      <p:cBhvr additive="base">
                                        <p:cTn id="109" dur="500" fill="hold"/>
                                        <p:tgtEl>
                                          <p:spTgt spid="20"/>
                                        </p:tgtEl>
                                        <p:attrNameLst>
                                          <p:attrName>ppt_x</p:attrName>
                                        </p:attrNameLst>
                                      </p:cBhvr>
                                      <p:tavLst>
                                        <p:tav tm="0">
                                          <p:val>
                                            <p:strVal val="0-#ppt_w/2"/>
                                          </p:val>
                                        </p:tav>
                                        <p:tav tm="100000">
                                          <p:val>
                                            <p:strVal val="#ppt_x"/>
                                          </p:val>
                                        </p:tav>
                                      </p:tavLst>
                                    </p:anim>
                                    <p:anim calcmode="lin" valueType="num">
                                      <p:cBhvr additive="base">
                                        <p:cTn id="110" dur="500" fill="hold"/>
                                        <p:tgtEl>
                                          <p:spTgt spid="20"/>
                                        </p:tgtEl>
                                        <p:attrNameLst>
                                          <p:attrName>ppt_y</p:attrName>
                                        </p:attrNameLst>
                                      </p:cBhvr>
                                      <p:tavLst>
                                        <p:tav tm="0">
                                          <p:val>
                                            <p:strVal val="#ppt_y"/>
                                          </p:val>
                                        </p:tav>
                                        <p:tav tm="100000">
                                          <p:val>
                                            <p:strVal val="#ppt_y"/>
                                          </p:val>
                                        </p:tav>
                                      </p:tavLst>
                                    </p:anim>
                                  </p:childTnLst>
                                </p:cTn>
                              </p:par>
                              <p:par>
                                <p:cTn id="111" presetID="2" presetClass="entr" presetSubtype="8" fill="hold" grpId="0" nodeType="withEffect">
                                  <p:stCondLst>
                                    <p:cond delay="0"/>
                                  </p:stCondLst>
                                  <p:childTnLst>
                                    <p:set>
                                      <p:cBhvr>
                                        <p:cTn id="112" dur="1" fill="hold">
                                          <p:stCondLst>
                                            <p:cond delay="0"/>
                                          </p:stCondLst>
                                        </p:cTn>
                                        <p:tgtEl>
                                          <p:spTgt spid="21"/>
                                        </p:tgtEl>
                                        <p:attrNameLst>
                                          <p:attrName>style.visibility</p:attrName>
                                        </p:attrNameLst>
                                      </p:cBhvr>
                                      <p:to>
                                        <p:strVal val="visible"/>
                                      </p:to>
                                    </p:set>
                                    <p:anim calcmode="lin" valueType="num">
                                      <p:cBhvr additive="base">
                                        <p:cTn id="113" dur="500" fill="hold"/>
                                        <p:tgtEl>
                                          <p:spTgt spid="21"/>
                                        </p:tgtEl>
                                        <p:attrNameLst>
                                          <p:attrName>ppt_x</p:attrName>
                                        </p:attrNameLst>
                                      </p:cBhvr>
                                      <p:tavLst>
                                        <p:tav tm="0">
                                          <p:val>
                                            <p:strVal val="0-#ppt_w/2"/>
                                          </p:val>
                                        </p:tav>
                                        <p:tav tm="100000">
                                          <p:val>
                                            <p:strVal val="#ppt_x"/>
                                          </p:val>
                                        </p:tav>
                                      </p:tavLst>
                                    </p:anim>
                                    <p:anim calcmode="lin" valueType="num">
                                      <p:cBhvr additive="base">
                                        <p:cTn id="114" dur="500" fill="hold"/>
                                        <p:tgtEl>
                                          <p:spTgt spid="21"/>
                                        </p:tgtEl>
                                        <p:attrNameLst>
                                          <p:attrName>ppt_y</p:attrName>
                                        </p:attrNameLst>
                                      </p:cBhvr>
                                      <p:tavLst>
                                        <p:tav tm="0">
                                          <p:val>
                                            <p:strVal val="#ppt_y"/>
                                          </p:val>
                                        </p:tav>
                                        <p:tav tm="100000">
                                          <p:val>
                                            <p:strVal val="#ppt_y"/>
                                          </p:val>
                                        </p:tav>
                                      </p:tavLst>
                                    </p:anim>
                                  </p:childTnLst>
                                </p:cTn>
                              </p:par>
                              <p:par>
                                <p:cTn id="115" presetID="2" presetClass="entr" presetSubtype="8" fill="hold" grpId="0" nodeType="withEffect">
                                  <p:stCondLst>
                                    <p:cond delay="0"/>
                                  </p:stCondLst>
                                  <p:childTnLst>
                                    <p:set>
                                      <p:cBhvr>
                                        <p:cTn id="116" dur="1" fill="hold">
                                          <p:stCondLst>
                                            <p:cond delay="0"/>
                                          </p:stCondLst>
                                        </p:cTn>
                                        <p:tgtEl>
                                          <p:spTgt spid="22"/>
                                        </p:tgtEl>
                                        <p:attrNameLst>
                                          <p:attrName>style.visibility</p:attrName>
                                        </p:attrNameLst>
                                      </p:cBhvr>
                                      <p:to>
                                        <p:strVal val="visible"/>
                                      </p:to>
                                    </p:set>
                                    <p:anim calcmode="lin" valueType="num">
                                      <p:cBhvr additive="base">
                                        <p:cTn id="117" dur="500" fill="hold"/>
                                        <p:tgtEl>
                                          <p:spTgt spid="22"/>
                                        </p:tgtEl>
                                        <p:attrNameLst>
                                          <p:attrName>ppt_x</p:attrName>
                                        </p:attrNameLst>
                                      </p:cBhvr>
                                      <p:tavLst>
                                        <p:tav tm="0">
                                          <p:val>
                                            <p:strVal val="0-#ppt_w/2"/>
                                          </p:val>
                                        </p:tav>
                                        <p:tav tm="100000">
                                          <p:val>
                                            <p:strVal val="#ppt_x"/>
                                          </p:val>
                                        </p:tav>
                                      </p:tavLst>
                                    </p:anim>
                                    <p:anim calcmode="lin" valueType="num">
                                      <p:cBhvr additive="base">
                                        <p:cTn id="118" dur="500" fill="hold"/>
                                        <p:tgtEl>
                                          <p:spTgt spid="22"/>
                                        </p:tgtEl>
                                        <p:attrNameLst>
                                          <p:attrName>ppt_y</p:attrName>
                                        </p:attrNameLst>
                                      </p:cBhvr>
                                      <p:tavLst>
                                        <p:tav tm="0">
                                          <p:val>
                                            <p:strVal val="#ppt_y"/>
                                          </p:val>
                                        </p:tav>
                                        <p:tav tm="100000">
                                          <p:val>
                                            <p:strVal val="#ppt_y"/>
                                          </p:val>
                                        </p:tav>
                                      </p:tavLst>
                                    </p:anim>
                                  </p:childTnLst>
                                </p:cTn>
                              </p:par>
                            </p:childTnLst>
                          </p:cTn>
                        </p:par>
                        <p:par>
                          <p:cTn id="119" fill="hold">
                            <p:stCondLst>
                              <p:cond delay="7500"/>
                            </p:stCondLst>
                            <p:childTnLst>
                              <p:par>
                                <p:cTn id="120" presetID="2" presetClass="entr" presetSubtype="4" fill="hold" grpId="0" nodeType="afterEffect">
                                  <p:stCondLst>
                                    <p:cond delay="0"/>
                                  </p:stCondLst>
                                  <p:childTnLst>
                                    <p:set>
                                      <p:cBhvr>
                                        <p:cTn id="121" dur="1" fill="hold">
                                          <p:stCondLst>
                                            <p:cond delay="0"/>
                                          </p:stCondLst>
                                        </p:cTn>
                                        <p:tgtEl>
                                          <p:spTgt spid="23"/>
                                        </p:tgtEl>
                                        <p:attrNameLst>
                                          <p:attrName>style.visibility</p:attrName>
                                        </p:attrNameLst>
                                      </p:cBhvr>
                                      <p:to>
                                        <p:strVal val="visible"/>
                                      </p:to>
                                    </p:set>
                                    <p:anim calcmode="lin" valueType="num">
                                      <p:cBhvr additive="base">
                                        <p:cTn id="122" dur="500" fill="hold"/>
                                        <p:tgtEl>
                                          <p:spTgt spid="23"/>
                                        </p:tgtEl>
                                        <p:attrNameLst>
                                          <p:attrName>ppt_x</p:attrName>
                                        </p:attrNameLst>
                                      </p:cBhvr>
                                      <p:tavLst>
                                        <p:tav tm="0">
                                          <p:val>
                                            <p:strVal val="#ppt_x"/>
                                          </p:val>
                                        </p:tav>
                                        <p:tav tm="100000">
                                          <p:val>
                                            <p:strVal val="#ppt_x"/>
                                          </p:val>
                                        </p:tav>
                                      </p:tavLst>
                                    </p:anim>
                                    <p:anim calcmode="lin" valueType="num">
                                      <p:cBhvr additive="base">
                                        <p:cTn id="123" dur="500" fill="hold"/>
                                        <p:tgtEl>
                                          <p:spTgt spid="23"/>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24"/>
                                        </p:tgtEl>
                                        <p:attrNameLst>
                                          <p:attrName>style.visibility</p:attrName>
                                        </p:attrNameLst>
                                      </p:cBhvr>
                                      <p:to>
                                        <p:strVal val="visible"/>
                                      </p:to>
                                    </p:set>
                                    <p:anim calcmode="lin" valueType="num">
                                      <p:cBhvr additive="base">
                                        <p:cTn id="126" dur="500" fill="hold"/>
                                        <p:tgtEl>
                                          <p:spTgt spid="24"/>
                                        </p:tgtEl>
                                        <p:attrNameLst>
                                          <p:attrName>ppt_x</p:attrName>
                                        </p:attrNameLst>
                                      </p:cBhvr>
                                      <p:tavLst>
                                        <p:tav tm="0">
                                          <p:val>
                                            <p:strVal val="#ppt_x"/>
                                          </p:val>
                                        </p:tav>
                                        <p:tav tm="100000">
                                          <p:val>
                                            <p:strVal val="#ppt_x"/>
                                          </p:val>
                                        </p:tav>
                                      </p:tavLst>
                                    </p:anim>
                                    <p:anim calcmode="lin" valueType="num">
                                      <p:cBhvr additive="base">
                                        <p:cTn id="127" dur="500" fill="hold"/>
                                        <p:tgtEl>
                                          <p:spTgt spid="24"/>
                                        </p:tgtEl>
                                        <p:attrNameLst>
                                          <p:attrName>ppt_y</p:attrName>
                                        </p:attrNameLst>
                                      </p:cBhvr>
                                      <p:tavLst>
                                        <p:tav tm="0">
                                          <p:val>
                                            <p:strVal val="1+#ppt_h/2"/>
                                          </p:val>
                                        </p:tav>
                                        <p:tav tm="100000">
                                          <p:val>
                                            <p:strVal val="#ppt_y"/>
                                          </p:val>
                                        </p:tav>
                                      </p:tavLst>
                                    </p:anim>
                                  </p:childTnLst>
                                </p:cTn>
                              </p:par>
                              <p:par>
                                <p:cTn id="128" presetID="2" presetClass="entr" presetSubtype="4" fill="hold" grpId="0" nodeType="withEffect">
                                  <p:stCondLst>
                                    <p:cond delay="0"/>
                                  </p:stCondLst>
                                  <p:childTnLst>
                                    <p:set>
                                      <p:cBhvr>
                                        <p:cTn id="129" dur="1" fill="hold">
                                          <p:stCondLst>
                                            <p:cond delay="0"/>
                                          </p:stCondLst>
                                        </p:cTn>
                                        <p:tgtEl>
                                          <p:spTgt spid="25"/>
                                        </p:tgtEl>
                                        <p:attrNameLst>
                                          <p:attrName>style.visibility</p:attrName>
                                        </p:attrNameLst>
                                      </p:cBhvr>
                                      <p:to>
                                        <p:strVal val="visible"/>
                                      </p:to>
                                    </p:set>
                                    <p:anim calcmode="lin" valueType="num">
                                      <p:cBhvr additive="base">
                                        <p:cTn id="130" dur="500" fill="hold"/>
                                        <p:tgtEl>
                                          <p:spTgt spid="25"/>
                                        </p:tgtEl>
                                        <p:attrNameLst>
                                          <p:attrName>ppt_x</p:attrName>
                                        </p:attrNameLst>
                                      </p:cBhvr>
                                      <p:tavLst>
                                        <p:tav tm="0">
                                          <p:val>
                                            <p:strVal val="#ppt_x"/>
                                          </p:val>
                                        </p:tav>
                                        <p:tav tm="100000">
                                          <p:val>
                                            <p:strVal val="#ppt_x"/>
                                          </p:val>
                                        </p:tav>
                                      </p:tavLst>
                                    </p:anim>
                                    <p:anim calcmode="lin" valueType="num">
                                      <p:cBhvr additive="base">
                                        <p:cTn id="131" dur="500" fill="hold"/>
                                        <p:tgtEl>
                                          <p:spTgt spid="25"/>
                                        </p:tgtEl>
                                        <p:attrNameLst>
                                          <p:attrName>ppt_y</p:attrName>
                                        </p:attrNameLst>
                                      </p:cBhvr>
                                      <p:tavLst>
                                        <p:tav tm="0">
                                          <p:val>
                                            <p:strVal val="1+#ppt_h/2"/>
                                          </p:val>
                                        </p:tav>
                                        <p:tav tm="100000">
                                          <p:val>
                                            <p:strVal val="#ppt_y"/>
                                          </p:val>
                                        </p:tav>
                                      </p:tavLst>
                                    </p:anim>
                                  </p:childTnLst>
                                </p:cTn>
                              </p:par>
                            </p:childTnLst>
                          </p:cTn>
                        </p:par>
                        <p:par>
                          <p:cTn id="132" fill="hold">
                            <p:stCondLst>
                              <p:cond delay="8000"/>
                            </p:stCondLst>
                            <p:childTnLst>
                              <p:par>
                                <p:cTn id="133" presetID="2" presetClass="entr" presetSubtype="2" fill="hold" grpId="0" nodeType="afterEffect">
                                  <p:stCondLst>
                                    <p:cond delay="0"/>
                                  </p:stCondLst>
                                  <p:childTnLst>
                                    <p:set>
                                      <p:cBhvr>
                                        <p:cTn id="134" dur="1" fill="hold">
                                          <p:stCondLst>
                                            <p:cond delay="0"/>
                                          </p:stCondLst>
                                        </p:cTn>
                                        <p:tgtEl>
                                          <p:spTgt spid="13"/>
                                        </p:tgtEl>
                                        <p:attrNameLst>
                                          <p:attrName>style.visibility</p:attrName>
                                        </p:attrNameLst>
                                      </p:cBhvr>
                                      <p:to>
                                        <p:strVal val="visible"/>
                                      </p:to>
                                    </p:set>
                                    <p:anim calcmode="lin" valueType="num">
                                      <p:cBhvr additive="base">
                                        <p:cTn id="135" dur="500" fill="hold"/>
                                        <p:tgtEl>
                                          <p:spTgt spid="13"/>
                                        </p:tgtEl>
                                        <p:attrNameLst>
                                          <p:attrName>ppt_x</p:attrName>
                                        </p:attrNameLst>
                                      </p:cBhvr>
                                      <p:tavLst>
                                        <p:tav tm="0">
                                          <p:val>
                                            <p:strVal val="1+#ppt_w/2"/>
                                          </p:val>
                                        </p:tav>
                                        <p:tav tm="100000">
                                          <p:val>
                                            <p:strVal val="#ppt_x"/>
                                          </p:val>
                                        </p:tav>
                                      </p:tavLst>
                                    </p:anim>
                                    <p:anim calcmode="lin" valueType="num">
                                      <p:cBhvr additive="base">
                                        <p:cTn id="136" dur="500" fill="hold"/>
                                        <p:tgtEl>
                                          <p:spTgt spid="13"/>
                                        </p:tgtEl>
                                        <p:attrNameLst>
                                          <p:attrName>ppt_y</p:attrName>
                                        </p:attrNameLst>
                                      </p:cBhvr>
                                      <p:tavLst>
                                        <p:tav tm="0">
                                          <p:val>
                                            <p:strVal val="#ppt_y"/>
                                          </p:val>
                                        </p:tav>
                                        <p:tav tm="100000">
                                          <p:val>
                                            <p:strVal val="#ppt_y"/>
                                          </p:val>
                                        </p:tav>
                                      </p:tavLst>
                                    </p:anim>
                                  </p:childTnLst>
                                </p:cTn>
                              </p:par>
                              <p:par>
                                <p:cTn id="137" presetID="2" presetClass="entr" presetSubtype="2" fill="hold" grpId="0" nodeType="withEffect">
                                  <p:stCondLst>
                                    <p:cond delay="0"/>
                                  </p:stCondLst>
                                  <p:childTnLst>
                                    <p:set>
                                      <p:cBhvr>
                                        <p:cTn id="138" dur="1" fill="hold">
                                          <p:stCondLst>
                                            <p:cond delay="0"/>
                                          </p:stCondLst>
                                        </p:cTn>
                                        <p:tgtEl>
                                          <p:spTgt spid="18"/>
                                        </p:tgtEl>
                                        <p:attrNameLst>
                                          <p:attrName>style.visibility</p:attrName>
                                        </p:attrNameLst>
                                      </p:cBhvr>
                                      <p:to>
                                        <p:strVal val="visible"/>
                                      </p:to>
                                    </p:set>
                                    <p:anim calcmode="lin" valueType="num">
                                      <p:cBhvr additive="base">
                                        <p:cTn id="139" dur="500" fill="hold"/>
                                        <p:tgtEl>
                                          <p:spTgt spid="18"/>
                                        </p:tgtEl>
                                        <p:attrNameLst>
                                          <p:attrName>ppt_x</p:attrName>
                                        </p:attrNameLst>
                                      </p:cBhvr>
                                      <p:tavLst>
                                        <p:tav tm="0">
                                          <p:val>
                                            <p:strVal val="1+#ppt_w/2"/>
                                          </p:val>
                                        </p:tav>
                                        <p:tav tm="100000">
                                          <p:val>
                                            <p:strVal val="#ppt_x"/>
                                          </p:val>
                                        </p:tav>
                                      </p:tavLst>
                                    </p:anim>
                                    <p:anim calcmode="lin" valueType="num">
                                      <p:cBhvr additive="base">
                                        <p:cTn id="140" dur="500" fill="hold"/>
                                        <p:tgtEl>
                                          <p:spTgt spid="18"/>
                                        </p:tgtEl>
                                        <p:attrNameLst>
                                          <p:attrName>ppt_y</p:attrName>
                                        </p:attrNameLst>
                                      </p:cBhvr>
                                      <p:tavLst>
                                        <p:tav tm="0">
                                          <p:val>
                                            <p:strVal val="#ppt_y"/>
                                          </p:val>
                                        </p:tav>
                                        <p:tav tm="100000">
                                          <p:val>
                                            <p:strVal val="#ppt_y"/>
                                          </p:val>
                                        </p:tav>
                                      </p:tavLst>
                                    </p:anim>
                                  </p:childTnLst>
                                </p:cTn>
                              </p:par>
                              <p:par>
                                <p:cTn id="141" presetID="2" presetClass="entr" presetSubtype="2" fill="hold" grpId="0" nodeType="withEffect">
                                  <p:stCondLst>
                                    <p:cond delay="0"/>
                                  </p:stCondLst>
                                  <p:childTnLst>
                                    <p:set>
                                      <p:cBhvr>
                                        <p:cTn id="142" dur="1" fill="hold">
                                          <p:stCondLst>
                                            <p:cond delay="0"/>
                                          </p:stCondLst>
                                        </p:cTn>
                                        <p:tgtEl>
                                          <p:spTgt spid="26"/>
                                        </p:tgtEl>
                                        <p:attrNameLst>
                                          <p:attrName>style.visibility</p:attrName>
                                        </p:attrNameLst>
                                      </p:cBhvr>
                                      <p:to>
                                        <p:strVal val="visible"/>
                                      </p:to>
                                    </p:set>
                                    <p:anim calcmode="lin" valueType="num">
                                      <p:cBhvr additive="base">
                                        <p:cTn id="143" dur="500" fill="hold"/>
                                        <p:tgtEl>
                                          <p:spTgt spid="26"/>
                                        </p:tgtEl>
                                        <p:attrNameLst>
                                          <p:attrName>ppt_x</p:attrName>
                                        </p:attrNameLst>
                                      </p:cBhvr>
                                      <p:tavLst>
                                        <p:tav tm="0">
                                          <p:val>
                                            <p:strVal val="1+#ppt_w/2"/>
                                          </p:val>
                                        </p:tav>
                                        <p:tav tm="100000">
                                          <p:val>
                                            <p:strVal val="#ppt_x"/>
                                          </p:val>
                                        </p:tav>
                                      </p:tavLst>
                                    </p:anim>
                                    <p:anim calcmode="lin" valueType="num">
                                      <p:cBhvr additive="base">
                                        <p:cTn id="144" dur="500" fill="hold"/>
                                        <p:tgtEl>
                                          <p:spTgt spid="26"/>
                                        </p:tgtEl>
                                        <p:attrNameLst>
                                          <p:attrName>ppt_y</p:attrName>
                                        </p:attrNameLst>
                                      </p:cBhvr>
                                      <p:tavLst>
                                        <p:tav tm="0">
                                          <p:val>
                                            <p:strVal val="#ppt_y"/>
                                          </p:val>
                                        </p:tav>
                                        <p:tav tm="100000">
                                          <p:val>
                                            <p:strVal val="#ppt_y"/>
                                          </p:val>
                                        </p:tav>
                                      </p:tavLst>
                                    </p:anim>
                                  </p:childTnLst>
                                </p:cTn>
                              </p:par>
                            </p:childTnLst>
                          </p:cTn>
                        </p:par>
                        <p:par>
                          <p:cTn id="145" fill="hold">
                            <p:stCondLst>
                              <p:cond delay="8500"/>
                            </p:stCondLst>
                            <p:childTnLst>
                              <p:par>
                                <p:cTn id="146" presetID="2" presetClass="entr" presetSubtype="2" fill="hold" grpId="0" nodeType="afterEffect">
                                  <p:stCondLst>
                                    <p:cond delay="0"/>
                                  </p:stCondLst>
                                  <p:childTnLst>
                                    <p:set>
                                      <p:cBhvr>
                                        <p:cTn id="147" dur="1" fill="hold">
                                          <p:stCondLst>
                                            <p:cond delay="0"/>
                                          </p:stCondLst>
                                        </p:cTn>
                                        <p:tgtEl>
                                          <p:spTgt spid="11"/>
                                        </p:tgtEl>
                                        <p:attrNameLst>
                                          <p:attrName>style.visibility</p:attrName>
                                        </p:attrNameLst>
                                      </p:cBhvr>
                                      <p:to>
                                        <p:strVal val="visible"/>
                                      </p:to>
                                    </p:set>
                                    <p:anim calcmode="lin" valueType="num">
                                      <p:cBhvr additive="base">
                                        <p:cTn id="148" dur="500" fill="hold"/>
                                        <p:tgtEl>
                                          <p:spTgt spid="11"/>
                                        </p:tgtEl>
                                        <p:attrNameLst>
                                          <p:attrName>ppt_x</p:attrName>
                                        </p:attrNameLst>
                                      </p:cBhvr>
                                      <p:tavLst>
                                        <p:tav tm="0">
                                          <p:val>
                                            <p:strVal val="1+#ppt_w/2"/>
                                          </p:val>
                                        </p:tav>
                                        <p:tav tm="100000">
                                          <p:val>
                                            <p:strVal val="#ppt_x"/>
                                          </p:val>
                                        </p:tav>
                                      </p:tavLst>
                                    </p:anim>
                                    <p:anim calcmode="lin" valueType="num">
                                      <p:cBhvr additive="base">
                                        <p:cTn id="149" dur="500" fill="hold"/>
                                        <p:tgtEl>
                                          <p:spTgt spid="11"/>
                                        </p:tgtEl>
                                        <p:attrNameLst>
                                          <p:attrName>ppt_y</p:attrName>
                                        </p:attrNameLst>
                                      </p:cBhvr>
                                      <p:tavLst>
                                        <p:tav tm="0">
                                          <p:val>
                                            <p:strVal val="#ppt_y"/>
                                          </p:val>
                                        </p:tav>
                                        <p:tav tm="100000">
                                          <p:val>
                                            <p:strVal val="#ppt_y"/>
                                          </p:val>
                                        </p:tav>
                                      </p:tavLst>
                                    </p:anim>
                                  </p:childTnLst>
                                </p:cTn>
                              </p:par>
                              <p:par>
                                <p:cTn id="150" presetID="2" presetClass="entr" presetSubtype="2" fill="hold" grpId="0" nodeType="withEffect">
                                  <p:stCondLst>
                                    <p:cond delay="0"/>
                                  </p:stCondLst>
                                  <p:childTnLst>
                                    <p:set>
                                      <p:cBhvr>
                                        <p:cTn id="151" dur="1" fill="hold">
                                          <p:stCondLst>
                                            <p:cond delay="0"/>
                                          </p:stCondLst>
                                        </p:cTn>
                                        <p:tgtEl>
                                          <p:spTgt spid="17"/>
                                        </p:tgtEl>
                                        <p:attrNameLst>
                                          <p:attrName>style.visibility</p:attrName>
                                        </p:attrNameLst>
                                      </p:cBhvr>
                                      <p:to>
                                        <p:strVal val="visible"/>
                                      </p:to>
                                    </p:set>
                                    <p:anim calcmode="lin" valueType="num">
                                      <p:cBhvr additive="base">
                                        <p:cTn id="152" dur="500" fill="hold"/>
                                        <p:tgtEl>
                                          <p:spTgt spid="17"/>
                                        </p:tgtEl>
                                        <p:attrNameLst>
                                          <p:attrName>ppt_x</p:attrName>
                                        </p:attrNameLst>
                                      </p:cBhvr>
                                      <p:tavLst>
                                        <p:tav tm="0">
                                          <p:val>
                                            <p:strVal val="1+#ppt_w/2"/>
                                          </p:val>
                                        </p:tav>
                                        <p:tav tm="100000">
                                          <p:val>
                                            <p:strVal val="#ppt_x"/>
                                          </p:val>
                                        </p:tav>
                                      </p:tavLst>
                                    </p:anim>
                                    <p:anim calcmode="lin" valueType="num">
                                      <p:cBhvr additive="base">
                                        <p:cTn id="153" dur="500" fill="hold"/>
                                        <p:tgtEl>
                                          <p:spTgt spid="17"/>
                                        </p:tgtEl>
                                        <p:attrNameLst>
                                          <p:attrName>ppt_y</p:attrName>
                                        </p:attrNameLst>
                                      </p:cBhvr>
                                      <p:tavLst>
                                        <p:tav tm="0">
                                          <p:val>
                                            <p:strVal val="#ppt_y"/>
                                          </p:val>
                                        </p:tav>
                                        <p:tav tm="100000">
                                          <p:val>
                                            <p:strVal val="#ppt_y"/>
                                          </p:val>
                                        </p:tav>
                                      </p:tavLst>
                                    </p:anim>
                                  </p:childTnLst>
                                </p:cTn>
                              </p:par>
                              <p:par>
                                <p:cTn id="154" presetID="2" presetClass="entr" presetSubtype="2" fill="hold" grpId="0" nodeType="withEffect">
                                  <p:stCondLst>
                                    <p:cond delay="0"/>
                                  </p:stCondLst>
                                  <p:childTnLst>
                                    <p:set>
                                      <p:cBhvr>
                                        <p:cTn id="155" dur="1" fill="hold">
                                          <p:stCondLst>
                                            <p:cond delay="0"/>
                                          </p:stCondLst>
                                        </p:cTn>
                                        <p:tgtEl>
                                          <p:spTgt spid="27"/>
                                        </p:tgtEl>
                                        <p:attrNameLst>
                                          <p:attrName>style.visibility</p:attrName>
                                        </p:attrNameLst>
                                      </p:cBhvr>
                                      <p:to>
                                        <p:strVal val="visible"/>
                                      </p:to>
                                    </p:set>
                                    <p:anim calcmode="lin" valueType="num">
                                      <p:cBhvr additive="base">
                                        <p:cTn id="156" dur="500" fill="hold"/>
                                        <p:tgtEl>
                                          <p:spTgt spid="27"/>
                                        </p:tgtEl>
                                        <p:attrNameLst>
                                          <p:attrName>ppt_x</p:attrName>
                                        </p:attrNameLst>
                                      </p:cBhvr>
                                      <p:tavLst>
                                        <p:tav tm="0">
                                          <p:val>
                                            <p:strVal val="1+#ppt_w/2"/>
                                          </p:val>
                                        </p:tav>
                                        <p:tav tm="100000">
                                          <p:val>
                                            <p:strVal val="#ppt_x"/>
                                          </p:val>
                                        </p:tav>
                                      </p:tavLst>
                                    </p:anim>
                                    <p:anim calcmode="lin" valueType="num">
                                      <p:cBhvr additive="base">
                                        <p:cTn id="157" dur="500" fill="hold"/>
                                        <p:tgtEl>
                                          <p:spTgt spid="27"/>
                                        </p:tgtEl>
                                        <p:attrNameLst>
                                          <p:attrName>ppt_y</p:attrName>
                                        </p:attrNameLst>
                                      </p:cBhvr>
                                      <p:tavLst>
                                        <p:tav tm="0">
                                          <p:val>
                                            <p:strVal val="#ppt_y"/>
                                          </p:val>
                                        </p:tav>
                                        <p:tav tm="100000">
                                          <p:val>
                                            <p:strVal val="#ppt_y"/>
                                          </p:val>
                                        </p:tav>
                                      </p:tavLst>
                                    </p:anim>
                                  </p:childTnLst>
                                </p:cTn>
                              </p:par>
                            </p:childTnLst>
                          </p:cTn>
                        </p:par>
                        <p:par>
                          <p:cTn id="158" fill="hold">
                            <p:stCondLst>
                              <p:cond delay="9000"/>
                            </p:stCondLst>
                            <p:childTnLst>
                              <p:par>
                                <p:cTn id="159" presetID="2" presetClass="entr" presetSubtype="4" fill="hold" grpId="0" nodeType="afterEffect">
                                  <p:stCondLst>
                                    <p:cond delay="0"/>
                                  </p:stCondLst>
                                  <p:childTnLst>
                                    <p:set>
                                      <p:cBhvr>
                                        <p:cTn id="160" dur="1" fill="hold">
                                          <p:stCondLst>
                                            <p:cond delay="0"/>
                                          </p:stCondLst>
                                        </p:cTn>
                                        <p:tgtEl>
                                          <p:spTgt spid="12"/>
                                        </p:tgtEl>
                                        <p:attrNameLst>
                                          <p:attrName>style.visibility</p:attrName>
                                        </p:attrNameLst>
                                      </p:cBhvr>
                                      <p:to>
                                        <p:strVal val="visible"/>
                                      </p:to>
                                    </p:set>
                                    <p:anim calcmode="lin" valueType="num">
                                      <p:cBhvr additive="base">
                                        <p:cTn id="161" dur="500" fill="hold"/>
                                        <p:tgtEl>
                                          <p:spTgt spid="12"/>
                                        </p:tgtEl>
                                        <p:attrNameLst>
                                          <p:attrName>ppt_x</p:attrName>
                                        </p:attrNameLst>
                                      </p:cBhvr>
                                      <p:tavLst>
                                        <p:tav tm="0">
                                          <p:val>
                                            <p:strVal val="#ppt_x"/>
                                          </p:val>
                                        </p:tav>
                                        <p:tav tm="100000">
                                          <p:val>
                                            <p:strVal val="#ppt_x"/>
                                          </p:val>
                                        </p:tav>
                                      </p:tavLst>
                                    </p:anim>
                                    <p:anim calcmode="lin" valueType="num">
                                      <p:cBhvr additive="base">
                                        <p:cTn id="162" dur="500" fill="hold"/>
                                        <p:tgtEl>
                                          <p:spTgt spid="12"/>
                                        </p:tgtEl>
                                        <p:attrNameLst>
                                          <p:attrName>ppt_y</p:attrName>
                                        </p:attrNameLst>
                                      </p:cBhvr>
                                      <p:tavLst>
                                        <p:tav tm="0">
                                          <p:val>
                                            <p:strVal val="1+#ppt_h/2"/>
                                          </p:val>
                                        </p:tav>
                                        <p:tav tm="100000">
                                          <p:val>
                                            <p:strVal val="#ppt_y"/>
                                          </p:val>
                                        </p:tav>
                                      </p:tavLst>
                                    </p:anim>
                                  </p:childTnLst>
                                </p:cTn>
                              </p:par>
                              <p:par>
                                <p:cTn id="163" presetID="2" presetClass="entr" presetSubtype="4" fill="hold" grpId="0" nodeType="withEffect">
                                  <p:stCondLst>
                                    <p:cond delay="0"/>
                                  </p:stCondLst>
                                  <p:childTnLst>
                                    <p:set>
                                      <p:cBhvr>
                                        <p:cTn id="164" dur="1" fill="hold">
                                          <p:stCondLst>
                                            <p:cond delay="0"/>
                                          </p:stCondLst>
                                        </p:cTn>
                                        <p:tgtEl>
                                          <p:spTgt spid="16"/>
                                        </p:tgtEl>
                                        <p:attrNameLst>
                                          <p:attrName>style.visibility</p:attrName>
                                        </p:attrNameLst>
                                      </p:cBhvr>
                                      <p:to>
                                        <p:strVal val="visible"/>
                                      </p:to>
                                    </p:set>
                                    <p:anim calcmode="lin" valueType="num">
                                      <p:cBhvr additive="base">
                                        <p:cTn id="165" dur="500" fill="hold"/>
                                        <p:tgtEl>
                                          <p:spTgt spid="16"/>
                                        </p:tgtEl>
                                        <p:attrNameLst>
                                          <p:attrName>ppt_x</p:attrName>
                                        </p:attrNameLst>
                                      </p:cBhvr>
                                      <p:tavLst>
                                        <p:tav tm="0">
                                          <p:val>
                                            <p:strVal val="#ppt_x"/>
                                          </p:val>
                                        </p:tav>
                                        <p:tav tm="100000">
                                          <p:val>
                                            <p:strVal val="#ppt_x"/>
                                          </p:val>
                                        </p:tav>
                                      </p:tavLst>
                                    </p:anim>
                                    <p:anim calcmode="lin" valueType="num">
                                      <p:cBhvr additive="base">
                                        <p:cTn id="166" dur="500" fill="hold"/>
                                        <p:tgtEl>
                                          <p:spTgt spid="16"/>
                                        </p:tgtEl>
                                        <p:attrNameLst>
                                          <p:attrName>ppt_y</p:attrName>
                                        </p:attrNameLst>
                                      </p:cBhvr>
                                      <p:tavLst>
                                        <p:tav tm="0">
                                          <p:val>
                                            <p:strVal val="1+#ppt_h/2"/>
                                          </p:val>
                                        </p:tav>
                                        <p:tav tm="100000">
                                          <p:val>
                                            <p:strVal val="#ppt_y"/>
                                          </p:val>
                                        </p:tav>
                                      </p:tavLst>
                                    </p:anim>
                                  </p:childTnLst>
                                </p:cTn>
                              </p:par>
                              <p:par>
                                <p:cTn id="167" presetID="2" presetClass="entr" presetSubtype="4" fill="hold" grpId="0" nodeType="withEffect">
                                  <p:stCondLst>
                                    <p:cond delay="0"/>
                                  </p:stCondLst>
                                  <p:childTnLst>
                                    <p:set>
                                      <p:cBhvr>
                                        <p:cTn id="168" dur="1" fill="hold">
                                          <p:stCondLst>
                                            <p:cond delay="0"/>
                                          </p:stCondLst>
                                        </p:cTn>
                                        <p:tgtEl>
                                          <p:spTgt spid="28"/>
                                        </p:tgtEl>
                                        <p:attrNameLst>
                                          <p:attrName>style.visibility</p:attrName>
                                        </p:attrNameLst>
                                      </p:cBhvr>
                                      <p:to>
                                        <p:strVal val="visible"/>
                                      </p:to>
                                    </p:set>
                                    <p:anim calcmode="lin" valueType="num">
                                      <p:cBhvr additive="base">
                                        <p:cTn id="169" dur="500" fill="hold"/>
                                        <p:tgtEl>
                                          <p:spTgt spid="28"/>
                                        </p:tgtEl>
                                        <p:attrNameLst>
                                          <p:attrName>ppt_x</p:attrName>
                                        </p:attrNameLst>
                                      </p:cBhvr>
                                      <p:tavLst>
                                        <p:tav tm="0">
                                          <p:val>
                                            <p:strVal val="#ppt_x"/>
                                          </p:val>
                                        </p:tav>
                                        <p:tav tm="100000">
                                          <p:val>
                                            <p:strVal val="#ppt_x"/>
                                          </p:val>
                                        </p:tav>
                                      </p:tavLst>
                                    </p:anim>
                                    <p:anim calcmode="lin" valueType="num">
                                      <p:cBhvr additive="base">
                                        <p:cTn id="17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11" grpId="0" animBg="1"/>
      <p:bldP spid="12" grpId="0" animBg="1"/>
      <p:bldP spid="13" grpId="0" animBg="1"/>
      <p:bldP spid="14" grpId="0" animBg="1"/>
      <p:bldP spid="15" grpId="0"/>
      <p:bldP spid="16" grpId="0"/>
      <p:bldP spid="17" grpId="0"/>
      <p:bldP spid="18" grpId="0"/>
      <p:bldP spid="19" grpId="0"/>
      <p:bldP spid="20" grpId="0" animBg="1"/>
      <p:bldP spid="21" grpId="0"/>
      <p:bldP spid="22" grpId="0"/>
      <p:bldP spid="23" grpId="0" animBg="1"/>
      <p:bldP spid="24" grpId="0"/>
      <p:bldP spid="25" grpId="0"/>
      <p:bldP spid="26" grpId="0"/>
      <p:bldP spid="27" grpId="0"/>
      <p:bldP spid="28" grpId="0"/>
      <p:bldP spid="2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1484421" y="1528345"/>
            <a:ext cx="3894137" cy="1369219"/>
            <a:chOff x="1980253" y="2205769"/>
            <a:chExt cx="5194887" cy="1826048"/>
          </a:xfrm>
        </p:grpSpPr>
        <p:sp>
          <p:nvSpPr>
            <p:cNvPr id="5" name="圆角矩形 4"/>
            <p:cNvSpPr/>
            <p:nvPr/>
          </p:nvSpPr>
          <p:spPr>
            <a:xfrm>
              <a:off x="1980253" y="3815867"/>
              <a:ext cx="5194887" cy="215950"/>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896" tIns="54448" rIns="108896" bIns="54448" anchor="ct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6" name="圆角矩形 5"/>
            <p:cNvSpPr/>
            <p:nvPr/>
          </p:nvSpPr>
          <p:spPr>
            <a:xfrm>
              <a:off x="1980253" y="3287108"/>
              <a:ext cx="5194887" cy="215950"/>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896" tIns="54448" rIns="108896" bIns="54448" anchor="ct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7" name="圆角矩形 6"/>
            <p:cNvSpPr/>
            <p:nvPr/>
          </p:nvSpPr>
          <p:spPr>
            <a:xfrm>
              <a:off x="1980253" y="2737706"/>
              <a:ext cx="5194887" cy="217537"/>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896" tIns="54448" rIns="108896" bIns="54448" anchor="ct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8" name="圆角矩形 7"/>
            <p:cNvSpPr/>
            <p:nvPr/>
          </p:nvSpPr>
          <p:spPr>
            <a:xfrm>
              <a:off x="1980253" y="2205769"/>
              <a:ext cx="5194887" cy="215950"/>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896" tIns="54448" rIns="108896" bIns="54448" anchor="ct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grpSp>
      <p:sp>
        <p:nvSpPr>
          <p:cNvPr id="9" name="文本框 8"/>
          <p:cNvSpPr txBox="1">
            <a:spLocks noChangeArrowheads="1"/>
          </p:cNvSpPr>
          <p:nvPr/>
        </p:nvSpPr>
        <p:spPr bwMode="auto">
          <a:xfrm>
            <a:off x="428728" y="1440237"/>
            <a:ext cx="914400" cy="27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28" tIns="40814" rIns="81628" bIns="40814"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400" dirty="0">
                <a:latin typeface="微软雅黑" panose="020B0503020204020204" pitchFamily="34" charset="-122"/>
                <a:ea typeface="微软雅黑" panose="020B0503020204020204" pitchFamily="34" charset="-122"/>
              </a:rPr>
              <a:t>输入标题</a:t>
            </a:r>
            <a:endParaRPr lang="zh-CN" altLang="en-US" sz="1400" dirty="0">
              <a:latin typeface="微软雅黑" panose="020B0503020204020204" pitchFamily="34" charset="-122"/>
              <a:ea typeface="微软雅黑" panose="020B0503020204020204" pitchFamily="34" charset="-122"/>
            </a:endParaRPr>
          </a:p>
        </p:txBody>
      </p:sp>
      <p:sp>
        <p:nvSpPr>
          <p:cNvPr id="10" name="文本框 9"/>
          <p:cNvSpPr txBox="1">
            <a:spLocks noChangeArrowheads="1"/>
          </p:cNvSpPr>
          <p:nvPr/>
        </p:nvSpPr>
        <p:spPr bwMode="auto">
          <a:xfrm>
            <a:off x="5796071" y="1460479"/>
            <a:ext cx="719137"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200" dirty="0">
                <a:ea typeface="微软雅黑" panose="020B0503020204020204" pitchFamily="34" charset="-122"/>
              </a:rPr>
              <a:t>40</a:t>
            </a:r>
            <a:r>
              <a:rPr lang="en-US" altLang="zh-CN" sz="1400" dirty="0">
                <a:ea typeface="微软雅黑" panose="020B0503020204020204" pitchFamily="34" charset="-122"/>
              </a:rPr>
              <a:t>%</a:t>
            </a:r>
            <a:endParaRPr lang="zh-CN" altLang="en-US" sz="1400" dirty="0">
              <a:ea typeface="微软雅黑" panose="020B0503020204020204" pitchFamily="34" charset="-122"/>
            </a:endParaRPr>
          </a:p>
        </p:txBody>
      </p:sp>
      <p:sp>
        <p:nvSpPr>
          <p:cNvPr id="11" name="文本框 23"/>
          <p:cNvSpPr txBox="1">
            <a:spLocks noChangeArrowheads="1"/>
          </p:cNvSpPr>
          <p:nvPr/>
        </p:nvSpPr>
        <p:spPr bwMode="auto">
          <a:xfrm>
            <a:off x="428728" y="1842668"/>
            <a:ext cx="914400" cy="27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28" tIns="40814" rIns="81628" bIns="40814"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zh-CN" altLang="en-US" sz="1400" dirty="0">
                <a:latin typeface="微软雅黑" panose="020B0503020204020204" pitchFamily="34" charset="-122"/>
                <a:ea typeface="微软雅黑" panose="020B0503020204020204" pitchFamily="34" charset="-122"/>
              </a:rPr>
              <a:t>输入标题</a:t>
            </a:r>
            <a:endParaRPr lang="zh-CN" altLang="en-US" sz="1400" dirty="0">
              <a:latin typeface="微软雅黑" panose="020B0503020204020204" pitchFamily="34" charset="-122"/>
              <a:ea typeface="微软雅黑" panose="020B0503020204020204" pitchFamily="34" charset="-122"/>
            </a:endParaRPr>
          </a:p>
        </p:txBody>
      </p:sp>
      <p:sp>
        <p:nvSpPr>
          <p:cNvPr id="12" name="文本框 24"/>
          <p:cNvSpPr txBox="1">
            <a:spLocks noChangeArrowheads="1"/>
          </p:cNvSpPr>
          <p:nvPr/>
        </p:nvSpPr>
        <p:spPr bwMode="auto">
          <a:xfrm>
            <a:off x="5796071" y="1862910"/>
            <a:ext cx="719137" cy="26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200">
                <a:ea typeface="微软雅黑" panose="020B0503020204020204" pitchFamily="34" charset="-122"/>
              </a:rPr>
              <a:t>50</a:t>
            </a:r>
            <a:r>
              <a:rPr lang="en-US" altLang="zh-CN" sz="1400">
                <a:ea typeface="微软雅黑" panose="020B0503020204020204" pitchFamily="34" charset="-122"/>
              </a:rPr>
              <a:t>%</a:t>
            </a:r>
            <a:endParaRPr lang="zh-CN" altLang="en-US" sz="1400">
              <a:ea typeface="微软雅黑" panose="020B0503020204020204" pitchFamily="34" charset="-122"/>
            </a:endParaRPr>
          </a:p>
        </p:txBody>
      </p:sp>
      <p:sp>
        <p:nvSpPr>
          <p:cNvPr id="13" name="文本框 27"/>
          <p:cNvSpPr txBox="1">
            <a:spLocks noChangeArrowheads="1"/>
          </p:cNvSpPr>
          <p:nvPr/>
        </p:nvSpPr>
        <p:spPr bwMode="auto">
          <a:xfrm>
            <a:off x="428728" y="2245100"/>
            <a:ext cx="914400" cy="27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28" tIns="40814" rIns="81628" bIns="40814"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zh-CN" altLang="en-US" sz="1400" dirty="0">
                <a:latin typeface="微软雅黑" panose="020B0503020204020204" pitchFamily="34" charset="-122"/>
                <a:ea typeface="微软雅黑" panose="020B0503020204020204" pitchFamily="34" charset="-122"/>
              </a:rPr>
              <a:t>输入标题</a:t>
            </a:r>
            <a:endParaRPr lang="zh-CN" altLang="en-US" sz="1400" dirty="0">
              <a:latin typeface="微软雅黑" panose="020B0503020204020204" pitchFamily="34" charset="-122"/>
              <a:ea typeface="微软雅黑" panose="020B0503020204020204" pitchFamily="34" charset="-122"/>
            </a:endParaRPr>
          </a:p>
        </p:txBody>
      </p:sp>
      <p:sp>
        <p:nvSpPr>
          <p:cNvPr id="14" name="文本框 28"/>
          <p:cNvSpPr txBox="1">
            <a:spLocks noChangeArrowheads="1"/>
          </p:cNvSpPr>
          <p:nvPr/>
        </p:nvSpPr>
        <p:spPr bwMode="auto">
          <a:xfrm>
            <a:off x="5796071" y="2266531"/>
            <a:ext cx="719137"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200">
                <a:ea typeface="微软雅黑" panose="020B0503020204020204" pitchFamily="34" charset="-122"/>
              </a:rPr>
              <a:t>80</a:t>
            </a:r>
            <a:r>
              <a:rPr lang="en-US" altLang="zh-CN" sz="1400">
                <a:ea typeface="微软雅黑" panose="020B0503020204020204" pitchFamily="34" charset="-122"/>
              </a:rPr>
              <a:t>%</a:t>
            </a:r>
            <a:endParaRPr lang="zh-CN" altLang="en-US" sz="1400">
              <a:ea typeface="微软雅黑" panose="020B0503020204020204" pitchFamily="34" charset="-122"/>
            </a:endParaRPr>
          </a:p>
        </p:txBody>
      </p:sp>
      <p:sp>
        <p:nvSpPr>
          <p:cNvPr id="15" name="文本框 31"/>
          <p:cNvSpPr txBox="1">
            <a:spLocks noChangeArrowheads="1"/>
          </p:cNvSpPr>
          <p:nvPr/>
        </p:nvSpPr>
        <p:spPr bwMode="auto">
          <a:xfrm>
            <a:off x="428728" y="2647531"/>
            <a:ext cx="914400" cy="277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1628" tIns="40814" rIns="81628" bIns="40814"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r>
              <a:rPr lang="zh-CN" altLang="en-US" sz="1400" dirty="0">
                <a:latin typeface="微软雅黑" panose="020B0503020204020204" pitchFamily="34" charset="-122"/>
                <a:ea typeface="微软雅黑" panose="020B0503020204020204" pitchFamily="34" charset="-122"/>
              </a:rPr>
              <a:t>输入标题</a:t>
            </a:r>
            <a:endParaRPr lang="zh-CN" altLang="en-US" sz="1400" dirty="0">
              <a:latin typeface="微软雅黑" panose="020B0503020204020204" pitchFamily="34" charset="-122"/>
              <a:ea typeface="微软雅黑" panose="020B0503020204020204" pitchFamily="34" charset="-122"/>
            </a:endParaRPr>
          </a:p>
        </p:txBody>
      </p:sp>
      <p:sp>
        <p:nvSpPr>
          <p:cNvPr id="16" name="文本框 32"/>
          <p:cNvSpPr txBox="1">
            <a:spLocks noChangeArrowheads="1"/>
          </p:cNvSpPr>
          <p:nvPr/>
        </p:nvSpPr>
        <p:spPr bwMode="auto">
          <a:xfrm>
            <a:off x="5796071" y="2668963"/>
            <a:ext cx="719137" cy="263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200">
                <a:ea typeface="微软雅黑" panose="020B0503020204020204" pitchFamily="34" charset="-122"/>
              </a:rPr>
              <a:t>20</a:t>
            </a:r>
            <a:r>
              <a:rPr lang="en-US" altLang="zh-CN" sz="1400">
                <a:ea typeface="微软雅黑" panose="020B0503020204020204" pitchFamily="34" charset="-122"/>
              </a:rPr>
              <a:t>%</a:t>
            </a:r>
            <a:endParaRPr lang="zh-CN" altLang="en-US" sz="1400">
              <a:ea typeface="微软雅黑" panose="020B0503020204020204" pitchFamily="34" charset="-122"/>
            </a:endParaRPr>
          </a:p>
        </p:txBody>
      </p:sp>
      <p:sp>
        <p:nvSpPr>
          <p:cNvPr id="17" name="矩形 16"/>
          <p:cNvSpPr/>
          <p:nvPr/>
        </p:nvSpPr>
        <p:spPr>
          <a:xfrm>
            <a:off x="399437" y="3256052"/>
            <a:ext cx="5991225" cy="950118"/>
          </a:xfrm>
          <a:prstGeom prst="rect">
            <a:avLst/>
          </a:prstGeom>
        </p:spPr>
        <p:txBody>
          <a:bodyPr lIns="81628" tIns="40814" rIns="81628" bIns="40814"/>
          <a:lstStyle/>
          <a:p>
            <a:pPr algn="just">
              <a:lnSpc>
                <a:spcPct val="130000"/>
              </a:lnSpc>
              <a:spcBef>
                <a:spcPts val="535"/>
              </a:spcBef>
              <a:spcAft>
                <a:spcPts val="535"/>
              </a:spcAft>
              <a:buClr>
                <a:srgbClr val="00B050"/>
              </a:buClr>
              <a:buSzPct val="80000"/>
              <a:defRPr/>
            </a:pPr>
            <a:r>
              <a:rPr lang="zh-CN" altLang="en-US" sz="1400" dirty="0">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a:t>
            </a:r>
            <a:endParaRPr lang="zh-CN" altLang="en-US" sz="1400" dirty="0">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484416" y="1528345"/>
            <a:ext cx="3346450" cy="1369219"/>
            <a:chOff x="1980252" y="2205769"/>
            <a:chExt cx="4464257" cy="1826048"/>
          </a:xfrm>
        </p:grpSpPr>
        <p:sp>
          <p:nvSpPr>
            <p:cNvPr id="19" name="圆角矩形 18"/>
            <p:cNvSpPr/>
            <p:nvPr/>
          </p:nvSpPr>
          <p:spPr>
            <a:xfrm>
              <a:off x="1980253" y="2737706"/>
              <a:ext cx="2551911" cy="217537"/>
            </a:xfrm>
            <a:prstGeom prst="roundRect">
              <a:avLst>
                <a:gd name="adj" fmla="val 50000"/>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108896" tIns="54448" rIns="108896" bIns="54448" anchor="ct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0" name="圆角矩形 19"/>
            <p:cNvSpPr/>
            <p:nvPr/>
          </p:nvSpPr>
          <p:spPr>
            <a:xfrm>
              <a:off x="1980252" y="3287108"/>
              <a:ext cx="4464257" cy="215950"/>
            </a:xfrm>
            <a:prstGeom prst="roundRect">
              <a:avLst>
                <a:gd name="adj" fmla="val 50000"/>
              </a:avLst>
            </a:prstGeom>
            <a:solidFill>
              <a:schemeClr val="accent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108896" tIns="54448" rIns="108896" bIns="54448" anchor="ct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1980253" y="3815867"/>
              <a:ext cx="1274897" cy="215950"/>
            </a:xfrm>
            <a:prstGeom prst="roundRect">
              <a:avLst>
                <a:gd name="adj" fmla="val 50000"/>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108896" tIns="54448" rIns="108896" bIns="54448" anchor="ct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2" name="圆角矩形 21"/>
            <p:cNvSpPr/>
            <p:nvPr/>
          </p:nvSpPr>
          <p:spPr>
            <a:xfrm>
              <a:off x="1980252" y="2205769"/>
              <a:ext cx="1912345" cy="215950"/>
            </a:xfrm>
            <a:prstGeom prst="roundRect">
              <a:avLst>
                <a:gd name="adj" fmla="val 50000"/>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108896" tIns="54448" rIns="108896" bIns="54448" anchor="ctr"/>
            <a:lstStyle/>
            <a:p>
              <a:pPr algn="ctr">
                <a:defRPr/>
              </a:pPr>
              <a:endParaRPr lang="zh-CN" altLang="en-US">
                <a:solidFill>
                  <a:schemeClr val="tx1"/>
                </a:solidFill>
                <a:latin typeface="微软雅黑" panose="020B0503020204020204" pitchFamily="34" charset="-122"/>
                <a:ea typeface="微软雅黑" panose="020B0503020204020204" pitchFamily="34" charset="-122"/>
              </a:endParaRPr>
            </a:p>
          </p:txBody>
        </p:sp>
      </p:grpSp>
      <p:sp>
        <p:nvSpPr>
          <p:cNvPr id="23" name="圆角矩形 22"/>
          <p:cNvSpPr>
            <a:spLocks noChangeAspect="1"/>
          </p:cNvSpPr>
          <p:nvPr/>
        </p:nvSpPr>
        <p:spPr>
          <a:xfrm>
            <a:off x="6623159" y="1282157"/>
            <a:ext cx="2081044" cy="2945779"/>
          </a:xfrm>
          <a:prstGeom prst="roundRect">
            <a:avLst>
              <a:gd name="adj" fmla="val 1429"/>
            </a:avLst>
          </a:prstGeom>
          <a:noFill/>
          <a:ln w="3175">
            <a:solidFill>
              <a:schemeClr val="accent6"/>
            </a:solidFill>
            <a:prstDash val="solid"/>
          </a:ln>
        </p:spPr>
        <p:style>
          <a:lnRef idx="1">
            <a:schemeClr val="accent6"/>
          </a:lnRef>
          <a:fillRef idx="0">
            <a:schemeClr val="accent6"/>
          </a:fillRef>
          <a:effectRef idx="0">
            <a:schemeClr val="accent6"/>
          </a:effectRef>
          <a:fontRef idx="minor">
            <a:schemeClr val="tx1"/>
          </a:fontRef>
        </p:style>
        <p:txBody>
          <a:bodyPr lIns="257097" tIns="642743" rIns="257097" bIns="321372" anchor="ctr"/>
          <a:lstStyle/>
          <a:p>
            <a:pPr algn="just">
              <a:lnSpc>
                <a:spcPct val="120000"/>
              </a:lnSpc>
              <a:spcBef>
                <a:spcPts val="535"/>
              </a:spcBef>
              <a:spcAft>
                <a:spcPts val="535"/>
              </a:spcAft>
              <a:defRPr/>
            </a:pPr>
            <a:endParaRPr lang="zh-CN" altLang="en-US" sz="1400" dirty="0">
              <a:solidFill>
                <a:srgbClr val="454545"/>
              </a:solidFill>
              <a:latin typeface="微软雅黑" panose="020B0503020204020204" pitchFamily="34" charset="-122"/>
            </a:endParaRPr>
          </a:p>
        </p:txBody>
      </p:sp>
      <p:sp>
        <p:nvSpPr>
          <p:cNvPr id="24" name="任意多边形 23"/>
          <p:cNvSpPr/>
          <p:nvPr/>
        </p:nvSpPr>
        <p:spPr>
          <a:xfrm>
            <a:off x="6953710" y="1220998"/>
            <a:ext cx="154612" cy="61159"/>
          </a:xfrm>
          <a:custGeom>
            <a:avLst/>
            <a:gdLst>
              <a:gd name="connsiteX0" fmla="*/ 131005 w 311731"/>
              <a:gd name="connsiteY0" fmla="*/ 0 h 121823"/>
              <a:gd name="connsiteX1" fmla="*/ 180725 w 311731"/>
              <a:gd name="connsiteY1" fmla="*/ 0 h 121823"/>
              <a:gd name="connsiteX2" fmla="*/ 205433 w 311731"/>
              <a:gd name="connsiteY2" fmla="*/ 4162 h 121823"/>
              <a:gd name="connsiteX3" fmla="*/ 309453 w 311731"/>
              <a:gd name="connsiteY3" fmla="*/ 109253 h 121823"/>
              <a:gd name="connsiteX4" fmla="*/ 311731 w 311731"/>
              <a:gd name="connsiteY4" fmla="*/ 121823 h 121823"/>
              <a:gd name="connsiteX5" fmla="*/ 0 w 311731"/>
              <a:gd name="connsiteY5" fmla="*/ 121823 h 121823"/>
              <a:gd name="connsiteX6" fmla="*/ 2277 w 311731"/>
              <a:gd name="connsiteY6" fmla="*/ 109253 h 121823"/>
              <a:gd name="connsiteX7" fmla="*/ 106298 w 311731"/>
              <a:gd name="connsiteY7" fmla="*/ 4162 h 1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731" h="121823">
                <a:moveTo>
                  <a:pt x="131005" y="0"/>
                </a:moveTo>
                <a:lnTo>
                  <a:pt x="180725" y="0"/>
                </a:lnTo>
                <a:lnTo>
                  <a:pt x="205433" y="4162"/>
                </a:lnTo>
                <a:cubicBezTo>
                  <a:pt x="252408" y="20443"/>
                  <a:pt x="290475" y="59254"/>
                  <a:pt x="309453" y="109253"/>
                </a:cubicBezTo>
                <a:lnTo>
                  <a:pt x="311731" y="121823"/>
                </a:lnTo>
                <a:lnTo>
                  <a:pt x="0" y="121823"/>
                </a:lnTo>
                <a:lnTo>
                  <a:pt x="2277" y="109253"/>
                </a:lnTo>
                <a:cubicBezTo>
                  <a:pt x="21256" y="59254"/>
                  <a:pt x="59323" y="20443"/>
                  <a:pt x="106298" y="4162"/>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dirty="0">
              <a:latin typeface="微软雅黑" panose="020B0503020204020204" pitchFamily="34" charset="-122"/>
            </a:endParaRPr>
          </a:p>
        </p:txBody>
      </p:sp>
      <p:sp>
        <p:nvSpPr>
          <p:cNvPr id="25" name="任意多边形 24"/>
          <p:cNvSpPr/>
          <p:nvPr/>
        </p:nvSpPr>
        <p:spPr>
          <a:xfrm>
            <a:off x="8256365" y="1220998"/>
            <a:ext cx="146615" cy="61159"/>
          </a:xfrm>
          <a:custGeom>
            <a:avLst/>
            <a:gdLst>
              <a:gd name="connsiteX0" fmla="*/ 145370 w 318081"/>
              <a:gd name="connsiteY0" fmla="*/ 0 h 130555"/>
              <a:gd name="connsiteX1" fmla="*/ 172710 w 318081"/>
              <a:gd name="connsiteY1" fmla="*/ 0 h 130555"/>
              <a:gd name="connsiteX2" fmla="*/ 209618 w 318081"/>
              <a:gd name="connsiteY2" fmla="*/ 6428 h 130555"/>
              <a:gd name="connsiteX3" fmla="*/ 315757 w 318081"/>
              <a:gd name="connsiteY3" fmla="*/ 117294 h 130555"/>
              <a:gd name="connsiteX4" fmla="*/ 318081 w 318081"/>
              <a:gd name="connsiteY4" fmla="*/ 130555 h 130555"/>
              <a:gd name="connsiteX5" fmla="*/ 0 w 318081"/>
              <a:gd name="connsiteY5" fmla="*/ 130555 h 130555"/>
              <a:gd name="connsiteX6" fmla="*/ 2324 w 318081"/>
              <a:gd name="connsiteY6" fmla="*/ 117294 h 130555"/>
              <a:gd name="connsiteX7" fmla="*/ 108463 w 318081"/>
              <a:gd name="connsiteY7" fmla="*/ 6428 h 130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081" h="130555">
                <a:moveTo>
                  <a:pt x="145370" y="0"/>
                </a:moveTo>
                <a:lnTo>
                  <a:pt x="172710" y="0"/>
                </a:lnTo>
                <a:lnTo>
                  <a:pt x="209618" y="6428"/>
                </a:lnTo>
                <a:cubicBezTo>
                  <a:pt x="257550" y="23604"/>
                  <a:pt x="296392" y="64548"/>
                  <a:pt x="315757" y="117294"/>
                </a:cubicBezTo>
                <a:lnTo>
                  <a:pt x="318081" y="130555"/>
                </a:lnTo>
                <a:lnTo>
                  <a:pt x="0" y="130555"/>
                </a:lnTo>
                <a:lnTo>
                  <a:pt x="2324" y="117294"/>
                </a:lnTo>
                <a:cubicBezTo>
                  <a:pt x="21689" y="64548"/>
                  <a:pt x="60531" y="23604"/>
                  <a:pt x="108463" y="6428"/>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dirty="0">
              <a:latin typeface="微软雅黑" panose="020B0503020204020204" pitchFamily="34" charset="-122"/>
            </a:endParaRPr>
          </a:p>
        </p:txBody>
      </p:sp>
      <p:sp>
        <p:nvSpPr>
          <p:cNvPr id="26" name="任意多边形 25"/>
          <p:cNvSpPr/>
          <p:nvPr/>
        </p:nvSpPr>
        <p:spPr>
          <a:xfrm>
            <a:off x="7031909" y="1220997"/>
            <a:ext cx="1291989" cy="329130"/>
          </a:xfrm>
          <a:custGeom>
            <a:avLst/>
            <a:gdLst>
              <a:gd name="connsiteX0" fmla="*/ 0 w 2600830"/>
              <a:gd name="connsiteY0" fmla="*/ 0 h 649288"/>
              <a:gd name="connsiteX1" fmla="*/ 2600830 w 2600830"/>
              <a:gd name="connsiteY1" fmla="*/ 0 h 649288"/>
              <a:gd name="connsiteX2" fmla="*/ 2520047 w 2600830"/>
              <a:gd name="connsiteY2" fmla="*/ 89402 h 649288"/>
              <a:gd name="connsiteX3" fmla="*/ 1945040 w 2600830"/>
              <a:gd name="connsiteY3" fmla="*/ 646112 h 649288"/>
              <a:gd name="connsiteX4" fmla="*/ 648052 w 2600830"/>
              <a:gd name="connsiteY4" fmla="*/ 649287 h 649288"/>
              <a:gd name="connsiteX5" fmla="*/ 77908 w 2600830"/>
              <a:gd name="connsiteY5" fmla="*/ 84156 h 649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00830" h="649288">
                <a:moveTo>
                  <a:pt x="0" y="0"/>
                </a:moveTo>
                <a:lnTo>
                  <a:pt x="2600830" y="0"/>
                </a:lnTo>
                <a:lnTo>
                  <a:pt x="2520047" y="89402"/>
                </a:lnTo>
                <a:cubicBezTo>
                  <a:pt x="2351572" y="318525"/>
                  <a:pt x="2323328" y="645186"/>
                  <a:pt x="1945040" y="646112"/>
                </a:cubicBezTo>
                <a:lnTo>
                  <a:pt x="648052" y="649287"/>
                </a:lnTo>
                <a:cubicBezTo>
                  <a:pt x="269764" y="650213"/>
                  <a:pt x="245977" y="310819"/>
                  <a:pt x="77908" y="84156"/>
                </a:cubicBezTo>
                <a:close/>
              </a:path>
            </a:pathLst>
          </a:cu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81628" tIns="40814" rIns="81628" bIns="40814" anchor="ctr"/>
          <a:lstStyle/>
          <a:p>
            <a:pPr algn="ctr">
              <a:defRPr/>
            </a:pPr>
            <a:r>
              <a:rPr lang="zh-CN" altLang="en-US" sz="1500" dirty="0">
                <a:solidFill>
                  <a:schemeClr val="bg1"/>
                </a:solidFill>
                <a:latin typeface="微软雅黑" panose="020B0503020204020204" pitchFamily="34" charset="-122"/>
                <a:ea typeface="微软雅黑" panose="020B0503020204020204" pitchFamily="34" charset="-122"/>
              </a:rPr>
              <a:t>输入标题</a:t>
            </a:r>
            <a:endParaRPr lang="zh-CN" altLang="en-US" sz="15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6785094" y="1626675"/>
            <a:ext cx="1834928" cy="2493274"/>
          </a:xfrm>
          <a:prstGeom prst="rect">
            <a:avLst/>
          </a:prstGeom>
        </p:spPr>
        <p:txBody>
          <a:bodyPr lIns="81628" tIns="40814" rIns="81628" bIns="40814"/>
          <a:lstStyle/>
          <a:p>
            <a:pPr algn="just">
              <a:lnSpc>
                <a:spcPct val="130000"/>
              </a:lnSpc>
              <a:spcBef>
                <a:spcPts val="535"/>
              </a:spcBef>
              <a:spcAft>
                <a:spcPts val="535"/>
              </a:spcAft>
              <a:buClr>
                <a:srgbClr val="00B050"/>
              </a:buClr>
              <a:buSzPct val="80000"/>
              <a:defRPr/>
            </a:pPr>
            <a:r>
              <a:rPr lang="zh-CN" altLang="en-US" sz="1400" dirty="0">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请在此处输入您的文本或者复制您的文本粘贴到此处，请在此处输入您的文本或者复制您的文本粘贴到此处。请在此处输入您的文本或者复制您的文本粘贴到此处。</a:t>
            </a:r>
            <a:endParaRPr lang="zh-CN" altLang="en-US" sz="14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0-#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0-#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0-#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left)">
                                      <p:cBhvr>
                                        <p:cTn id="28" dur="1250"/>
                                        <p:tgtEl>
                                          <p:spTgt spid="4"/>
                                        </p:tgtEl>
                                      </p:cBhvr>
                                    </p:animEffect>
                                  </p:childTnLst>
                                </p:cTn>
                              </p:par>
                              <p:par>
                                <p:cTn id="29" presetID="22" presetClass="entr" presetSubtype="8" fill="hold" nodeType="withEffect">
                                  <p:stCondLst>
                                    <p:cond delay="25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1250"/>
                                        <p:tgtEl>
                                          <p:spTgt spid="18"/>
                                        </p:tgtEl>
                                      </p:cBhvr>
                                    </p:animEffect>
                                  </p:childTnLst>
                                </p:cTn>
                              </p:par>
                            </p:childTnLst>
                          </p:cTn>
                        </p:par>
                        <p:par>
                          <p:cTn id="32" fill="hold">
                            <p:stCondLst>
                              <p:cond delay="2500"/>
                            </p:stCondLst>
                            <p:childTnLst>
                              <p:par>
                                <p:cTn id="33" presetID="22" presetClass="entr" presetSubtype="4"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down)">
                                      <p:cBhvr>
                                        <p:cTn id="35" dur="500"/>
                                        <p:tgtEl>
                                          <p:spTgt spid="10"/>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down)">
                                      <p:cBhvr>
                                        <p:cTn id="38" dur="500"/>
                                        <p:tgtEl>
                                          <p:spTgt spid="12"/>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down)">
                                      <p:cBhvr>
                                        <p:cTn id="41" dur="500"/>
                                        <p:tgtEl>
                                          <p:spTgt spid="14"/>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down)">
                                      <p:cBhvr>
                                        <p:cTn id="44" dur="500"/>
                                        <p:tgtEl>
                                          <p:spTgt spid="16"/>
                                        </p:tgtEl>
                                      </p:cBhvr>
                                    </p:animEffect>
                                  </p:childTnLst>
                                </p:cTn>
                              </p:par>
                            </p:childTnLst>
                          </p:cTn>
                        </p:par>
                        <p:par>
                          <p:cTn id="45" fill="hold">
                            <p:stCondLst>
                              <p:cond delay="3000"/>
                            </p:stCondLst>
                            <p:childTnLst>
                              <p:par>
                                <p:cTn id="46" presetID="42" presetClass="entr" presetSubtype="0"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1000"/>
                                        <p:tgtEl>
                                          <p:spTgt spid="17"/>
                                        </p:tgtEl>
                                      </p:cBhvr>
                                    </p:animEffect>
                                    <p:anim calcmode="lin" valueType="num">
                                      <p:cBhvr>
                                        <p:cTn id="49" dur="1000" fill="hold"/>
                                        <p:tgtEl>
                                          <p:spTgt spid="17"/>
                                        </p:tgtEl>
                                        <p:attrNameLst>
                                          <p:attrName>ppt_x</p:attrName>
                                        </p:attrNameLst>
                                      </p:cBhvr>
                                      <p:tavLst>
                                        <p:tav tm="0">
                                          <p:val>
                                            <p:strVal val="#ppt_x"/>
                                          </p:val>
                                        </p:tav>
                                        <p:tav tm="100000">
                                          <p:val>
                                            <p:strVal val="#ppt_x"/>
                                          </p:val>
                                        </p:tav>
                                      </p:tavLst>
                                    </p:anim>
                                    <p:anim calcmode="lin" valueType="num">
                                      <p:cBhvr>
                                        <p:cTn id="50" dur="1000" fill="hold"/>
                                        <p:tgtEl>
                                          <p:spTgt spid="17"/>
                                        </p:tgtEl>
                                        <p:attrNameLst>
                                          <p:attrName>ppt_y</p:attrName>
                                        </p:attrNameLst>
                                      </p:cBhvr>
                                      <p:tavLst>
                                        <p:tav tm="0">
                                          <p:val>
                                            <p:strVal val="#ppt_y+.1"/>
                                          </p:val>
                                        </p:tav>
                                        <p:tav tm="100000">
                                          <p:val>
                                            <p:strVal val="#ppt_y"/>
                                          </p:val>
                                        </p:tav>
                                      </p:tavLst>
                                    </p:anim>
                                  </p:childTnLst>
                                </p:cTn>
                              </p:par>
                            </p:childTnLst>
                          </p:cTn>
                        </p:par>
                        <p:par>
                          <p:cTn id="51" fill="hold">
                            <p:stCondLst>
                              <p:cond delay="4000"/>
                            </p:stCondLst>
                            <p:childTnLst>
                              <p:par>
                                <p:cTn id="52" presetID="14" presetClass="entr" presetSubtype="10"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randombar(horizontal)">
                                      <p:cBhvr>
                                        <p:cTn id="54" dur="500"/>
                                        <p:tgtEl>
                                          <p:spTgt spid="24"/>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randombar(horizontal)">
                                      <p:cBhvr>
                                        <p:cTn id="57" dur="500"/>
                                        <p:tgtEl>
                                          <p:spTgt spid="25"/>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randombar(horizontal)">
                                      <p:cBhvr>
                                        <p:cTn id="60" dur="500"/>
                                        <p:tgtEl>
                                          <p:spTgt spid="26"/>
                                        </p:tgtEl>
                                      </p:cBhvr>
                                    </p:animEffect>
                                  </p:childTnLst>
                                </p:cTn>
                              </p:par>
                            </p:childTnLst>
                          </p:cTn>
                        </p:par>
                        <p:par>
                          <p:cTn id="61" fill="hold">
                            <p:stCondLst>
                              <p:cond delay="4500"/>
                            </p:stCondLst>
                            <p:childTnLst>
                              <p:par>
                                <p:cTn id="62" presetID="22" presetClass="entr" presetSubtype="1"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ipe(up)">
                                      <p:cBhvr>
                                        <p:cTn id="64" dur="500"/>
                                        <p:tgtEl>
                                          <p:spTgt spid="23"/>
                                        </p:tgtEl>
                                      </p:cBhvr>
                                    </p:animEffect>
                                  </p:childTnLst>
                                </p:cTn>
                              </p:par>
                            </p:childTnLst>
                          </p:cTn>
                        </p:par>
                        <p:par>
                          <p:cTn id="65" fill="hold">
                            <p:stCondLst>
                              <p:cond delay="5000"/>
                            </p:stCondLst>
                            <p:childTnLst>
                              <p:par>
                                <p:cTn id="66" presetID="42" presetClass="entr" presetSubtype="0" fill="hold" grpId="0" nodeType="after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1000"/>
                                        <p:tgtEl>
                                          <p:spTgt spid="27"/>
                                        </p:tgtEl>
                                      </p:cBhvr>
                                    </p:animEffect>
                                    <p:anim calcmode="lin" valueType="num">
                                      <p:cBhvr>
                                        <p:cTn id="69" dur="1000" fill="hold"/>
                                        <p:tgtEl>
                                          <p:spTgt spid="27"/>
                                        </p:tgtEl>
                                        <p:attrNameLst>
                                          <p:attrName>ppt_x</p:attrName>
                                        </p:attrNameLst>
                                      </p:cBhvr>
                                      <p:tavLst>
                                        <p:tav tm="0">
                                          <p:val>
                                            <p:strVal val="#ppt_x"/>
                                          </p:val>
                                        </p:tav>
                                        <p:tav tm="100000">
                                          <p:val>
                                            <p:strVal val="#ppt_x"/>
                                          </p:val>
                                        </p:tav>
                                      </p:tavLst>
                                    </p:anim>
                                    <p:anim calcmode="lin" valueType="num">
                                      <p:cBhvr>
                                        <p:cTn id="7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0" grpId="0"/>
      <p:bldP spid="11" grpId="0"/>
      <p:bldP spid="12" grpId="0"/>
      <p:bldP spid="13" grpId="0"/>
      <p:bldP spid="14" grpId="0"/>
      <p:bldP spid="15" grpId="0"/>
      <p:bldP spid="16" grpId="0"/>
      <p:bldP spid="17" grpId="0"/>
      <p:bldP spid="23" grpId="0" animBg="1"/>
      <p:bldP spid="24" grpId="0" animBg="1"/>
      <p:bldP spid="25" grpId="0" animBg="1"/>
      <p:bldP spid="26" grpId="0" animBg="1"/>
      <p:bldP spid="2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5576" y="267494"/>
            <a:ext cx="360040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单击此处添加</a:t>
            </a:r>
            <a:r>
              <a:rPr lang="zh-CN" altLang="en-US" sz="2000" b="1" dirty="0" smtClean="0">
                <a:latin typeface="微软雅黑" panose="020B0503020204020204" pitchFamily="34" charset="-122"/>
                <a:ea typeface="微软雅黑" panose="020B0503020204020204" pitchFamily="34" charset="-122"/>
              </a:rPr>
              <a:t>标题内容</a:t>
            </a:r>
            <a:endParaRPr lang="zh-CN" altLang="en-US" sz="2000" b="1" dirty="0">
              <a:latin typeface="微软雅黑" panose="020B0503020204020204" pitchFamily="34" charset="-122"/>
              <a:ea typeface="微软雅黑" panose="020B0503020204020204" pitchFamily="34" charset="-122"/>
            </a:endParaRPr>
          </a:p>
        </p:txBody>
      </p:sp>
      <p:sp>
        <p:nvSpPr>
          <p:cNvPr id="28" name="文本框 25"/>
          <p:cNvSpPr txBox="1"/>
          <p:nvPr/>
        </p:nvSpPr>
        <p:spPr>
          <a:xfrm>
            <a:off x="852597" y="3817245"/>
            <a:ext cx="1542454" cy="315471"/>
          </a:xfrm>
          <a:prstGeom prst="rect">
            <a:avLst/>
          </a:prstGeom>
          <a:noFill/>
        </p:spPr>
        <p:txBody>
          <a:bodyPr wrap="square" lIns="68580" tIns="34290" rIns="68580" bIns="34290" rtlCol="0">
            <a:spAutoFit/>
          </a:bodyPr>
          <a:lstStyle/>
          <a:p>
            <a:r>
              <a:rPr lang="zh-CN" altLang="en-US" sz="1600" b="1" dirty="0" smtClean="0">
                <a:latin typeface="微软雅黑" panose="020B0503020204020204" pitchFamily="34" charset="-122"/>
                <a:ea typeface="微软雅黑" panose="020B0503020204020204" pitchFamily="34" charset="-122"/>
              </a:rPr>
              <a:t>添加标题</a:t>
            </a:r>
            <a:endParaRPr lang="zh-CN" altLang="en-US" sz="1600" b="1" dirty="0">
              <a:latin typeface="微软雅黑" panose="020B0503020204020204" pitchFamily="34" charset="-122"/>
              <a:ea typeface="微软雅黑" panose="020B0503020204020204" pitchFamily="34" charset="-122"/>
            </a:endParaRPr>
          </a:p>
        </p:txBody>
      </p:sp>
      <p:sp>
        <p:nvSpPr>
          <p:cNvPr id="29" name="文本框 26"/>
          <p:cNvSpPr txBox="1"/>
          <p:nvPr/>
        </p:nvSpPr>
        <p:spPr>
          <a:xfrm>
            <a:off x="852602" y="4134584"/>
            <a:ext cx="7452717" cy="669414"/>
          </a:xfrm>
          <a:prstGeom prst="rect">
            <a:avLst/>
          </a:prstGeom>
          <a:noFill/>
        </p:spPr>
        <p:txBody>
          <a:bodyPr wrap="square" lIns="68580" tIns="34290" rIns="68580" bIns="34290" rtlCol="0">
            <a:spAutoFit/>
          </a:bodyPr>
          <a:lstStyle/>
          <a:p>
            <a:pPr algn="just">
              <a:lnSpc>
                <a:spcPct val="130000"/>
              </a:lnSpc>
            </a:pPr>
            <a:r>
              <a:rPr lang="zh-CN" altLang="en-US" sz="1000" dirty="0">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单击添加单击添加文本单击添加文本单击添加文本单击添加文本单击添加文本单击添加文本单击添加文本单击添加文本单击添加文本单击添加文本单击添加文本单击添加文本</a:t>
            </a:r>
            <a:endParaRPr lang="en-US" altLang="zh-CN" sz="1000" dirty="0">
              <a:latin typeface="微软雅黑" panose="020B0503020204020204" pitchFamily="34" charset="-122"/>
              <a:ea typeface="微软雅黑" panose="020B0503020204020204" pitchFamily="34" charset="-122"/>
            </a:endParaRPr>
          </a:p>
        </p:txBody>
      </p:sp>
      <p:sp>
        <p:nvSpPr>
          <p:cNvPr id="30" name="弧形 29"/>
          <p:cNvSpPr/>
          <p:nvPr/>
        </p:nvSpPr>
        <p:spPr>
          <a:xfrm>
            <a:off x="720328" y="1879377"/>
            <a:ext cx="742950" cy="742950"/>
          </a:xfrm>
          <a:prstGeom prst="arc">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sp>
        <p:nvSpPr>
          <p:cNvPr id="31" name="弧形 30"/>
          <p:cNvSpPr/>
          <p:nvPr/>
        </p:nvSpPr>
        <p:spPr>
          <a:xfrm flipV="1">
            <a:off x="3267075" y="1879377"/>
            <a:ext cx="742950" cy="742950"/>
          </a:xfrm>
          <a:prstGeom prst="arc">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sp>
        <p:nvSpPr>
          <p:cNvPr id="32" name="弧形 31"/>
          <p:cNvSpPr/>
          <p:nvPr/>
        </p:nvSpPr>
        <p:spPr>
          <a:xfrm>
            <a:off x="5813822" y="1879377"/>
            <a:ext cx="742950" cy="742950"/>
          </a:xfrm>
          <a:prstGeom prst="arc">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lIns="68580" tIns="34290" rIns="68580" bIns="34290" rtlCol="0" anchor="ctr"/>
          <a:lstStyle/>
          <a:p>
            <a:pPr algn="ctr"/>
            <a:endParaRPr lang="zh-CN" altLang="en-US"/>
          </a:p>
        </p:txBody>
      </p:sp>
      <p:cxnSp>
        <p:nvCxnSpPr>
          <p:cNvPr id="33" name="直接连接符 32"/>
          <p:cNvCxnSpPr/>
          <p:nvPr/>
        </p:nvCxnSpPr>
        <p:spPr>
          <a:xfrm>
            <a:off x="1452564" y="2250852"/>
            <a:ext cx="1749028" cy="0"/>
          </a:xfrm>
          <a:prstGeom prst="line">
            <a:avLst/>
          </a:prstGeom>
          <a:ln w="28575">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3999311" y="2250852"/>
            <a:ext cx="1749028" cy="0"/>
          </a:xfrm>
          <a:prstGeom prst="line">
            <a:avLst/>
          </a:prstGeom>
          <a:ln w="28575">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6546058" y="2250852"/>
            <a:ext cx="1749028" cy="0"/>
          </a:xfrm>
          <a:prstGeom prst="line">
            <a:avLst/>
          </a:prstGeom>
          <a:ln w="28575">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16200000">
            <a:off x="794803" y="1597021"/>
            <a:ext cx="594000" cy="0"/>
          </a:xfrm>
          <a:prstGeom prst="line">
            <a:avLst/>
          </a:prstGeom>
          <a:ln w="28575">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16200000">
            <a:off x="5888297" y="1598450"/>
            <a:ext cx="594000" cy="0"/>
          </a:xfrm>
          <a:prstGeom prst="line">
            <a:avLst/>
          </a:prstGeom>
          <a:ln w="28575">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5400000" flipV="1">
            <a:off x="3341549" y="2908612"/>
            <a:ext cx="594000" cy="0"/>
          </a:xfrm>
          <a:prstGeom prst="line">
            <a:avLst/>
          </a:prstGeom>
          <a:ln w="28575">
            <a:solidFill>
              <a:schemeClr val="tx1">
                <a:lumMod val="75000"/>
                <a:lumOff val="2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1452566" y="1855491"/>
            <a:ext cx="1749029" cy="1734695"/>
            <a:chOff x="1936749" y="2530375"/>
            <a:chExt cx="2332038" cy="2312926"/>
          </a:xfrm>
        </p:grpSpPr>
        <p:grpSp>
          <p:nvGrpSpPr>
            <p:cNvPr id="40" name="组合 39"/>
            <p:cNvGrpSpPr/>
            <p:nvPr/>
          </p:nvGrpSpPr>
          <p:grpSpPr>
            <a:xfrm>
              <a:off x="2164557" y="2530375"/>
              <a:ext cx="1876425" cy="447741"/>
              <a:chOff x="2164557" y="2530375"/>
              <a:chExt cx="1876425" cy="447741"/>
            </a:xfrm>
          </p:grpSpPr>
          <p:sp>
            <p:nvSpPr>
              <p:cNvPr id="44" name="任意多边形 43"/>
              <p:cNvSpPr/>
              <p:nvPr/>
            </p:nvSpPr>
            <p:spPr>
              <a:xfrm rot="10800000">
                <a:off x="2164557" y="2536554"/>
                <a:ext cx="1876425" cy="441562"/>
              </a:xfrm>
              <a:custGeom>
                <a:avLst/>
                <a:gdLst>
                  <a:gd name="connsiteX0" fmla="*/ 1876425 w 1876425"/>
                  <a:gd name="connsiteY0" fmla="*/ 441562 h 441562"/>
                  <a:gd name="connsiteX1" fmla="*/ 0 w 1876425"/>
                  <a:gd name="connsiteY1" fmla="*/ 441562 h 441562"/>
                  <a:gd name="connsiteX2" fmla="*/ 0 w 1876425"/>
                  <a:gd name="connsiteY2" fmla="*/ 81562 h 441562"/>
                  <a:gd name="connsiteX3" fmla="*/ 862947 w 1876425"/>
                  <a:gd name="connsiteY3" fmla="*/ 81562 h 441562"/>
                  <a:gd name="connsiteX4" fmla="*/ 939134 w 1876425"/>
                  <a:gd name="connsiteY4" fmla="*/ 0 h 441562"/>
                  <a:gd name="connsiteX5" fmla="*/ 1015321 w 1876425"/>
                  <a:gd name="connsiteY5" fmla="*/ 81562 h 441562"/>
                  <a:gd name="connsiteX6" fmla="*/ 1876425 w 1876425"/>
                  <a:gd name="connsiteY6" fmla="*/ 81562 h 44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76425" h="441562">
                    <a:moveTo>
                      <a:pt x="1876425" y="441562"/>
                    </a:moveTo>
                    <a:lnTo>
                      <a:pt x="0" y="441562"/>
                    </a:lnTo>
                    <a:lnTo>
                      <a:pt x="0" y="81562"/>
                    </a:lnTo>
                    <a:lnTo>
                      <a:pt x="862947" y="81562"/>
                    </a:lnTo>
                    <a:lnTo>
                      <a:pt x="939134" y="0"/>
                    </a:lnTo>
                    <a:lnTo>
                      <a:pt x="1015321" y="81562"/>
                    </a:lnTo>
                    <a:lnTo>
                      <a:pt x="1876425" y="81562"/>
                    </a:lnTo>
                    <a:close/>
                  </a:path>
                </a:pathLst>
              </a:cu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5" name="文本框 52"/>
              <p:cNvSpPr txBox="1"/>
              <p:nvPr/>
            </p:nvSpPr>
            <p:spPr>
              <a:xfrm>
                <a:off x="2507322" y="2530375"/>
                <a:ext cx="1203748" cy="410369"/>
              </a:xfrm>
              <a:prstGeom prst="rect">
                <a:avLst/>
              </a:prstGeom>
              <a:noFill/>
            </p:spPr>
            <p:txBody>
              <a:bodyPr wrap="none" rtlCol="0">
                <a:spAutoFit/>
              </a:bodyPr>
              <a:lstStyle/>
              <a:p>
                <a:pPr algn="ctr"/>
                <a:r>
                  <a:rPr lang="zh-CN" altLang="en-US" sz="1400" b="1" dirty="0" smtClean="0">
                    <a:solidFill>
                      <a:srgbClr val="E5F5F7"/>
                    </a:solidFill>
                    <a:latin typeface="微软雅黑" panose="020B0503020204020204" pitchFamily="34" charset="-122"/>
                    <a:ea typeface="微软雅黑" panose="020B0503020204020204" pitchFamily="34" charset="-122"/>
                  </a:rPr>
                  <a:t>添加标题</a:t>
                </a:r>
                <a:endParaRPr lang="zh-CN" altLang="en-US" sz="1400" b="1" dirty="0">
                  <a:solidFill>
                    <a:srgbClr val="E5F5F7"/>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1936749" y="3147133"/>
              <a:ext cx="2332038" cy="1696168"/>
              <a:chOff x="1936749" y="3147133"/>
              <a:chExt cx="2332038" cy="1696168"/>
            </a:xfrm>
          </p:grpSpPr>
          <p:sp>
            <p:nvSpPr>
              <p:cNvPr id="42" name="任意多边形 41"/>
              <p:cNvSpPr/>
              <p:nvPr/>
            </p:nvSpPr>
            <p:spPr>
              <a:xfrm rot="10800000">
                <a:off x="1936749" y="3147133"/>
                <a:ext cx="2332038" cy="1696168"/>
              </a:xfrm>
              <a:custGeom>
                <a:avLst/>
                <a:gdLst>
                  <a:gd name="connsiteX0" fmla="*/ 1165097 w 2332038"/>
                  <a:gd name="connsiteY0" fmla="*/ 1696168 h 1696168"/>
                  <a:gd name="connsiteX1" fmla="*/ 1088911 w 2332038"/>
                  <a:gd name="connsiteY1" fmla="*/ 1614607 h 1696168"/>
                  <a:gd name="connsiteX2" fmla="*/ 0 w 2332038"/>
                  <a:gd name="connsiteY2" fmla="*/ 1614607 h 1696168"/>
                  <a:gd name="connsiteX3" fmla="*/ 0 w 2332038"/>
                  <a:gd name="connsiteY3" fmla="*/ 0 h 1696168"/>
                  <a:gd name="connsiteX4" fmla="*/ 2332038 w 2332038"/>
                  <a:gd name="connsiteY4" fmla="*/ 0 h 1696168"/>
                  <a:gd name="connsiteX5" fmla="*/ 2332038 w 2332038"/>
                  <a:gd name="connsiteY5" fmla="*/ 1614607 h 1696168"/>
                  <a:gd name="connsiteX6" fmla="*/ 1241283 w 2332038"/>
                  <a:gd name="connsiteY6" fmla="*/ 1614607 h 1696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2038" h="1696168">
                    <a:moveTo>
                      <a:pt x="1165097" y="1696168"/>
                    </a:moveTo>
                    <a:lnTo>
                      <a:pt x="1088911" y="1614607"/>
                    </a:lnTo>
                    <a:lnTo>
                      <a:pt x="0" y="1614607"/>
                    </a:lnTo>
                    <a:lnTo>
                      <a:pt x="0" y="0"/>
                    </a:lnTo>
                    <a:lnTo>
                      <a:pt x="2332038" y="0"/>
                    </a:lnTo>
                    <a:lnTo>
                      <a:pt x="2332038" y="1614607"/>
                    </a:lnTo>
                    <a:lnTo>
                      <a:pt x="1241283" y="1614607"/>
                    </a:lnTo>
                    <a:close/>
                  </a:path>
                </a:pathLst>
              </a:cu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3" name="文本框 53"/>
              <p:cNvSpPr txBox="1"/>
              <p:nvPr/>
            </p:nvSpPr>
            <p:spPr>
              <a:xfrm>
                <a:off x="2042750" y="3320513"/>
                <a:ext cx="2120035" cy="1456809"/>
              </a:xfrm>
              <a:prstGeom prst="rect">
                <a:avLst/>
              </a:prstGeom>
              <a:noFill/>
            </p:spPr>
            <p:txBody>
              <a:bodyPr wrap="square" rtlCol="0">
                <a:spAutoFit/>
              </a:bodyPr>
              <a:lstStyle/>
              <a:p>
                <a:pPr algn="just">
                  <a:lnSpc>
                    <a:spcPct val="130000"/>
                  </a:lnSpc>
                  <a:spcBef>
                    <a:spcPts val="750"/>
                  </a:spcBef>
                </a:pPr>
                <a:r>
                  <a:rPr lang="zh-CN" altLang="en-US" sz="1000" dirty="0">
                    <a:solidFill>
                      <a:srgbClr val="EBF8F9"/>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a:t>
                </a:r>
                <a:endParaRPr lang="en-US" altLang="zh-CN" sz="1000" dirty="0">
                  <a:solidFill>
                    <a:srgbClr val="EBF8F9"/>
                  </a:solidFill>
                  <a:latin typeface="微软雅黑" panose="020B0503020204020204" pitchFamily="34" charset="-122"/>
                  <a:ea typeface="微软雅黑" panose="020B0503020204020204" pitchFamily="34" charset="-122"/>
                </a:endParaRPr>
              </a:p>
            </p:txBody>
          </p:sp>
        </p:grpSp>
      </p:grpSp>
      <p:grpSp>
        <p:nvGrpSpPr>
          <p:cNvPr id="46" name="组合 45"/>
          <p:cNvGrpSpPr/>
          <p:nvPr/>
        </p:nvGrpSpPr>
        <p:grpSpPr>
          <a:xfrm>
            <a:off x="3999314" y="915094"/>
            <a:ext cx="1749029" cy="1760630"/>
            <a:chOff x="5332414" y="1276511"/>
            <a:chExt cx="2332038" cy="2347507"/>
          </a:xfrm>
        </p:grpSpPr>
        <p:grpSp>
          <p:nvGrpSpPr>
            <p:cNvPr id="47" name="组合 46"/>
            <p:cNvGrpSpPr/>
            <p:nvPr/>
          </p:nvGrpSpPr>
          <p:grpSpPr>
            <a:xfrm>
              <a:off x="5560221" y="3141696"/>
              <a:ext cx="1876425" cy="482322"/>
              <a:chOff x="5560221" y="3141696"/>
              <a:chExt cx="1876425" cy="482322"/>
            </a:xfrm>
          </p:grpSpPr>
          <p:sp>
            <p:nvSpPr>
              <p:cNvPr id="51" name="任意多边形 50"/>
              <p:cNvSpPr/>
              <p:nvPr/>
            </p:nvSpPr>
            <p:spPr>
              <a:xfrm rot="10800000">
                <a:off x="5560221" y="3141696"/>
                <a:ext cx="1876425" cy="441562"/>
              </a:xfrm>
              <a:custGeom>
                <a:avLst/>
                <a:gdLst>
                  <a:gd name="connsiteX0" fmla="*/ 937291 w 1876425"/>
                  <a:gd name="connsiteY0" fmla="*/ 441562 h 441562"/>
                  <a:gd name="connsiteX1" fmla="*/ 861105 w 1876425"/>
                  <a:gd name="connsiteY1" fmla="*/ 360000 h 441562"/>
                  <a:gd name="connsiteX2" fmla="*/ 0 w 1876425"/>
                  <a:gd name="connsiteY2" fmla="*/ 360000 h 441562"/>
                  <a:gd name="connsiteX3" fmla="*/ 0 w 1876425"/>
                  <a:gd name="connsiteY3" fmla="*/ 0 h 441562"/>
                  <a:gd name="connsiteX4" fmla="*/ 1876425 w 1876425"/>
                  <a:gd name="connsiteY4" fmla="*/ 0 h 441562"/>
                  <a:gd name="connsiteX5" fmla="*/ 1876425 w 1876425"/>
                  <a:gd name="connsiteY5" fmla="*/ 360000 h 441562"/>
                  <a:gd name="connsiteX6" fmla="*/ 1013478 w 1876425"/>
                  <a:gd name="connsiteY6" fmla="*/ 360000 h 44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76425" h="441562">
                    <a:moveTo>
                      <a:pt x="937291" y="441562"/>
                    </a:moveTo>
                    <a:lnTo>
                      <a:pt x="861105" y="360000"/>
                    </a:lnTo>
                    <a:lnTo>
                      <a:pt x="0" y="360000"/>
                    </a:lnTo>
                    <a:lnTo>
                      <a:pt x="0" y="0"/>
                    </a:lnTo>
                    <a:lnTo>
                      <a:pt x="1876425" y="0"/>
                    </a:lnTo>
                    <a:lnTo>
                      <a:pt x="1876425" y="360000"/>
                    </a:lnTo>
                    <a:lnTo>
                      <a:pt x="1013478" y="360000"/>
                    </a:lnTo>
                    <a:close/>
                  </a:path>
                </a:pathLst>
              </a:cu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2" name="文本框 56"/>
              <p:cNvSpPr txBox="1"/>
              <p:nvPr/>
            </p:nvSpPr>
            <p:spPr>
              <a:xfrm>
                <a:off x="5895637" y="3213648"/>
                <a:ext cx="1203748" cy="410370"/>
              </a:xfrm>
              <a:prstGeom prst="rect">
                <a:avLst/>
              </a:prstGeom>
              <a:noFill/>
            </p:spPr>
            <p:txBody>
              <a:bodyPr wrap="none" rtlCol="0">
                <a:spAutoFit/>
              </a:bodyPr>
              <a:lstStyle/>
              <a:p>
                <a:pPr algn="ctr"/>
                <a:r>
                  <a:rPr lang="zh-CN" altLang="en-US" sz="1400" b="1" dirty="0" smtClean="0">
                    <a:solidFill>
                      <a:srgbClr val="E5F5F7"/>
                    </a:solidFill>
                    <a:latin typeface="微软雅黑" panose="020B0503020204020204" pitchFamily="34" charset="-122"/>
                    <a:ea typeface="微软雅黑" panose="020B0503020204020204" pitchFamily="34" charset="-122"/>
                  </a:rPr>
                  <a:t>添加标题</a:t>
                </a:r>
                <a:endParaRPr lang="zh-CN" altLang="en-US" sz="1400" b="1" dirty="0">
                  <a:solidFill>
                    <a:srgbClr val="E5F5F7"/>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5332414" y="1276511"/>
              <a:ext cx="2332038" cy="1696168"/>
              <a:chOff x="5332414" y="1276511"/>
              <a:chExt cx="2332038" cy="1696168"/>
            </a:xfrm>
          </p:grpSpPr>
          <p:sp>
            <p:nvSpPr>
              <p:cNvPr id="49" name="任意多边形 48"/>
              <p:cNvSpPr/>
              <p:nvPr/>
            </p:nvSpPr>
            <p:spPr>
              <a:xfrm rot="10800000">
                <a:off x="5332414" y="1276511"/>
                <a:ext cx="2332038" cy="1696168"/>
              </a:xfrm>
              <a:custGeom>
                <a:avLst/>
                <a:gdLst>
                  <a:gd name="connsiteX0" fmla="*/ 2332038 w 2332038"/>
                  <a:gd name="connsiteY0" fmla="*/ 1696168 h 1696168"/>
                  <a:gd name="connsiteX1" fmla="*/ 0 w 2332038"/>
                  <a:gd name="connsiteY1" fmla="*/ 1696168 h 1696168"/>
                  <a:gd name="connsiteX2" fmla="*/ 0 w 2332038"/>
                  <a:gd name="connsiteY2" fmla="*/ 81561 h 1696168"/>
                  <a:gd name="connsiteX3" fmla="*/ 1090755 w 2332038"/>
                  <a:gd name="connsiteY3" fmla="*/ 81561 h 1696168"/>
                  <a:gd name="connsiteX4" fmla="*/ 1166941 w 2332038"/>
                  <a:gd name="connsiteY4" fmla="*/ 0 h 1696168"/>
                  <a:gd name="connsiteX5" fmla="*/ 1243127 w 2332038"/>
                  <a:gd name="connsiteY5" fmla="*/ 81561 h 1696168"/>
                  <a:gd name="connsiteX6" fmla="*/ 2332038 w 2332038"/>
                  <a:gd name="connsiteY6" fmla="*/ 81561 h 1696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2038" h="1696168">
                    <a:moveTo>
                      <a:pt x="2332038" y="1696168"/>
                    </a:moveTo>
                    <a:lnTo>
                      <a:pt x="0" y="1696168"/>
                    </a:lnTo>
                    <a:lnTo>
                      <a:pt x="0" y="81561"/>
                    </a:lnTo>
                    <a:lnTo>
                      <a:pt x="1090755" y="81561"/>
                    </a:lnTo>
                    <a:lnTo>
                      <a:pt x="1166941" y="0"/>
                    </a:lnTo>
                    <a:lnTo>
                      <a:pt x="1243127" y="81561"/>
                    </a:lnTo>
                    <a:lnTo>
                      <a:pt x="2332038" y="81561"/>
                    </a:lnTo>
                    <a:close/>
                  </a:path>
                </a:pathLst>
              </a:cu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0" name="文本框 58"/>
              <p:cNvSpPr txBox="1"/>
              <p:nvPr/>
            </p:nvSpPr>
            <p:spPr>
              <a:xfrm>
                <a:off x="5434011" y="1362008"/>
                <a:ext cx="2120035" cy="1456809"/>
              </a:xfrm>
              <a:prstGeom prst="rect">
                <a:avLst/>
              </a:prstGeom>
              <a:noFill/>
            </p:spPr>
            <p:txBody>
              <a:bodyPr wrap="square" rtlCol="0">
                <a:spAutoFit/>
              </a:bodyPr>
              <a:lstStyle/>
              <a:p>
                <a:pPr algn="just">
                  <a:lnSpc>
                    <a:spcPct val="130000"/>
                  </a:lnSpc>
                  <a:spcBef>
                    <a:spcPts val="750"/>
                  </a:spcBef>
                </a:pPr>
                <a:r>
                  <a:rPr lang="zh-CN" altLang="en-US" sz="1000" dirty="0">
                    <a:solidFill>
                      <a:srgbClr val="EBF8F9"/>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a:t>
                </a:r>
                <a:endParaRPr lang="en-US" altLang="zh-CN" sz="1000" dirty="0">
                  <a:solidFill>
                    <a:srgbClr val="EBF8F9"/>
                  </a:solidFill>
                  <a:latin typeface="微软雅黑" panose="020B0503020204020204" pitchFamily="34" charset="-122"/>
                  <a:ea typeface="微软雅黑" panose="020B0503020204020204" pitchFamily="34" charset="-122"/>
                </a:endParaRPr>
              </a:p>
            </p:txBody>
          </p:sp>
        </p:grpSp>
      </p:grpSp>
      <p:grpSp>
        <p:nvGrpSpPr>
          <p:cNvPr id="53" name="组合 52"/>
          <p:cNvGrpSpPr/>
          <p:nvPr/>
        </p:nvGrpSpPr>
        <p:grpSpPr>
          <a:xfrm>
            <a:off x="6545578" y="1855491"/>
            <a:ext cx="1749029" cy="1734694"/>
            <a:chOff x="8727434" y="2530375"/>
            <a:chExt cx="2332038" cy="2312925"/>
          </a:xfrm>
        </p:grpSpPr>
        <p:grpSp>
          <p:nvGrpSpPr>
            <p:cNvPr id="54" name="组合 53"/>
            <p:cNvGrpSpPr/>
            <p:nvPr/>
          </p:nvGrpSpPr>
          <p:grpSpPr>
            <a:xfrm>
              <a:off x="8955242" y="2530375"/>
              <a:ext cx="1876425" cy="447741"/>
              <a:chOff x="8955242" y="2530375"/>
              <a:chExt cx="1876425" cy="447741"/>
            </a:xfrm>
          </p:grpSpPr>
          <p:sp>
            <p:nvSpPr>
              <p:cNvPr id="58" name="任意多边形 57"/>
              <p:cNvSpPr/>
              <p:nvPr/>
            </p:nvSpPr>
            <p:spPr>
              <a:xfrm rot="10800000">
                <a:off x="8955242" y="2536554"/>
                <a:ext cx="1876425" cy="441562"/>
              </a:xfrm>
              <a:custGeom>
                <a:avLst/>
                <a:gdLst>
                  <a:gd name="connsiteX0" fmla="*/ 1876425 w 1876425"/>
                  <a:gd name="connsiteY0" fmla="*/ 441562 h 441562"/>
                  <a:gd name="connsiteX1" fmla="*/ 0 w 1876425"/>
                  <a:gd name="connsiteY1" fmla="*/ 441562 h 441562"/>
                  <a:gd name="connsiteX2" fmla="*/ 0 w 1876425"/>
                  <a:gd name="connsiteY2" fmla="*/ 81562 h 441562"/>
                  <a:gd name="connsiteX3" fmla="*/ 862947 w 1876425"/>
                  <a:gd name="connsiteY3" fmla="*/ 81562 h 441562"/>
                  <a:gd name="connsiteX4" fmla="*/ 939134 w 1876425"/>
                  <a:gd name="connsiteY4" fmla="*/ 0 h 441562"/>
                  <a:gd name="connsiteX5" fmla="*/ 1015321 w 1876425"/>
                  <a:gd name="connsiteY5" fmla="*/ 81562 h 441562"/>
                  <a:gd name="connsiteX6" fmla="*/ 1876425 w 1876425"/>
                  <a:gd name="connsiteY6" fmla="*/ 81562 h 441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76425" h="441562">
                    <a:moveTo>
                      <a:pt x="1876425" y="441562"/>
                    </a:moveTo>
                    <a:lnTo>
                      <a:pt x="0" y="441562"/>
                    </a:lnTo>
                    <a:lnTo>
                      <a:pt x="0" y="81562"/>
                    </a:lnTo>
                    <a:lnTo>
                      <a:pt x="862947" y="81562"/>
                    </a:lnTo>
                    <a:lnTo>
                      <a:pt x="939134" y="0"/>
                    </a:lnTo>
                    <a:lnTo>
                      <a:pt x="1015321" y="81562"/>
                    </a:lnTo>
                    <a:lnTo>
                      <a:pt x="1876425" y="81562"/>
                    </a:lnTo>
                    <a:close/>
                  </a:path>
                </a:pathLst>
              </a:cu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9" name="文本框 65"/>
              <p:cNvSpPr txBox="1"/>
              <p:nvPr/>
            </p:nvSpPr>
            <p:spPr>
              <a:xfrm>
                <a:off x="9298007" y="2530375"/>
                <a:ext cx="1203748" cy="410369"/>
              </a:xfrm>
              <a:prstGeom prst="rect">
                <a:avLst/>
              </a:prstGeom>
              <a:noFill/>
            </p:spPr>
            <p:txBody>
              <a:bodyPr wrap="none" rtlCol="0">
                <a:spAutoFit/>
              </a:bodyPr>
              <a:lstStyle/>
              <a:p>
                <a:pPr algn="ctr"/>
                <a:r>
                  <a:rPr lang="zh-CN" altLang="en-US" sz="1400" b="1" dirty="0" smtClean="0">
                    <a:solidFill>
                      <a:srgbClr val="E5F5F7"/>
                    </a:solidFill>
                    <a:latin typeface="微软雅黑" panose="020B0503020204020204" pitchFamily="34" charset="-122"/>
                    <a:ea typeface="微软雅黑" panose="020B0503020204020204" pitchFamily="34" charset="-122"/>
                  </a:rPr>
                  <a:t>添加标题</a:t>
                </a:r>
                <a:endParaRPr lang="zh-CN" altLang="en-US" sz="1400" b="1" dirty="0">
                  <a:solidFill>
                    <a:srgbClr val="E5F5F7"/>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8727434" y="3147132"/>
              <a:ext cx="2332038" cy="1696168"/>
              <a:chOff x="8727434" y="3147132"/>
              <a:chExt cx="2332038" cy="1696168"/>
            </a:xfrm>
          </p:grpSpPr>
          <p:sp>
            <p:nvSpPr>
              <p:cNvPr id="56" name="任意多边形 55"/>
              <p:cNvSpPr/>
              <p:nvPr/>
            </p:nvSpPr>
            <p:spPr>
              <a:xfrm>
                <a:off x="8727434" y="3147132"/>
                <a:ext cx="2332038" cy="1696168"/>
              </a:xfrm>
              <a:custGeom>
                <a:avLst/>
                <a:gdLst>
                  <a:gd name="connsiteX0" fmla="*/ 1166941 w 2332038"/>
                  <a:gd name="connsiteY0" fmla="*/ 0 h 1696168"/>
                  <a:gd name="connsiteX1" fmla="*/ 1243127 w 2332038"/>
                  <a:gd name="connsiteY1" fmla="*/ 81561 h 1696168"/>
                  <a:gd name="connsiteX2" fmla="*/ 2332038 w 2332038"/>
                  <a:gd name="connsiteY2" fmla="*/ 81561 h 1696168"/>
                  <a:gd name="connsiteX3" fmla="*/ 2332038 w 2332038"/>
                  <a:gd name="connsiteY3" fmla="*/ 1696168 h 1696168"/>
                  <a:gd name="connsiteX4" fmla="*/ 0 w 2332038"/>
                  <a:gd name="connsiteY4" fmla="*/ 1696168 h 1696168"/>
                  <a:gd name="connsiteX5" fmla="*/ 0 w 2332038"/>
                  <a:gd name="connsiteY5" fmla="*/ 81561 h 1696168"/>
                  <a:gd name="connsiteX6" fmla="*/ 1090755 w 2332038"/>
                  <a:gd name="connsiteY6" fmla="*/ 81561 h 1696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32038" h="1696168">
                    <a:moveTo>
                      <a:pt x="1166941" y="0"/>
                    </a:moveTo>
                    <a:lnTo>
                      <a:pt x="1243127" y="81561"/>
                    </a:lnTo>
                    <a:lnTo>
                      <a:pt x="2332038" y="81561"/>
                    </a:lnTo>
                    <a:lnTo>
                      <a:pt x="2332038" y="1696168"/>
                    </a:lnTo>
                    <a:lnTo>
                      <a:pt x="0" y="1696168"/>
                    </a:lnTo>
                    <a:lnTo>
                      <a:pt x="0" y="81561"/>
                    </a:lnTo>
                    <a:lnTo>
                      <a:pt x="1090755" y="81561"/>
                    </a:lnTo>
                    <a:close/>
                  </a:path>
                </a:pathLst>
              </a:cu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7" name="文本框 66"/>
              <p:cNvSpPr txBox="1"/>
              <p:nvPr/>
            </p:nvSpPr>
            <p:spPr>
              <a:xfrm>
                <a:off x="8833435" y="3320513"/>
                <a:ext cx="2120035" cy="1456809"/>
              </a:xfrm>
              <a:prstGeom prst="rect">
                <a:avLst/>
              </a:prstGeom>
              <a:noFill/>
            </p:spPr>
            <p:txBody>
              <a:bodyPr wrap="square" rtlCol="0">
                <a:spAutoFit/>
              </a:bodyPr>
              <a:lstStyle/>
              <a:p>
                <a:pPr algn="just">
                  <a:lnSpc>
                    <a:spcPct val="130000"/>
                  </a:lnSpc>
                  <a:spcBef>
                    <a:spcPts val="750"/>
                  </a:spcBef>
                </a:pPr>
                <a:r>
                  <a:rPr lang="zh-CN" altLang="en-US" sz="1000" dirty="0">
                    <a:solidFill>
                      <a:srgbClr val="EBF8F9"/>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单击添加文本单击添加文本单击添加文本单击添加文本单击添加文本单击添加文本单击添加文本单击添加文本</a:t>
                </a:r>
                <a:endParaRPr lang="en-US" altLang="zh-CN" sz="1000" dirty="0">
                  <a:solidFill>
                    <a:srgbClr val="EBF8F9"/>
                  </a:solidFill>
                  <a:latin typeface="微软雅黑" panose="020B0503020204020204" pitchFamily="34" charset="-122"/>
                  <a:ea typeface="微软雅黑" panose="020B0503020204020204" pitchFamily="34" charset="-122"/>
                </a:endParaRPr>
              </a:p>
            </p:txBody>
          </p:sp>
        </p:grpSp>
      </p:grpSp>
      <p:grpSp>
        <p:nvGrpSpPr>
          <p:cNvPr id="60" name="组合 59"/>
          <p:cNvGrpSpPr/>
          <p:nvPr/>
        </p:nvGrpSpPr>
        <p:grpSpPr>
          <a:xfrm>
            <a:off x="827484" y="1986535"/>
            <a:ext cx="528638" cy="528638"/>
            <a:chOff x="1103312" y="2705100"/>
            <a:chExt cx="704850" cy="704850"/>
          </a:xfrm>
        </p:grpSpPr>
        <p:sp>
          <p:nvSpPr>
            <p:cNvPr id="61" name="椭圆 60"/>
            <p:cNvSpPr/>
            <p:nvPr/>
          </p:nvSpPr>
          <p:spPr>
            <a:xfrm>
              <a:off x="1103312" y="2705100"/>
              <a:ext cx="704850" cy="704850"/>
            </a:xfrm>
            <a:prstGeom prst="ellipse">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框 68"/>
            <p:cNvSpPr txBox="1"/>
            <p:nvPr/>
          </p:nvSpPr>
          <p:spPr>
            <a:xfrm>
              <a:off x="1136755" y="2770115"/>
              <a:ext cx="609567" cy="553997"/>
            </a:xfrm>
            <a:prstGeom prst="rect">
              <a:avLst/>
            </a:prstGeom>
            <a:noFill/>
          </p:spPr>
          <p:txBody>
            <a:bodyPr wrap="none" rtlCol="0" anchor="t">
              <a:spAutoFit/>
            </a:bodyPr>
            <a:lstStyle/>
            <a:p>
              <a:pPr algn="ctr"/>
              <a:r>
                <a:rPr lang="en-US" altLang="zh-CN" sz="2100" b="1" dirty="0">
                  <a:solidFill>
                    <a:srgbClr val="E5F5F7"/>
                  </a:solidFill>
                  <a:latin typeface="Adobe Myungjo Std M" panose="02020600000000000000" pitchFamily="18" charset="-128"/>
                  <a:ea typeface="Adobe Myungjo Std M" panose="02020600000000000000" pitchFamily="18" charset="-128"/>
                </a:rPr>
                <a:t>01</a:t>
              </a:r>
              <a:endParaRPr lang="zh-CN" altLang="en-US" sz="2100" b="1" dirty="0">
                <a:solidFill>
                  <a:srgbClr val="E5F5F7"/>
                </a:solidFill>
                <a:latin typeface="Adobe Myungjo Std M" panose="02020600000000000000" pitchFamily="18" charset="-128"/>
              </a:endParaRPr>
            </a:p>
          </p:txBody>
        </p:sp>
      </p:grpSp>
      <p:grpSp>
        <p:nvGrpSpPr>
          <p:cNvPr id="63" name="组合 62"/>
          <p:cNvGrpSpPr/>
          <p:nvPr/>
        </p:nvGrpSpPr>
        <p:grpSpPr>
          <a:xfrm>
            <a:off x="3374231" y="1986535"/>
            <a:ext cx="528638" cy="528638"/>
            <a:chOff x="4498975" y="2705100"/>
            <a:chExt cx="704850" cy="704850"/>
          </a:xfrm>
        </p:grpSpPr>
        <p:sp>
          <p:nvSpPr>
            <p:cNvPr id="64" name="椭圆 63"/>
            <p:cNvSpPr/>
            <p:nvPr/>
          </p:nvSpPr>
          <p:spPr>
            <a:xfrm>
              <a:off x="4498975" y="2705100"/>
              <a:ext cx="704850" cy="704850"/>
            </a:xfrm>
            <a:prstGeom prst="ellips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9"/>
            <p:cNvSpPr txBox="1"/>
            <p:nvPr/>
          </p:nvSpPr>
          <p:spPr>
            <a:xfrm>
              <a:off x="4529246" y="2762077"/>
              <a:ext cx="609567" cy="553997"/>
            </a:xfrm>
            <a:prstGeom prst="rect">
              <a:avLst/>
            </a:prstGeom>
            <a:noFill/>
          </p:spPr>
          <p:txBody>
            <a:bodyPr wrap="none" rtlCol="0" anchor="t">
              <a:spAutoFit/>
            </a:bodyPr>
            <a:lstStyle/>
            <a:p>
              <a:pPr algn="ctr"/>
              <a:r>
                <a:rPr lang="en-US" altLang="zh-CN" sz="2100" b="1" dirty="0">
                  <a:solidFill>
                    <a:srgbClr val="E5F5F7"/>
                  </a:solidFill>
                  <a:latin typeface="Adobe Myungjo Std M" panose="02020600000000000000" pitchFamily="18" charset="-128"/>
                  <a:ea typeface="Adobe Myungjo Std M" panose="02020600000000000000" pitchFamily="18" charset="-128"/>
                </a:rPr>
                <a:t>02</a:t>
              </a:r>
              <a:endParaRPr lang="zh-CN" altLang="en-US" sz="2100" b="1" dirty="0">
                <a:solidFill>
                  <a:srgbClr val="E5F5F7"/>
                </a:solidFill>
                <a:latin typeface="Adobe Myungjo Std M" panose="02020600000000000000" pitchFamily="18" charset="-128"/>
              </a:endParaRPr>
            </a:p>
          </p:txBody>
        </p:sp>
      </p:grpSp>
      <p:grpSp>
        <p:nvGrpSpPr>
          <p:cNvPr id="66" name="组合 65"/>
          <p:cNvGrpSpPr/>
          <p:nvPr/>
        </p:nvGrpSpPr>
        <p:grpSpPr>
          <a:xfrm>
            <a:off x="5920978" y="1986535"/>
            <a:ext cx="528638" cy="528638"/>
            <a:chOff x="7894637" y="2705100"/>
            <a:chExt cx="704850" cy="704850"/>
          </a:xfrm>
        </p:grpSpPr>
        <p:sp>
          <p:nvSpPr>
            <p:cNvPr id="67" name="椭圆 66"/>
            <p:cNvSpPr/>
            <p:nvPr/>
          </p:nvSpPr>
          <p:spPr>
            <a:xfrm>
              <a:off x="7894637" y="2705100"/>
              <a:ext cx="704850" cy="704850"/>
            </a:xfrm>
            <a:prstGeom prst="ellips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文本框 70"/>
            <p:cNvSpPr txBox="1"/>
            <p:nvPr/>
          </p:nvSpPr>
          <p:spPr>
            <a:xfrm>
              <a:off x="7923965" y="2770116"/>
              <a:ext cx="609567" cy="553997"/>
            </a:xfrm>
            <a:prstGeom prst="rect">
              <a:avLst/>
            </a:prstGeom>
            <a:noFill/>
          </p:spPr>
          <p:txBody>
            <a:bodyPr wrap="none" rtlCol="0" anchor="t">
              <a:spAutoFit/>
            </a:bodyPr>
            <a:lstStyle/>
            <a:p>
              <a:pPr algn="ctr"/>
              <a:r>
                <a:rPr lang="en-US" altLang="zh-CN" sz="2100" b="1" dirty="0">
                  <a:solidFill>
                    <a:srgbClr val="E5F5F7"/>
                  </a:solidFill>
                  <a:latin typeface="Adobe Myungjo Std M" panose="02020600000000000000" pitchFamily="18" charset="-128"/>
                  <a:ea typeface="Adobe Myungjo Std M" panose="02020600000000000000" pitchFamily="18" charset="-128"/>
                </a:rPr>
                <a:t>03</a:t>
              </a:r>
              <a:endParaRPr lang="zh-CN" altLang="en-US" sz="2100" b="1" dirty="0">
                <a:solidFill>
                  <a:srgbClr val="E5F5F7"/>
                </a:solidFill>
                <a:latin typeface="Adobe Myungjo Std M" panose="02020600000000000000" pitchFamily="18" charset="-128"/>
              </a:endParaRPr>
            </a:p>
          </p:txBody>
        </p:sp>
      </p:grpSp>
      <p:grpSp>
        <p:nvGrpSpPr>
          <p:cNvPr id="69" name="组合 68"/>
          <p:cNvGrpSpPr/>
          <p:nvPr/>
        </p:nvGrpSpPr>
        <p:grpSpPr>
          <a:xfrm>
            <a:off x="6041231" y="922235"/>
            <a:ext cx="288132" cy="288132"/>
            <a:chOff x="8054974" y="1286036"/>
            <a:chExt cx="384176" cy="384176"/>
          </a:xfrm>
        </p:grpSpPr>
        <p:sp>
          <p:nvSpPr>
            <p:cNvPr id="70" name="椭圆 69"/>
            <p:cNvSpPr/>
            <p:nvPr/>
          </p:nvSpPr>
          <p:spPr>
            <a:xfrm>
              <a:off x="8054974" y="1286036"/>
              <a:ext cx="384176" cy="384176"/>
            </a:xfrm>
            <a:prstGeom prst="ellips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 name="图片 7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106402" y="1335489"/>
              <a:ext cx="281320" cy="281320"/>
            </a:xfrm>
            <a:prstGeom prst="rect">
              <a:avLst/>
            </a:prstGeom>
          </p:spPr>
        </p:pic>
      </p:grpSp>
      <p:grpSp>
        <p:nvGrpSpPr>
          <p:cNvPr id="72" name="组合 71"/>
          <p:cNvGrpSpPr/>
          <p:nvPr/>
        </p:nvGrpSpPr>
        <p:grpSpPr>
          <a:xfrm>
            <a:off x="3494483" y="3302053"/>
            <a:ext cx="288132" cy="288132"/>
            <a:chOff x="4659311" y="4459126"/>
            <a:chExt cx="384176" cy="384176"/>
          </a:xfrm>
          <a:solidFill>
            <a:srgbClr val="00726E"/>
          </a:solidFill>
        </p:grpSpPr>
        <p:sp>
          <p:nvSpPr>
            <p:cNvPr id="73" name="椭圆 72"/>
            <p:cNvSpPr/>
            <p:nvPr/>
          </p:nvSpPr>
          <p:spPr>
            <a:xfrm>
              <a:off x="4659311" y="4459126"/>
              <a:ext cx="384176" cy="384176"/>
            </a:xfrm>
            <a:prstGeom prst="ellips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4" name="图片 7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6409" y="4546224"/>
              <a:ext cx="209979" cy="209979"/>
            </a:xfrm>
            <a:prstGeom prst="rect">
              <a:avLst/>
            </a:prstGeom>
            <a:noFill/>
          </p:spPr>
        </p:pic>
      </p:grpSp>
      <p:grpSp>
        <p:nvGrpSpPr>
          <p:cNvPr id="75" name="组合 74"/>
          <p:cNvGrpSpPr/>
          <p:nvPr/>
        </p:nvGrpSpPr>
        <p:grpSpPr>
          <a:xfrm>
            <a:off x="947737" y="922235"/>
            <a:ext cx="288132" cy="288132"/>
            <a:chOff x="1263649" y="1286036"/>
            <a:chExt cx="384176" cy="384176"/>
          </a:xfrm>
        </p:grpSpPr>
        <p:sp>
          <p:nvSpPr>
            <p:cNvPr id="76" name="椭圆 75"/>
            <p:cNvSpPr/>
            <p:nvPr/>
          </p:nvSpPr>
          <p:spPr>
            <a:xfrm>
              <a:off x="1263649" y="1286036"/>
              <a:ext cx="384176" cy="384176"/>
            </a:xfrm>
            <a:prstGeom prst="ellipse">
              <a:avLst/>
            </a:prstGeom>
            <a:solidFill>
              <a:schemeClr val="accent3"/>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7" name="图片 7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4035" y="1337329"/>
              <a:ext cx="342856" cy="277323"/>
            </a:xfrm>
            <a:prstGeom prst="rect">
              <a:avLst/>
            </a:prstGeom>
            <a:noFill/>
          </p:spPr>
        </p:pic>
      </p:grpSp>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p:cTn id="11" dur="500" fill="hold"/>
                                        <p:tgtEl>
                                          <p:spTgt spid="60"/>
                                        </p:tgtEl>
                                        <p:attrNameLst>
                                          <p:attrName>ppt_w</p:attrName>
                                        </p:attrNameLst>
                                      </p:cBhvr>
                                      <p:tavLst>
                                        <p:tav tm="0">
                                          <p:val>
                                            <p:fltVal val="0"/>
                                          </p:val>
                                        </p:tav>
                                        <p:tav tm="100000">
                                          <p:val>
                                            <p:strVal val="#ppt_w"/>
                                          </p:val>
                                        </p:tav>
                                      </p:tavLst>
                                    </p:anim>
                                    <p:anim calcmode="lin" valueType="num">
                                      <p:cBhvr>
                                        <p:cTn id="12" dur="500" fill="hold"/>
                                        <p:tgtEl>
                                          <p:spTgt spid="60"/>
                                        </p:tgtEl>
                                        <p:attrNameLst>
                                          <p:attrName>ppt_h</p:attrName>
                                        </p:attrNameLst>
                                      </p:cBhvr>
                                      <p:tavLst>
                                        <p:tav tm="0">
                                          <p:val>
                                            <p:fltVal val="0"/>
                                          </p:val>
                                        </p:tav>
                                        <p:tav tm="100000">
                                          <p:val>
                                            <p:strVal val="#ppt_h"/>
                                          </p:val>
                                        </p:tav>
                                      </p:tavLst>
                                    </p:anim>
                                    <p:animEffect transition="in" filter="fade">
                                      <p:cBhvr>
                                        <p:cTn id="13" dur="500"/>
                                        <p:tgtEl>
                                          <p:spTgt spid="60"/>
                                        </p:tgtEl>
                                      </p:cBhvr>
                                    </p:animEffect>
                                  </p:childTnLst>
                                </p:cTn>
                              </p:par>
                              <p:par>
                                <p:cTn id="14" presetID="26" presetClass="emph" presetSubtype="0" fill="hold" nodeType="withEffect">
                                  <p:stCondLst>
                                    <p:cond delay="500"/>
                                  </p:stCondLst>
                                  <p:childTnLst>
                                    <p:animEffect transition="out" filter="fade">
                                      <p:cBhvr>
                                        <p:cTn id="15" dur="500" tmFilter="0, 0; .2, .5; .8, .5; 1, 0"/>
                                        <p:tgtEl>
                                          <p:spTgt spid="60"/>
                                        </p:tgtEl>
                                      </p:cBhvr>
                                    </p:animEffect>
                                    <p:animScale>
                                      <p:cBhvr>
                                        <p:cTn id="16" dur="250" autoRev="1" fill="hold"/>
                                        <p:tgtEl>
                                          <p:spTgt spid="60"/>
                                        </p:tgtEl>
                                      </p:cBhvr>
                                      <p:by x="105000" y="105000"/>
                                    </p:animScale>
                                  </p:childTnLst>
                                </p:cTn>
                              </p:par>
                              <p:par>
                                <p:cTn id="17" presetID="10" presetClass="entr" presetSubtype="0"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250"/>
                                        <p:tgtEl>
                                          <p:spTgt spid="75"/>
                                        </p:tgtEl>
                                      </p:cBhvr>
                                    </p:animEffect>
                                  </p:childTnLst>
                                </p:cTn>
                              </p:par>
                              <p:par>
                                <p:cTn id="20" presetID="26" presetClass="emph" presetSubtype="0" fill="hold" nodeType="withEffect">
                                  <p:stCondLst>
                                    <p:cond delay="250"/>
                                  </p:stCondLst>
                                  <p:childTnLst>
                                    <p:animEffect transition="out" filter="fade">
                                      <p:cBhvr>
                                        <p:cTn id="21" dur="500" tmFilter="0, 0; .2, .5; .8, .5; 1, 0"/>
                                        <p:tgtEl>
                                          <p:spTgt spid="75"/>
                                        </p:tgtEl>
                                      </p:cBhvr>
                                    </p:animEffect>
                                    <p:animScale>
                                      <p:cBhvr>
                                        <p:cTn id="22" dur="250" autoRev="1" fill="hold"/>
                                        <p:tgtEl>
                                          <p:spTgt spid="75"/>
                                        </p:tgtEl>
                                      </p:cBhvr>
                                      <p:by x="105000" y="105000"/>
                                    </p:animScale>
                                  </p:childTnLst>
                                </p:cTn>
                              </p:par>
                              <p:par>
                                <p:cTn id="23" presetID="22" presetClass="entr" presetSubtype="1" fill="hold" nodeType="withEffect">
                                  <p:stCondLst>
                                    <p:cond delay="250"/>
                                  </p:stCondLst>
                                  <p:childTnLst>
                                    <p:set>
                                      <p:cBhvr>
                                        <p:cTn id="24" dur="1" fill="hold">
                                          <p:stCondLst>
                                            <p:cond delay="0"/>
                                          </p:stCondLst>
                                        </p:cTn>
                                        <p:tgtEl>
                                          <p:spTgt spid="36"/>
                                        </p:tgtEl>
                                        <p:attrNameLst>
                                          <p:attrName>style.visibility</p:attrName>
                                        </p:attrNameLst>
                                      </p:cBhvr>
                                      <p:to>
                                        <p:strVal val="visible"/>
                                      </p:to>
                                    </p:set>
                                    <p:animEffect transition="in" filter="wipe(up)">
                                      <p:cBhvr>
                                        <p:cTn id="25" dur="250"/>
                                        <p:tgtEl>
                                          <p:spTgt spid="36"/>
                                        </p:tgtEl>
                                      </p:cBhvr>
                                    </p:animEffect>
                                  </p:childTnLst>
                                </p:cTn>
                              </p:par>
                              <p:par>
                                <p:cTn id="26" presetID="22" presetClass="entr" presetSubtype="1" fill="hold" grpId="0" nodeType="withEffect">
                                  <p:stCondLst>
                                    <p:cond delay="50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250"/>
                                        <p:tgtEl>
                                          <p:spTgt spid="30"/>
                                        </p:tgtEl>
                                      </p:cBhvr>
                                    </p:animEffect>
                                  </p:childTnLst>
                                </p:cTn>
                              </p:par>
                              <p:par>
                                <p:cTn id="29" presetID="22" presetClass="entr" presetSubtype="8" fill="hold" nodeType="withEffect">
                                  <p:stCondLst>
                                    <p:cond delay="750"/>
                                  </p:stCondLst>
                                  <p:childTnLst>
                                    <p:set>
                                      <p:cBhvr>
                                        <p:cTn id="30" dur="1" fill="hold">
                                          <p:stCondLst>
                                            <p:cond delay="0"/>
                                          </p:stCondLst>
                                        </p:cTn>
                                        <p:tgtEl>
                                          <p:spTgt spid="33"/>
                                        </p:tgtEl>
                                        <p:attrNameLst>
                                          <p:attrName>style.visibility</p:attrName>
                                        </p:attrNameLst>
                                      </p:cBhvr>
                                      <p:to>
                                        <p:strVal val="visible"/>
                                      </p:to>
                                    </p:set>
                                    <p:animEffect transition="in" filter="wipe(left)">
                                      <p:cBhvr>
                                        <p:cTn id="31" dur="250"/>
                                        <p:tgtEl>
                                          <p:spTgt spid="33"/>
                                        </p:tgtEl>
                                      </p:cBhvr>
                                    </p:animEffect>
                                  </p:childTnLst>
                                </p:cTn>
                              </p:par>
                              <p:par>
                                <p:cTn id="32" presetID="1" presetClass="entr" presetSubtype="0" fill="hold" nodeType="withEffect">
                                  <p:stCondLst>
                                    <p:cond delay="750"/>
                                  </p:stCondLst>
                                  <p:childTnLst>
                                    <p:set>
                                      <p:cBhvr>
                                        <p:cTn id="33" dur="1" fill="hold">
                                          <p:stCondLst>
                                            <p:cond delay="0"/>
                                          </p:stCondLst>
                                        </p:cTn>
                                        <p:tgtEl>
                                          <p:spTgt spid="39"/>
                                        </p:tgtEl>
                                        <p:attrNameLst>
                                          <p:attrName>style.visibility</p:attrName>
                                        </p:attrNameLst>
                                      </p:cBhvr>
                                      <p:to>
                                        <p:strVal val="visible"/>
                                      </p:to>
                                    </p:set>
                                  </p:childTnLst>
                                </p:cTn>
                              </p:par>
                              <p:par>
                                <p:cTn id="34" presetID="26" presetClass="emph" presetSubtype="0" fill="hold" nodeType="withEffect">
                                  <p:stCondLst>
                                    <p:cond delay="750"/>
                                  </p:stCondLst>
                                  <p:childTnLst>
                                    <p:animEffect transition="out" filter="fade">
                                      <p:cBhvr>
                                        <p:cTn id="35" dur="500" tmFilter="0, 0; .2, .5; .8, .5; 1, 0"/>
                                        <p:tgtEl>
                                          <p:spTgt spid="39"/>
                                        </p:tgtEl>
                                      </p:cBhvr>
                                    </p:animEffect>
                                    <p:animScale>
                                      <p:cBhvr>
                                        <p:cTn id="36" dur="250" autoRev="1" fill="hold"/>
                                        <p:tgtEl>
                                          <p:spTgt spid="39"/>
                                        </p:tgtEl>
                                      </p:cBhvr>
                                      <p:by x="105000" y="105000"/>
                                    </p:animScale>
                                  </p:childTnLst>
                                </p:cTn>
                              </p:par>
                            </p:childTnLst>
                          </p:cTn>
                        </p:par>
                        <p:par>
                          <p:cTn id="37" fill="hold">
                            <p:stCondLst>
                              <p:cond delay="1000"/>
                            </p:stCondLst>
                            <p:childTnLst>
                              <p:par>
                                <p:cTn id="38" presetID="10" presetClass="entr" presetSubtype="0" fill="hold" nodeType="afterEffect">
                                  <p:stCondLst>
                                    <p:cond delay="0"/>
                                  </p:stCondLst>
                                  <p:childTnLst>
                                    <p:set>
                                      <p:cBhvr>
                                        <p:cTn id="39" dur="1" fill="hold">
                                          <p:stCondLst>
                                            <p:cond delay="0"/>
                                          </p:stCondLst>
                                        </p:cTn>
                                        <p:tgtEl>
                                          <p:spTgt spid="63"/>
                                        </p:tgtEl>
                                        <p:attrNameLst>
                                          <p:attrName>style.visibility</p:attrName>
                                        </p:attrNameLst>
                                      </p:cBhvr>
                                      <p:to>
                                        <p:strVal val="visible"/>
                                      </p:to>
                                    </p:set>
                                    <p:animEffect transition="in" filter="fade">
                                      <p:cBhvr>
                                        <p:cTn id="40" dur="500"/>
                                        <p:tgtEl>
                                          <p:spTgt spid="63"/>
                                        </p:tgtEl>
                                      </p:cBhvr>
                                    </p:animEffect>
                                  </p:childTnLst>
                                </p:cTn>
                              </p:par>
                              <p:par>
                                <p:cTn id="41" presetID="26" presetClass="emph" presetSubtype="0" fill="hold" nodeType="withEffect">
                                  <p:stCondLst>
                                    <p:cond delay="500"/>
                                  </p:stCondLst>
                                  <p:childTnLst>
                                    <p:animEffect transition="out" filter="fade">
                                      <p:cBhvr>
                                        <p:cTn id="42" dur="500" tmFilter="0, 0; .2, .5; .8, .5; 1, 0"/>
                                        <p:tgtEl>
                                          <p:spTgt spid="63"/>
                                        </p:tgtEl>
                                      </p:cBhvr>
                                    </p:animEffect>
                                    <p:animScale>
                                      <p:cBhvr>
                                        <p:cTn id="43" dur="250" autoRev="1" fill="hold"/>
                                        <p:tgtEl>
                                          <p:spTgt spid="63"/>
                                        </p:tgtEl>
                                      </p:cBhvr>
                                      <p:by x="105000" y="105000"/>
                                    </p:animScale>
                                  </p:childTnLst>
                                </p:cTn>
                              </p:par>
                              <p:par>
                                <p:cTn id="44" presetID="10" presetClass="entr" presetSubtype="0" fill="hold" nodeType="withEffect">
                                  <p:stCondLst>
                                    <p:cond delay="0"/>
                                  </p:stCondLst>
                                  <p:childTnLst>
                                    <p:set>
                                      <p:cBhvr>
                                        <p:cTn id="45" dur="1" fill="hold">
                                          <p:stCondLst>
                                            <p:cond delay="0"/>
                                          </p:stCondLst>
                                        </p:cTn>
                                        <p:tgtEl>
                                          <p:spTgt spid="72"/>
                                        </p:tgtEl>
                                        <p:attrNameLst>
                                          <p:attrName>style.visibility</p:attrName>
                                        </p:attrNameLst>
                                      </p:cBhvr>
                                      <p:to>
                                        <p:strVal val="visible"/>
                                      </p:to>
                                    </p:set>
                                    <p:animEffect transition="in" filter="fade">
                                      <p:cBhvr>
                                        <p:cTn id="46" dur="500"/>
                                        <p:tgtEl>
                                          <p:spTgt spid="72"/>
                                        </p:tgtEl>
                                      </p:cBhvr>
                                    </p:animEffect>
                                  </p:childTnLst>
                                </p:cTn>
                              </p:par>
                              <p:par>
                                <p:cTn id="47" presetID="26" presetClass="emph" presetSubtype="0" fill="hold" nodeType="withEffect">
                                  <p:stCondLst>
                                    <p:cond delay="500"/>
                                  </p:stCondLst>
                                  <p:childTnLst>
                                    <p:animEffect transition="out" filter="fade">
                                      <p:cBhvr>
                                        <p:cTn id="48" dur="500" tmFilter="0, 0; .2, .5; .8, .5; 1, 0"/>
                                        <p:tgtEl>
                                          <p:spTgt spid="72"/>
                                        </p:tgtEl>
                                      </p:cBhvr>
                                    </p:animEffect>
                                    <p:animScale>
                                      <p:cBhvr>
                                        <p:cTn id="49" dur="250" autoRev="1" fill="hold"/>
                                        <p:tgtEl>
                                          <p:spTgt spid="72"/>
                                        </p:tgtEl>
                                      </p:cBhvr>
                                      <p:by x="105000" y="105000"/>
                                    </p:animScale>
                                  </p:childTnLst>
                                </p:cTn>
                              </p:par>
                              <p:par>
                                <p:cTn id="50" presetID="22" presetClass="entr" presetSubtype="4" fill="hold" nodeType="with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wipe(down)">
                                      <p:cBhvr>
                                        <p:cTn id="52" dur="250"/>
                                        <p:tgtEl>
                                          <p:spTgt spid="38"/>
                                        </p:tgtEl>
                                      </p:cBhvr>
                                    </p:animEffect>
                                  </p:childTnLst>
                                </p:cTn>
                              </p:par>
                              <p:par>
                                <p:cTn id="53" presetID="22" presetClass="entr" presetSubtype="4" fill="hold" grpId="0" nodeType="withEffect">
                                  <p:stCondLst>
                                    <p:cond delay="250"/>
                                  </p:stCondLst>
                                  <p:childTnLst>
                                    <p:set>
                                      <p:cBhvr>
                                        <p:cTn id="54" dur="1" fill="hold">
                                          <p:stCondLst>
                                            <p:cond delay="0"/>
                                          </p:stCondLst>
                                        </p:cTn>
                                        <p:tgtEl>
                                          <p:spTgt spid="31"/>
                                        </p:tgtEl>
                                        <p:attrNameLst>
                                          <p:attrName>style.visibility</p:attrName>
                                        </p:attrNameLst>
                                      </p:cBhvr>
                                      <p:to>
                                        <p:strVal val="visible"/>
                                      </p:to>
                                    </p:set>
                                    <p:animEffect transition="in" filter="wipe(down)">
                                      <p:cBhvr>
                                        <p:cTn id="55" dur="250"/>
                                        <p:tgtEl>
                                          <p:spTgt spid="31"/>
                                        </p:tgtEl>
                                      </p:cBhvr>
                                    </p:animEffect>
                                  </p:childTnLst>
                                </p:cTn>
                              </p:par>
                              <p:par>
                                <p:cTn id="56" presetID="22" presetClass="entr" presetSubtype="8" fill="hold" nodeType="withEffect">
                                  <p:stCondLst>
                                    <p:cond delay="500"/>
                                  </p:stCondLst>
                                  <p:childTnLst>
                                    <p:set>
                                      <p:cBhvr>
                                        <p:cTn id="57" dur="1" fill="hold">
                                          <p:stCondLst>
                                            <p:cond delay="0"/>
                                          </p:stCondLst>
                                        </p:cTn>
                                        <p:tgtEl>
                                          <p:spTgt spid="34"/>
                                        </p:tgtEl>
                                        <p:attrNameLst>
                                          <p:attrName>style.visibility</p:attrName>
                                        </p:attrNameLst>
                                      </p:cBhvr>
                                      <p:to>
                                        <p:strVal val="visible"/>
                                      </p:to>
                                    </p:set>
                                    <p:animEffect transition="in" filter="wipe(left)">
                                      <p:cBhvr>
                                        <p:cTn id="58" dur="250"/>
                                        <p:tgtEl>
                                          <p:spTgt spid="34"/>
                                        </p:tgtEl>
                                      </p:cBhvr>
                                    </p:animEffect>
                                  </p:childTnLst>
                                </p:cTn>
                              </p:par>
                              <p:par>
                                <p:cTn id="59" presetID="10" presetClass="entr" presetSubtype="0" fill="hold" nodeType="withEffect">
                                  <p:stCondLst>
                                    <p:cond delay="500"/>
                                  </p:stCondLst>
                                  <p:childTnLst>
                                    <p:set>
                                      <p:cBhvr>
                                        <p:cTn id="60" dur="1" fill="hold">
                                          <p:stCondLst>
                                            <p:cond delay="0"/>
                                          </p:stCondLst>
                                        </p:cTn>
                                        <p:tgtEl>
                                          <p:spTgt spid="46"/>
                                        </p:tgtEl>
                                        <p:attrNameLst>
                                          <p:attrName>style.visibility</p:attrName>
                                        </p:attrNameLst>
                                      </p:cBhvr>
                                      <p:to>
                                        <p:strVal val="visible"/>
                                      </p:to>
                                    </p:set>
                                    <p:animEffect transition="in" filter="fade">
                                      <p:cBhvr>
                                        <p:cTn id="61" dur="500"/>
                                        <p:tgtEl>
                                          <p:spTgt spid="46"/>
                                        </p:tgtEl>
                                      </p:cBhvr>
                                    </p:animEffect>
                                  </p:childTnLst>
                                </p:cTn>
                              </p:par>
                              <p:par>
                                <p:cTn id="62" presetID="26" presetClass="emph" presetSubtype="0" fill="hold" nodeType="withEffect">
                                  <p:stCondLst>
                                    <p:cond delay="500"/>
                                  </p:stCondLst>
                                  <p:childTnLst>
                                    <p:animEffect transition="out" filter="fade">
                                      <p:cBhvr>
                                        <p:cTn id="63" dur="500" tmFilter="0, 0; .2, .5; .8, .5; 1, 0"/>
                                        <p:tgtEl>
                                          <p:spTgt spid="46"/>
                                        </p:tgtEl>
                                      </p:cBhvr>
                                    </p:animEffect>
                                    <p:animScale>
                                      <p:cBhvr>
                                        <p:cTn id="64" dur="250" autoRev="1" fill="hold"/>
                                        <p:tgtEl>
                                          <p:spTgt spid="46"/>
                                        </p:tgtEl>
                                      </p:cBhvr>
                                      <p:by x="105000" y="105000"/>
                                    </p:animScale>
                                  </p:childTnLst>
                                </p:cTn>
                              </p:par>
                            </p:childTnLst>
                          </p:cTn>
                        </p:par>
                        <p:par>
                          <p:cTn id="65" fill="hold">
                            <p:stCondLst>
                              <p:cond delay="1500"/>
                            </p:stCondLst>
                            <p:childTnLst>
                              <p:par>
                                <p:cTn id="66" presetID="53" presetClass="entr" presetSubtype="16" fill="hold" nodeType="afterEffect">
                                  <p:stCondLst>
                                    <p:cond delay="0"/>
                                  </p:stCondLst>
                                  <p:childTnLst>
                                    <p:set>
                                      <p:cBhvr>
                                        <p:cTn id="67" dur="1" fill="hold">
                                          <p:stCondLst>
                                            <p:cond delay="0"/>
                                          </p:stCondLst>
                                        </p:cTn>
                                        <p:tgtEl>
                                          <p:spTgt spid="66"/>
                                        </p:tgtEl>
                                        <p:attrNameLst>
                                          <p:attrName>style.visibility</p:attrName>
                                        </p:attrNameLst>
                                      </p:cBhvr>
                                      <p:to>
                                        <p:strVal val="visible"/>
                                      </p:to>
                                    </p:set>
                                    <p:anim calcmode="lin" valueType="num">
                                      <p:cBhvr>
                                        <p:cTn id="68" dur="500" fill="hold"/>
                                        <p:tgtEl>
                                          <p:spTgt spid="66"/>
                                        </p:tgtEl>
                                        <p:attrNameLst>
                                          <p:attrName>ppt_w</p:attrName>
                                        </p:attrNameLst>
                                      </p:cBhvr>
                                      <p:tavLst>
                                        <p:tav tm="0">
                                          <p:val>
                                            <p:fltVal val="0"/>
                                          </p:val>
                                        </p:tav>
                                        <p:tav tm="100000">
                                          <p:val>
                                            <p:strVal val="#ppt_w"/>
                                          </p:val>
                                        </p:tav>
                                      </p:tavLst>
                                    </p:anim>
                                    <p:anim calcmode="lin" valueType="num">
                                      <p:cBhvr>
                                        <p:cTn id="69" dur="500" fill="hold"/>
                                        <p:tgtEl>
                                          <p:spTgt spid="66"/>
                                        </p:tgtEl>
                                        <p:attrNameLst>
                                          <p:attrName>ppt_h</p:attrName>
                                        </p:attrNameLst>
                                      </p:cBhvr>
                                      <p:tavLst>
                                        <p:tav tm="0">
                                          <p:val>
                                            <p:fltVal val="0"/>
                                          </p:val>
                                        </p:tav>
                                        <p:tav tm="100000">
                                          <p:val>
                                            <p:strVal val="#ppt_h"/>
                                          </p:val>
                                        </p:tav>
                                      </p:tavLst>
                                    </p:anim>
                                    <p:animEffect transition="in" filter="fade">
                                      <p:cBhvr>
                                        <p:cTn id="70" dur="500"/>
                                        <p:tgtEl>
                                          <p:spTgt spid="66"/>
                                        </p:tgtEl>
                                      </p:cBhvr>
                                    </p:animEffect>
                                  </p:childTnLst>
                                </p:cTn>
                              </p:par>
                              <p:par>
                                <p:cTn id="71" presetID="26" presetClass="emph" presetSubtype="0" fill="hold" nodeType="withEffect">
                                  <p:stCondLst>
                                    <p:cond delay="500"/>
                                  </p:stCondLst>
                                  <p:childTnLst>
                                    <p:animEffect transition="out" filter="fade">
                                      <p:cBhvr>
                                        <p:cTn id="72" dur="500" tmFilter="0, 0; .2, .5; .8, .5; 1, 0"/>
                                        <p:tgtEl>
                                          <p:spTgt spid="66"/>
                                        </p:tgtEl>
                                      </p:cBhvr>
                                    </p:animEffect>
                                    <p:animScale>
                                      <p:cBhvr>
                                        <p:cTn id="73" dur="250" autoRev="1" fill="hold"/>
                                        <p:tgtEl>
                                          <p:spTgt spid="66"/>
                                        </p:tgtEl>
                                      </p:cBhvr>
                                      <p:by x="105000" y="105000"/>
                                    </p:animScale>
                                  </p:childTnLst>
                                </p:cTn>
                              </p:par>
                              <p:par>
                                <p:cTn id="74" presetID="10" presetClass="entr" presetSubtype="0" fill="hold" nodeType="withEffect">
                                  <p:stCondLst>
                                    <p:cond delay="0"/>
                                  </p:stCondLst>
                                  <p:childTnLst>
                                    <p:set>
                                      <p:cBhvr>
                                        <p:cTn id="75" dur="1" fill="hold">
                                          <p:stCondLst>
                                            <p:cond delay="0"/>
                                          </p:stCondLst>
                                        </p:cTn>
                                        <p:tgtEl>
                                          <p:spTgt spid="69"/>
                                        </p:tgtEl>
                                        <p:attrNameLst>
                                          <p:attrName>style.visibility</p:attrName>
                                        </p:attrNameLst>
                                      </p:cBhvr>
                                      <p:to>
                                        <p:strVal val="visible"/>
                                      </p:to>
                                    </p:set>
                                    <p:animEffect transition="in" filter="fade">
                                      <p:cBhvr>
                                        <p:cTn id="76" dur="250"/>
                                        <p:tgtEl>
                                          <p:spTgt spid="69"/>
                                        </p:tgtEl>
                                      </p:cBhvr>
                                    </p:animEffect>
                                  </p:childTnLst>
                                </p:cTn>
                              </p:par>
                              <p:par>
                                <p:cTn id="77" presetID="26" presetClass="emph" presetSubtype="0" fill="hold" nodeType="withEffect">
                                  <p:stCondLst>
                                    <p:cond delay="250"/>
                                  </p:stCondLst>
                                  <p:childTnLst>
                                    <p:animEffect transition="out" filter="fade">
                                      <p:cBhvr>
                                        <p:cTn id="78" dur="500" tmFilter="0, 0; .2, .5; .8, .5; 1, 0"/>
                                        <p:tgtEl>
                                          <p:spTgt spid="69"/>
                                        </p:tgtEl>
                                      </p:cBhvr>
                                    </p:animEffect>
                                    <p:animScale>
                                      <p:cBhvr>
                                        <p:cTn id="79" dur="250" autoRev="1" fill="hold"/>
                                        <p:tgtEl>
                                          <p:spTgt spid="69"/>
                                        </p:tgtEl>
                                      </p:cBhvr>
                                      <p:by x="105000" y="105000"/>
                                    </p:animScale>
                                  </p:childTnLst>
                                </p:cTn>
                              </p:par>
                              <p:par>
                                <p:cTn id="80" presetID="22" presetClass="entr" presetSubtype="1" fill="hold" nodeType="withEffect">
                                  <p:stCondLst>
                                    <p:cond delay="0"/>
                                  </p:stCondLst>
                                  <p:childTnLst>
                                    <p:set>
                                      <p:cBhvr>
                                        <p:cTn id="81" dur="1" fill="hold">
                                          <p:stCondLst>
                                            <p:cond delay="0"/>
                                          </p:stCondLst>
                                        </p:cTn>
                                        <p:tgtEl>
                                          <p:spTgt spid="37"/>
                                        </p:tgtEl>
                                        <p:attrNameLst>
                                          <p:attrName>style.visibility</p:attrName>
                                        </p:attrNameLst>
                                      </p:cBhvr>
                                      <p:to>
                                        <p:strVal val="visible"/>
                                      </p:to>
                                    </p:set>
                                    <p:animEffect transition="in" filter="wipe(up)">
                                      <p:cBhvr>
                                        <p:cTn id="82" dur="250"/>
                                        <p:tgtEl>
                                          <p:spTgt spid="37"/>
                                        </p:tgtEl>
                                      </p:cBhvr>
                                    </p:animEffect>
                                  </p:childTnLst>
                                </p:cTn>
                              </p:par>
                              <p:par>
                                <p:cTn id="83" presetID="22" presetClass="entr" presetSubtype="1" fill="hold" grpId="0" nodeType="withEffect">
                                  <p:stCondLst>
                                    <p:cond delay="250"/>
                                  </p:stCondLst>
                                  <p:childTnLst>
                                    <p:set>
                                      <p:cBhvr>
                                        <p:cTn id="84" dur="1" fill="hold">
                                          <p:stCondLst>
                                            <p:cond delay="0"/>
                                          </p:stCondLst>
                                        </p:cTn>
                                        <p:tgtEl>
                                          <p:spTgt spid="32"/>
                                        </p:tgtEl>
                                        <p:attrNameLst>
                                          <p:attrName>style.visibility</p:attrName>
                                        </p:attrNameLst>
                                      </p:cBhvr>
                                      <p:to>
                                        <p:strVal val="visible"/>
                                      </p:to>
                                    </p:set>
                                    <p:animEffect transition="in" filter="wipe(up)">
                                      <p:cBhvr>
                                        <p:cTn id="85" dur="250"/>
                                        <p:tgtEl>
                                          <p:spTgt spid="32"/>
                                        </p:tgtEl>
                                      </p:cBhvr>
                                    </p:animEffect>
                                  </p:childTnLst>
                                </p:cTn>
                              </p:par>
                              <p:par>
                                <p:cTn id="86" presetID="22" presetClass="entr" presetSubtype="8" fill="hold" nodeType="withEffect">
                                  <p:stCondLst>
                                    <p:cond delay="500"/>
                                  </p:stCondLst>
                                  <p:childTnLst>
                                    <p:set>
                                      <p:cBhvr>
                                        <p:cTn id="87" dur="1" fill="hold">
                                          <p:stCondLst>
                                            <p:cond delay="0"/>
                                          </p:stCondLst>
                                        </p:cTn>
                                        <p:tgtEl>
                                          <p:spTgt spid="35"/>
                                        </p:tgtEl>
                                        <p:attrNameLst>
                                          <p:attrName>style.visibility</p:attrName>
                                        </p:attrNameLst>
                                      </p:cBhvr>
                                      <p:to>
                                        <p:strVal val="visible"/>
                                      </p:to>
                                    </p:set>
                                    <p:animEffect transition="in" filter="wipe(left)">
                                      <p:cBhvr>
                                        <p:cTn id="88" dur="250"/>
                                        <p:tgtEl>
                                          <p:spTgt spid="35"/>
                                        </p:tgtEl>
                                      </p:cBhvr>
                                    </p:animEffect>
                                  </p:childTnLst>
                                </p:cTn>
                              </p:par>
                              <p:par>
                                <p:cTn id="89" presetID="1" presetClass="entr" presetSubtype="0" fill="hold" nodeType="withEffect">
                                  <p:stCondLst>
                                    <p:cond delay="500"/>
                                  </p:stCondLst>
                                  <p:childTnLst>
                                    <p:set>
                                      <p:cBhvr>
                                        <p:cTn id="90" dur="1" fill="hold">
                                          <p:stCondLst>
                                            <p:cond delay="0"/>
                                          </p:stCondLst>
                                        </p:cTn>
                                        <p:tgtEl>
                                          <p:spTgt spid="53"/>
                                        </p:tgtEl>
                                        <p:attrNameLst>
                                          <p:attrName>style.visibility</p:attrName>
                                        </p:attrNameLst>
                                      </p:cBhvr>
                                      <p:to>
                                        <p:strVal val="visible"/>
                                      </p:to>
                                    </p:set>
                                  </p:childTnLst>
                                </p:cTn>
                              </p:par>
                              <p:par>
                                <p:cTn id="91" presetID="26" presetClass="emph" presetSubtype="0" fill="hold" nodeType="withEffect">
                                  <p:stCondLst>
                                    <p:cond delay="500"/>
                                  </p:stCondLst>
                                  <p:childTnLst>
                                    <p:animEffect transition="out" filter="fade">
                                      <p:cBhvr>
                                        <p:cTn id="92" dur="500" tmFilter="0, 0; .2, .5; .8, .5; 1, 0"/>
                                        <p:tgtEl>
                                          <p:spTgt spid="53"/>
                                        </p:tgtEl>
                                      </p:cBhvr>
                                    </p:animEffect>
                                    <p:animScale>
                                      <p:cBhvr>
                                        <p:cTn id="93" dur="250" autoRev="1" fill="hold"/>
                                        <p:tgtEl>
                                          <p:spTgt spid="53"/>
                                        </p:tgtEl>
                                      </p:cBhvr>
                                      <p:by x="105000" y="105000"/>
                                    </p:animScale>
                                  </p:childTnLst>
                                </p:cTn>
                              </p:par>
                            </p:childTnLst>
                          </p:cTn>
                        </p:par>
                        <p:par>
                          <p:cTn id="94" fill="hold">
                            <p:stCondLst>
                              <p:cond delay="2000"/>
                            </p:stCondLst>
                            <p:childTnLst>
                              <p:par>
                                <p:cTn id="95" presetID="22" presetClass="entr" presetSubtype="8" fill="hold" grpId="0" nodeType="afterEffect">
                                  <p:stCondLst>
                                    <p:cond delay="0"/>
                                  </p:stCondLst>
                                  <p:childTnLst>
                                    <p:set>
                                      <p:cBhvr>
                                        <p:cTn id="96" dur="1" fill="hold">
                                          <p:stCondLst>
                                            <p:cond delay="0"/>
                                          </p:stCondLst>
                                        </p:cTn>
                                        <p:tgtEl>
                                          <p:spTgt spid="28"/>
                                        </p:tgtEl>
                                        <p:attrNameLst>
                                          <p:attrName>style.visibility</p:attrName>
                                        </p:attrNameLst>
                                      </p:cBhvr>
                                      <p:to>
                                        <p:strVal val="visible"/>
                                      </p:to>
                                    </p:set>
                                    <p:animEffect transition="in" filter="wipe(left)">
                                      <p:cBhvr>
                                        <p:cTn id="97" dur="250"/>
                                        <p:tgtEl>
                                          <p:spTgt spid="28"/>
                                        </p:tgtEl>
                                      </p:cBhvr>
                                    </p:animEffect>
                                  </p:childTnLst>
                                </p:cTn>
                              </p:par>
                            </p:childTnLst>
                          </p:cTn>
                        </p:par>
                        <p:par>
                          <p:cTn id="98" fill="hold">
                            <p:stCondLst>
                              <p:cond delay="2500"/>
                            </p:stCondLst>
                            <p:childTnLst>
                              <p:par>
                                <p:cTn id="99" presetID="50" presetClass="entr" presetSubtype="0" decel="100000" fill="hold" grpId="0" nodeType="afterEffect">
                                  <p:stCondLst>
                                    <p:cond delay="0"/>
                                  </p:stCondLst>
                                  <p:childTnLst>
                                    <p:set>
                                      <p:cBhvr>
                                        <p:cTn id="100" dur="1" fill="hold">
                                          <p:stCondLst>
                                            <p:cond delay="0"/>
                                          </p:stCondLst>
                                        </p:cTn>
                                        <p:tgtEl>
                                          <p:spTgt spid="29"/>
                                        </p:tgtEl>
                                        <p:attrNameLst>
                                          <p:attrName>style.visibility</p:attrName>
                                        </p:attrNameLst>
                                      </p:cBhvr>
                                      <p:to>
                                        <p:strVal val="visible"/>
                                      </p:to>
                                    </p:set>
                                    <p:anim calcmode="lin" valueType="num">
                                      <p:cBhvr>
                                        <p:cTn id="101" dur="1000" fill="hold"/>
                                        <p:tgtEl>
                                          <p:spTgt spid="29"/>
                                        </p:tgtEl>
                                        <p:attrNameLst>
                                          <p:attrName>ppt_w</p:attrName>
                                        </p:attrNameLst>
                                      </p:cBhvr>
                                      <p:tavLst>
                                        <p:tav tm="0">
                                          <p:val>
                                            <p:strVal val="#ppt_w+.3"/>
                                          </p:val>
                                        </p:tav>
                                        <p:tav tm="100000">
                                          <p:val>
                                            <p:strVal val="#ppt_w"/>
                                          </p:val>
                                        </p:tav>
                                      </p:tavLst>
                                    </p:anim>
                                    <p:anim calcmode="lin" valueType="num">
                                      <p:cBhvr>
                                        <p:cTn id="102" dur="1000" fill="hold"/>
                                        <p:tgtEl>
                                          <p:spTgt spid="29"/>
                                        </p:tgtEl>
                                        <p:attrNameLst>
                                          <p:attrName>ppt_h</p:attrName>
                                        </p:attrNameLst>
                                      </p:cBhvr>
                                      <p:tavLst>
                                        <p:tav tm="0">
                                          <p:val>
                                            <p:strVal val="#ppt_h"/>
                                          </p:val>
                                        </p:tav>
                                        <p:tav tm="100000">
                                          <p:val>
                                            <p:strVal val="#ppt_h"/>
                                          </p:val>
                                        </p:tav>
                                      </p:tavLst>
                                    </p:anim>
                                    <p:animEffect transition="in" filter="fade">
                                      <p:cBhvr>
                                        <p:cTn id="103"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8" grpId="0"/>
      <p:bldP spid="29" grpId="0"/>
      <p:bldP spid="30" grpId="0" animBg="1"/>
      <p:bldP spid="31" grpId="0" animBg="1"/>
      <p:bldP spid="3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20"/>
          <p:cNvSpPr/>
          <p:nvPr/>
        </p:nvSpPr>
        <p:spPr>
          <a:xfrm>
            <a:off x="1835696" y="3003798"/>
            <a:ext cx="5570974" cy="648072"/>
          </a:xfrm>
          <a:prstGeom prst="roundRect">
            <a:avLst/>
          </a:prstGeom>
          <a:gradFill>
            <a:gsLst>
              <a:gs pos="0">
                <a:schemeClr val="bg1">
                  <a:lumMod val="85000"/>
                </a:schemeClr>
              </a:gs>
              <a:gs pos="100000">
                <a:schemeClr val="bg1"/>
              </a:gs>
            </a:gsLst>
            <a:lin ang="16800000" scaled="0"/>
          </a:gradFill>
          <a:ln>
            <a:gradFill>
              <a:gsLst>
                <a:gs pos="0">
                  <a:schemeClr val="bg1"/>
                </a:gs>
                <a:gs pos="100000">
                  <a:schemeClr val="bg1">
                    <a:lumMod val="85000"/>
                  </a:schemeClr>
                </a:gs>
              </a:gsLst>
              <a:lin ang="16800000" scaled="0"/>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1893503" y="3097001"/>
            <a:ext cx="5456357" cy="460375"/>
          </a:xfrm>
          <a:prstGeom prst="rect">
            <a:avLst/>
          </a:prstGeom>
          <a:noFill/>
        </p:spPr>
        <p:txBody>
          <a:bodyPr wrap="square" rtlCol="0">
            <a:spAutoFit/>
          </a:bodyPr>
          <a:lstStyle/>
          <a:p>
            <a:pPr algn="ctr"/>
            <a:r>
              <a:rPr lang="en-US" altLang="zh-CN" sz="2400" dirty="0" smtClean="0">
                <a:gradFill>
                  <a:gsLst>
                    <a:gs pos="0">
                      <a:schemeClr val="accent1"/>
                    </a:gs>
                    <a:gs pos="25000">
                      <a:schemeClr val="accent2"/>
                    </a:gs>
                    <a:gs pos="50000">
                      <a:schemeClr val="accent3"/>
                    </a:gs>
                    <a:gs pos="75000">
                      <a:schemeClr val="accent4"/>
                    </a:gs>
                    <a:gs pos="100000">
                      <a:schemeClr val="accent6"/>
                    </a:gs>
                  </a:gsLst>
                  <a:lin ang="16800000" scaled="0"/>
                </a:gra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rPr>
              <a:t>20XX</a:t>
            </a:r>
            <a:r>
              <a:rPr lang="zh-CN" altLang="en-US" sz="2400" dirty="0" smtClean="0">
                <a:gradFill>
                  <a:gsLst>
                    <a:gs pos="0">
                      <a:schemeClr val="accent1"/>
                    </a:gs>
                    <a:gs pos="25000">
                      <a:schemeClr val="accent2"/>
                    </a:gs>
                    <a:gs pos="50000">
                      <a:schemeClr val="accent3"/>
                    </a:gs>
                    <a:gs pos="75000">
                      <a:schemeClr val="accent4"/>
                    </a:gs>
                    <a:gs pos="100000">
                      <a:schemeClr val="accent6"/>
                    </a:gs>
                  </a:gsLst>
                  <a:lin ang="16800000" scaled="0"/>
                </a:gra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rPr>
              <a:t>财务工作总结暨新年计划</a:t>
            </a:r>
            <a:r>
              <a:rPr lang="en-US" altLang="zh-CN" sz="2400" dirty="0" smtClean="0">
                <a:gradFill>
                  <a:gsLst>
                    <a:gs pos="0">
                      <a:schemeClr val="accent1"/>
                    </a:gs>
                    <a:gs pos="25000">
                      <a:schemeClr val="accent2"/>
                    </a:gs>
                    <a:gs pos="50000">
                      <a:schemeClr val="accent3"/>
                    </a:gs>
                    <a:gs pos="75000">
                      <a:schemeClr val="accent4"/>
                    </a:gs>
                    <a:gs pos="100000">
                      <a:schemeClr val="accent6"/>
                    </a:gs>
                  </a:gsLst>
                  <a:lin ang="16800000" scaled="0"/>
                </a:gra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rPr>
              <a:t>PPT</a:t>
            </a:r>
            <a:r>
              <a:rPr lang="zh-CN" altLang="en-US" sz="2400" dirty="0" smtClean="0">
                <a:gradFill>
                  <a:gsLst>
                    <a:gs pos="0">
                      <a:schemeClr val="accent1"/>
                    </a:gs>
                    <a:gs pos="25000">
                      <a:schemeClr val="accent2"/>
                    </a:gs>
                    <a:gs pos="50000">
                      <a:schemeClr val="accent3"/>
                    </a:gs>
                    <a:gs pos="75000">
                      <a:schemeClr val="accent4"/>
                    </a:gs>
                    <a:gs pos="100000">
                      <a:schemeClr val="accent6"/>
                    </a:gs>
                  </a:gsLst>
                  <a:lin ang="16800000" scaled="0"/>
                </a:gra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rPr>
              <a:t>模版</a:t>
            </a:r>
            <a:endParaRPr lang="zh-CN" altLang="en-US" sz="2400" dirty="0">
              <a:gradFill>
                <a:gsLst>
                  <a:gs pos="0">
                    <a:schemeClr val="accent1"/>
                  </a:gs>
                  <a:gs pos="25000">
                    <a:schemeClr val="accent2"/>
                  </a:gs>
                  <a:gs pos="50000">
                    <a:schemeClr val="accent3"/>
                  </a:gs>
                  <a:gs pos="75000">
                    <a:schemeClr val="accent4"/>
                  </a:gs>
                  <a:gs pos="100000">
                    <a:schemeClr val="accent6"/>
                  </a:gs>
                </a:gsLst>
                <a:lin ang="16800000" scaled="0"/>
              </a:gradFill>
              <a:effectLst>
                <a:outerShdw blurRad="50800" dist="38100" dir="5400000" algn="t" rotWithShape="0">
                  <a:prstClr val="black">
                    <a:alpha val="40000"/>
                  </a:prstClr>
                </a:outerShdw>
              </a:effectLst>
              <a:latin typeface="微软雅黑" panose="020B0503020204020204" pitchFamily="34" charset="-122"/>
              <a:ea typeface="微软雅黑" panose="020B0503020204020204" pitchFamily="34" charset="-122"/>
            </a:endParaRPr>
          </a:p>
        </p:txBody>
      </p:sp>
      <p:sp>
        <p:nvSpPr>
          <p:cNvPr id="23" name="TextBox 22"/>
          <p:cNvSpPr txBox="1"/>
          <p:nvPr/>
        </p:nvSpPr>
        <p:spPr>
          <a:xfrm>
            <a:off x="2352931" y="3811342"/>
            <a:ext cx="4536504" cy="306705"/>
          </a:xfrm>
          <a:prstGeom prst="rect">
            <a:avLst/>
          </a:prstGeom>
          <a:noFill/>
        </p:spPr>
        <p:txBody>
          <a:bodyPr wrap="square" rtlCol="0">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汇报人：</a:t>
            </a: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xxx</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      部门：</a:t>
            </a:r>
            <a:r>
              <a:rPr lang="en-US" altLang="zh-CN" sz="1400" smtClean="0">
                <a:solidFill>
                  <a:schemeClr val="tx1">
                    <a:lumMod val="75000"/>
                    <a:lumOff val="25000"/>
                  </a:schemeClr>
                </a:solidFill>
                <a:latin typeface="微软雅黑" panose="020B0503020204020204" pitchFamily="34" charset="-122"/>
                <a:ea typeface="微软雅黑" panose="020B0503020204020204" pitchFamily="34" charset="-122"/>
              </a:rPr>
              <a:t>xxx</a:t>
            </a:r>
            <a:r>
              <a:rPr lang="zh-CN" altLang="en-US" sz="140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时间：</a:t>
            </a: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20XX.1.1</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24" name="Picture 2" descr="C:\Users\Administrator\Desktop\微立体创业计划\001.png"/>
          <p:cNvPicPr>
            <a:picLocks noChangeAspect="1" noChangeArrowheads="1"/>
          </p:cNvPicPr>
          <p:nvPr/>
        </p:nvPicPr>
        <p:blipFill>
          <a:blip r:embed="rId1" cstate="print">
            <a:extLst>
              <a:ext uri="{BEBA8EAE-BF5A-486C-A8C5-ECC9F3942E4B}">
                <a14:imgProps xmlns:a14="http://schemas.microsoft.com/office/drawing/2010/main">
                  <a14:imgLayer r:embed="rId2">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1793074" y="1134568"/>
            <a:ext cx="1179633" cy="117963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5" name="Picture 3" descr="C:\Users\Administrator\Desktop\微立体创业计划\00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06857" y="1059586"/>
            <a:ext cx="1339245" cy="1339245"/>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26" name="Picture 2" descr="C:\Users\Administrator\Desktop\微立体创业计划\001.png"/>
          <p:cNvPicPr>
            <a:picLocks noChangeAspect="1" noChangeArrowheads="1"/>
          </p:cNvPicPr>
          <p:nvPr/>
        </p:nvPicPr>
        <p:blipFill>
          <a:blip r:embed="rId1" cstate="print">
            <a:extLst>
              <a:ext uri="{BEBA8EAE-BF5A-486C-A8C5-ECC9F3942E4B}">
                <a14:imgProps xmlns:a14="http://schemas.microsoft.com/office/drawing/2010/main">
                  <a14:imgLayer r:embed="rId2">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3162988" y="1134567"/>
            <a:ext cx="1179633" cy="117963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7" name="Picture 3" descr="C:\Users\Administrator\Desktop\微立体创业计划\00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76771" y="1059585"/>
            <a:ext cx="1339245" cy="1339245"/>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28" name="Picture 2" descr="C:\Users\Administrator\Desktop\微立体创业计划\001.png"/>
          <p:cNvPicPr>
            <a:picLocks noChangeAspect="1" noChangeArrowheads="1"/>
          </p:cNvPicPr>
          <p:nvPr/>
        </p:nvPicPr>
        <p:blipFill>
          <a:blip r:embed="rId1" cstate="print">
            <a:extLst>
              <a:ext uri="{BEBA8EAE-BF5A-486C-A8C5-ECC9F3942E4B}">
                <a14:imgProps xmlns:a14="http://schemas.microsoft.com/office/drawing/2010/main">
                  <a14:imgLayer r:embed="rId2">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4531140" y="1134566"/>
            <a:ext cx="1179633" cy="117963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29" name="Picture 3" descr="C:\Users\Administrator\Desktop\微立体创业计划\00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4923" y="1059584"/>
            <a:ext cx="1339245" cy="1339245"/>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pic>
        <p:nvPicPr>
          <p:cNvPr id="30" name="Picture 2" descr="C:\Users\Administrator\Desktop\微立体创业计划\001.png"/>
          <p:cNvPicPr>
            <a:picLocks noChangeAspect="1" noChangeArrowheads="1"/>
          </p:cNvPicPr>
          <p:nvPr/>
        </p:nvPicPr>
        <p:blipFill>
          <a:blip r:embed="rId1" cstate="print">
            <a:extLst>
              <a:ext uri="{BEBA8EAE-BF5A-486C-A8C5-ECC9F3942E4B}">
                <a14:imgProps xmlns:a14="http://schemas.microsoft.com/office/drawing/2010/main">
                  <a14:imgLayer r:embed="rId2">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5899292" y="1134568"/>
            <a:ext cx="1179633" cy="117963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1" name="Picture 3" descr="C:\Users\Administrator\Desktop\微立体创业计划\00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3075" y="1059586"/>
            <a:ext cx="1339245" cy="1339245"/>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32" name="TextBox 31"/>
          <p:cNvSpPr txBox="1"/>
          <p:nvPr/>
        </p:nvSpPr>
        <p:spPr>
          <a:xfrm>
            <a:off x="2432009" y="1308882"/>
            <a:ext cx="488939" cy="830997"/>
          </a:xfrm>
          <a:prstGeom prst="rect">
            <a:avLst/>
          </a:prstGeom>
          <a:noFill/>
        </p:spPr>
        <p:txBody>
          <a:bodyPr wrap="square" rtlCol="0">
            <a:spAutoFit/>
          </a:bodyPr>
          <a:lstStyle/>
          <a:p>
            <a:pPr algn="ctr"/>
            <a:r>
              <a:rPr lang="zh-CN" altLang="en-US" sz="4800" b="1" dirty="0">
                <a:ln w="18415" cmpd="sng">
                  <a:solidFill>
                    <a:srgbClr val="FFFFFF"/>
                  </a:solidFill>
                  <a:prstDash val="solid"/>
                </a:ln>
                <a:solidFill>
                  <a:schemeClr val="accent2"/>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rPr>
              <a:t>感</a:t>
            </a:r>
            <a:endParaRPr lang="zh-CN" altLang="en-US" sz="4800" b="1" dirty="0">
              <a:ln w="18415" cmpd="sng">
                <a:solidFill>
                  <a:srgbClr val="FFFFFF"/>
                </a:solidFill>
                <a:prstDash val="solid"/>
              </a:ln>
              <a:solidFill>
                <a:schemeClr val="accent2"/>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endParaRPr>
          </a:p>
        </p:txBody>
      </p:sp>
      <p:sp>
        <p:nvSpPr>
          <p:cNvPr id="33" name="TextBox 32"/>
          <p:cNvSpPr txBox="1"/>
          <p:nvPr/>
        </p:nvSpPr>
        <p:spPr>
          <a:xfrm>
            <a:off x="3801923" y="1308883"/>
            <a:ext cx="488939" cy="830997"/>
          </a:xfrm>
          <a:prstGeom prst="rect">
            <a:avLst/>
          </a:prstGeom>
          <a:noFill/>
        </p:spPr>
        <p:txBody>
          <a:bodyPr wrap="square" rtlCol="0">
            <a:spAutoFit/>
          </a:bodyPr>
          <a:lstStyle/>
          <a:p>
            <a:pPr algn="ctr"/>
            <a:r>
              <a:rPr lang="zh-CN" altLang="en-US" sz="4800" b="1" dirty="0" smtClean="0">
                <a:ln w="18415" cmpd="sng">
                  <a:solidFill>
                    <a:srgbClr val="FFFFFF"/>
                  </a:solidFill>
                  <a:prstDash val="solid"/>
                </a:ln>
                <a:solidFill>
                  <a:schemeClr val="accent1"/>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rPr>
              <a:t>谢</a:t>
            </a:r>
            <a:endParaRPr lang="zh-CN" altLang="en-US" sz="4800" b="1" dirty="0">
              <a:ln w="18415" cmpd="sng">
                <a:solidFill>
                  <a:srgbClr val="FFFFFF"/>
                </a:solidFill>
                <a:prstDash val="solid"/>
              </a:ln>
              <a:solidFill>
                <a:schemeClr val="accent1"/>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endParaRPr>
          </a:p>
        </p:txBody>
      </p:sp>
      <p:sp>
        <p:nvSpPr>
          <p:cNvPr id="34" name="TextBox 33"/>
          <p:cNvSpPr txBox="1"/>
          <p:nvPr/>
        </p:nvSpPr>
        <p:spPr>
          <a:xfrm>
            <a:off x="5170075" y="1313709"/>
            <a:ext cx="488939" cy="830997"/>
          </a:xfrm>
          <a:prstGeom prst="rect">
            <a:avLst/>
          </a:prstGeom>
          <a:noFill/>
        </p:spPr>
        <p:txBody>
          <a:bodyPr wrap="square" rtlCol="0">
            <a:spAutoFit/>
          </a:bodyPr>
          <a:lstStyle/>
          <a:p>
            <a:pPr algn="ctr"/>
            <a:r>
              <a:rPr lang="zh-CN" altLang="en-US" sz="4800" b="1" dirty="0">
                <a:ln w="18415" cmpd="sng">
                  <a:solidFill>
                    <a:srgbClr val="FFFFFF"/>
                  </a:solidFill>
                  <a:prstDash val="solid"/>
                </a:ln>
                <a:solidFill>
                  <a:schemeClr val="accent6"/>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rPr>
              <a:t>欣</a:t>
            </a:r>
            <a:endParaRPr lang="zh-CN" altLang="en-US" sz="4800" b="1" dirty="0">
              <a:ln w="18415" cmpd="sng">
                <a:solidFill>
                  <a:srgbClr val="FFFFFF"/>
                </a:solidFill>
                <a:prstDash val="solid"/>
              </a:ln>
              <a:solidFill>
                <a:schemeClr val="accent6"/>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endParaRPr>
          </a:p>
        </p:txBody>
      </p:sp>
      <p:sp>
        <p:nvSpPr>
          <p:cNvPr id="35" name="TextBox 34"/>
          <p:cNvSpPr txBox="1"/>
          <p:nvPr/>
        </p:nvSpPr>
        <p:spPr>
          <a:xfrm>
            <a:off x="6538227" y="1308881"/>
            <a:ext cx="488939" cy="830997"/>
          </a:xfrm>
          <a:prstGeom prst="rect">
            <a:avLst/>
          </a:prstGeom>
          <a:noFill/>
        </p:spPr>
        <p:txBody>
          <a:bodyPr wrap="square" rtlCol="0">
            <a:spAutoFit/>
          </a:bodyPr>
          <a:lstStyle/>
          <a:p>
            <a:pPr algn="ctr"/>
            <a:r>
              <a:rPr lang="zh-CN" altLang="en-US" sz="4800" b="1" dirty="0" smtClean="0">
                <a:ln w="18415" cmpd="sng">
                  <a:solidFill>
                    <a:srgbClr val="FFFFFF"/>
                  </a:solidFill>
                  <a:prstDash val="solid"/>
                </a:ln>
                <a:solidFill>
                  <a:schemeClr val="accent3"/>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rPr>
              <a:t>赏</a:t>
            </a:r>
            <a:endParaRPr lang="zh-CN" altLang="en-US" sz="4800" b="1" dirty="0">
              <a:ln w="18415" cmpd="sng">
                <a:solidFill>
                  <a:srgbClr val="FFFFFF"/>
                </a:solidFill>
                <a:prstDash val="solid"/>
              </a:ln>
              <a:solidFill>
                <a:schemeClr val="accent3"/>
              </a:solidFill>
              <a:effectLst>
                <a:outerShdw blurRad="63500" dir="3600000" algn="tl" rotWithShape="0">
                  <a:srgbClr val="000000">
                    <a:alpha val="70000"/>
                  </a:srgbClr>
                </a:outerShdw>
              </a:effectLst>
              <a:latin typeface="微软雅黑" panose="020B0503020204020204" pitchFamily="34" charset="-122"/>
              <a:ea typeface="微软雅黑" panose="020B0503020204020204" pitchFamily="34" charset="-122"/>
            </a:endParaRPr>
          </a:p>
        </p:txBody>
      </p:sp>
      <p:sp>
        <p:nvSpPr>
          <p:cNvPr id="36" name="TextBox 35"/>
          <p:cNvSpPr txBox="1"/>
          <p:nvPr/>
        </p:nvSpPr>
        <p:spPr>
          <a:xfrm>
            <a:off x="2690806" y="2499742"/>
            <a:ext cx="3861749" cy="400110"/>
          </a:xfrm>
          <a:prstGeom prst="rect">
            <a:avLst/>
          </a:prstGeom>
          <a:noFill/>
        </p:spPr>
        <p:txBody>
          <a:bodyPr wrap="square" rtlCol="0">
            <a:spAutoFit/>
          </a:bodyPr>
          <a:lstStyle/>
          <a:p>
            <a:pPr algn="ctr"/>
            <a:r>
              <a:rPr lang="zh-CN" altLang="en-US" sz="2000" dirty="0" smtClean="0">
                <a:solidFill>
                  <a:schemeClr val="tx1">
                    <a:lumMod val="75000"/>
                    <a:lumOff val="25000"/>
                  </a:schemeClr>
                </a:solidFill>
                <a:latin typeface="华文隶书" panose="02010800040101010101" pitchFamily="2" charset="-122"/>
                <a:ea typeface="华文隶书" panose="02010800040101010101" pitchFamily="2" charset="-122"/>
              </a:rPr>
              <a:t>单击此处添加您的公司名称</a:t>
            </a:r>
            <a:endParaRPr lang="zh-CN" altLang="en-US" sz="2000" dirty="0">
              <a:solidFill>
                <a:schemeClr val="tx1">
                  <a:lumMod val="75000"/>
                  <a:lumOff val="25000"/>
                </a:schemeClr>
              </a:solidFill>
              <a:latin typeface="华文隶书" panose="02010800040101010101" pitchFamily="2" charset="-122"/>
              <a:ea typeface="华文隶书" panose="020108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4000" advTm="0">
        <p14:vortex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42" presetClass="entr" presetSubtype="0"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500"/>
                                        <p:tgtEl>
                                          <p:spTgt spid="25"/>
                                        </p:tgtEl>
                                      </p:cBhvr>
                                    </p:animEffect>
                                    <p:anim calcmode="lin" valueType="num">
                                      <p:cBhvr>
                                        <p:cTn id="13" dur="500" fill="hold"/>
                                        <p:tgtEl>
                                          <p:spTgt spid="25"/>
                                        </p:tgtEl>
                                        <p:attrNameLst>
                                          <p:attrName>ppt_x</p:attrName>
                                        </p:attrNameLst>
                                      </p:cBhvr>
                                      <p:tavLst>
                                        <p:tav tm="0">
                                          <p:val>
                                            <p:strVal val="#ppt_x"/>
                                          </p:val>
                                        </p:tav>
                                        <p:tav tm="100000">
                                          <p:val>
                                            <p:strVal val="#ppt_x"/>
                                          </p:val>
                                        </p:tav>
                                      </p:tavLst>
                                    </p:anim>
                                    <p:anim calcmode="lin" valueType="num">
                                      <p:cBhvr>
                                        <p:cTn id="14" dur="500" fill="hold"/>
                                        <p:tgtEl>
                                          <p:spTgt spid="25"/>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500" fill="hold"/>
                                        <p:tgtEl>
                                          <p:spTgt spid="26"/>
                                        </p:tgtEl>
                                        <p:attrNameLst>
                                          <p:attrName>ppt_w</p:attrName>
                                        </p:attrNameLst>
                                      </p:cBhvr>
                                      <p:tavLst>
                                        <p:tav tm="0">
                                          <p:val>
                                            <p:fltVal val="0"/>
                                          </p:val>
                                        </p:tav>
                                        <p:tav tm="100000">
                                          <p:val>
                                            <p:strVal val="#ppt_w"/>
                                          </p:val>
                                        </p:tav>
                                      </p:tavLst>
                                    </p:anim>
                                    <p:anim calcmode="lin" valueType="num">
                                      <p:cBhvr>
                                        <p:cTn id="19" dur="500" fill="hold"/>
                                        <p:tgtEl>
                                          <p:spTgt spid="26"/>
                                        </p:tgtEl>
                                        <p:attrNameLst>
                                          <p:attrName>ppt_h</p:attrName>
                                        </p:attrNameLst>
                                      </p:cBhvr>
                                      <p:tavLst>
                                        <p:tav tm="0">
                                          <p:val>
                                            <p:fltVal val="0"/>
                                          </p:val>
                                        </p:tav>
                                        <p:tav tm="100000">
                                          <p:val>
                                            <p:strVal val="#ppt_h"/>
                                          </p:val>
                                        </p:tav>
                                      </p:tavLst>
                                    </p:anim>
                                    <p:animEffect transition="in" filter="fade">
                                      <p:cBhvr>
                                        <p:cTn id="20" dur="500"/>
                                        <p:tgtEl>
                                          <p:spTgt spid="26"/>
                                        </p:tgtEl>
                                      </p:cBhvr>
                                    </p:animEffect>
                                  </p:childTnLst>
                                </p:cTn>
                              </p:par>
                              <p:par>
                                <p:cTn id="21" presetID="42"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anim calcmode="lin" valueType="num">
                                      <p:cBhvr>
                                        <p:cTn id="24" dur="500" fill="hold"/>
                                        <p:tgtEl>
                                          <p:spTgt spid="27"/>
                                        </p:tgtEl>
                                        <p:attrNameLst>
                                          <p:attrName>ppt_x</p:attrName>
                                        </p:attrNameLst>
                                      </p:cBhvr>
                                      <p:tavLst>
                                        <p:tav tm="0">
                                          <p:val>
                                            <p:strVal val="#ppt_x"/>
                                          </p:val>
                                        </p:tav>
                                        <p:tav tm="100000">
                                          <p:val>
                                            <p:strVal val="#ppt_x"/>
                                          </p:val>
                                        </p:tav>
                                      </p:tavLst>
                                    </p:anim>
                                    <p:anim calcmode="lin" valueType="num">
                                      <p:cBhvr>
                                        <p:cTn id="25" dur="500" fill="hold"/>
                                        <p:tgtEl>
                                          <p:spTgt spid="27"/>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53" presetClass="entr" presetSubtype="16" fill="hold" nodeType="after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p:cTn id="29" dur="500" fill="hold"/>
                                        <p:tgtEl>
                                          <p:spTgt spid="28"/>
                                        </p:tgtEl>
                                        <p:attrNameLst>
                                          <p:attrName>ppt_w</p:attrName>
                                        </p:attrNameLst>
                                      </p:cBhvr>
                                      <p:tavLst>
                                        <p:tav tm="0">
                                          <p:val>
                                            <p:fltVal val="0"/>
                                          </p:val>
                                        </p:tav>
                                        <p:tav tm="100000">
                                          <p:val>
                                            <p:strVal val="#ppt_w"/>
                                          </p:val>
                                        </p:tav>
                                      </p:tavLst>
                                    </p:anim>
                                    <p:anim calcmode="lin" valueType="num">
                                      <p:cBhvr>
                                        <p:cTn id="30" dur="500" fill="hold"/>
                                        <p:tgtEl>
                                          <p:spTgt spid="28"/>
                                        </p:tgtEl>
                                        <p:attrNameLst>
                                          <p:attrName>ppt_h</p:attrName>
                                        </p:attrNameLst>
                                      </p:cBhvr>
                                      <p:tavLst>
                                        <p:tav tm="0">
                                          <p:val>
                                            <p:fltVal val="0"/>
                                          </p:val>
                                        </p:tav>
                                        <p:tav tm="100000">
                                          <p:val>
                                            <p:strVal val="#ppt_h"/>
                                          </p:val>
                                        </p:tav>
                                      </p:tavLst>
                                    </p:anim>
                                    <p:animEffect transition="in" filter="fade">
                                      <p:cBhvr>
                                        <p:cTn id="31" dur="500"/>
                                        <p:tgtEl>
                                          <p:spTgt spid="28"/>
                                        </p:tgtEl>
                                      </p:cBhvr>
                                    </p:animEffect>
                                  </p:childTnLst>
                                </p:cTn>
                              </p:par>
                              <p:par>
                                <p:cTn id="32" presetID="42" presetClass="entr" presetSubtype="0"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Effect transition="in" filter="fade">
                                      <p:cBhvr>
                                        <p:cTn id="34" dur="500"/>
                                        <p:tgtEl>
                                          <p:spTgt spid="29"/>
                                        </p:tgtEl>
                                      </p:cBhvr>
                                    </p:animEffect>
                                    <p:anim calcmode="lin" valueType="num">
                                      <p:cBhvr>
                                        <p:cTn id="35" dur="500" fill="hold"/>
                                        <p:tgtEl>
                                          <p:spTgt spid="29"/>
                                        </p:tgtEl>
                                        <p:attrNameLst>
                                          <p:attrName>ppt_x</p:attrName>
                                        </p:attrNameLst>
                                      </p:cBhvr>
                                      <p:tavLst>
                                        <p:tav tm="0">
                                          <p:val>
                                            <p:strVal val="#ppt_x"/>
                                          </p:val>
                                        </p:tav>
                                        <p:tav tm="100000">
                                          <p:val>
                                            <p:strVal val="#ppt_x"/>
                                          </p:val>
                                        </p:tav>
                                      </p:tavLst>
                                    </p:anim>
                                    <p:anim calcmode="lin" valueType="num">
                                      <p:cBhvr>
                                        <p:cTn id="36" dur="500" fill="hold"/>
                                        <p:tgtEl>
                                          <p:spTgt spid="29"/>
                                        </p:tgtEl>
                                        <p:attrNameLst>
                                          <p:attrName>ppt_y</p:attrName>
                                        </p:attrNameLst>
                                      </p:cBhvr>
                                      <p:tavLst>
                                        <p:tav tm="0">
                                          <p:val>
                                            <p:strVal val="#ppt_y+.1"/>
                                          </p:val>
                                        </p:tav>
                                        <p:tav tm="100000">
                                          <p:val>
                                            <p:strVal val="#ppt_y"/>
                                          </p:val>
                                        </p:tav>
                                      </p:tavLst>
                                    </p:anim>
                                  </p:childTnLst>
                                </p:cTn>
                              </p:par>
                            </p:childTnLst>
                          </p:cTn>
                        </p:par>
                        <p:par>
                          <p:cTn id="37" fill="hold">
                            <p:stCondLst>
                              <p:cond delay="1500"/>
                            </p:stCondLst>
                            <p:childTnLst>
                              <p:par>
                                <p:cTn id="38" presetID="53" presetClass="entr" presetSubtype="16" fill="hold" nodeType="afterEffect">
                                  <p:stCondLst>
                                    <p:cond delay="0"/>
                                  </p:stCondLst>
                                  <p:childTnLst>
                                    <p:set>
                                      <p:cBhvr>
                                        <p:cTn id="39" dur="1" fill="hold">
                                          <p:stCondLst>
                                            <p:cond delay="0"/>
                                          </p:stCondLst>
                                        </p:cTn>
                                        <p:tgtEl>
                                          <p:spTgt spid="30"/>
                                        </p:tgtEl>
                                        <p:attrNameLst>
                                          <p:attrName>style.visibility</p:attrName>
                                        </p:attrNameLst>
                                      </p:cBhvr>
                                      <p:to>
                                        <p:strVal val="visible"/>
                                      </p:to>
                                    </p:set>
                                    <p:anim calcmode="lin" valueType="num">
                                      <p:cBhvr>
                                        <p:cTn id="40" dur="500" fill="hold"/>
                                        <p:tgtEl>
                                          <p:spTgt spid="30"/>
                                        </p:tgtEl>
                                        <p:attrNameLst>
                                          <p:attrName>ppt_w</p:attrName>
                                        </p:attrNameLst>
                                      </p:cBhvr>
                                      <p:tavLst>
                                        <p:tav tm="0">
                                          <p:val>
                                            <p:fltVal val="0"/>
                                          </p:val>
                                        </p:tav>
                                        <p:tav tm="100000">
                                          <p:val>
                                            <p:strVal val="#ppt_w"/>
                                          </p:val>
                                        </p:tav>
                                      </p:tavLst>
                                    </p:anim>
                                    <p:anim calcmode="lin" valueType="num">
                                      <p:cBhvr>
                                        <p:cTn id="41" dur="500" fill="hold"/>
                                        <p:tgtEl>
                                          <p:spTgt spid="30"/>
                                        </p:tgtEl>
                                        <p:attrNameLst>
                                          <p:attrName>ppt_h</p:attrName>
                                        </p:attrNameLst>
                                      </p:cBhvr>
                                      <p:tavLst>
                                        <p:tav tm="0">
                                          <p:val>
                                            <p:fltVal val="0"/>
                                          </p:val>
                                        </p:tav>
                                        <p:tav tm="100000">
                                          <p:val>
                                            <p:strVal val="#ppt_h"/>
                                          </p:val>
                                        </p:tav>
                                      </p:tavLst>
                                    </p:anim>
                                    <p:animEffect transition="in" filter="fade">
                                      <p:cBhvr>
                                        <p:cTn id="42" dur="500"/>
                                        <p:tgtEl>
                                          <p:spTgt spid="30"/>
                                        </p:tgtEl>
                                      </p:cBhvr>
                                    </p:animEffect>
                                  </p:childTnLst>
                                </p:cTn>
                              </p:par>
                              <p:par>
                                <p:cTn id="43" presetID="42" presetClass="entr" presetSubtype="0" fill="hold" nodeType="with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fade">
                                      <p:cBhvr>
                                        <p:cTn id="45" dur="500"/>
                                        <p:tgtEl>
                                          <p:spTgt spid="31"/>
                                        </p:tgtEl>
                                      </p:cBhvr>
                                    </p:animEffect>
                                    <p:anim calcmode="lin" valueType="num">
                                      <p:cBhvr>
                                        <p:cTn id="46" dur="500" fill="hold"/>
                                        <p:tgtEl>
                                          <p:spTgt spid="31"/>
                                        </p:tgtEl>
                                        <p:attrNameLst>
                                          <p:attrName>ppt_x</p:attrName>
                                        </p:attrNameLst>
                                      </p:cBhvr>
                                      <p:tavLst>
                                        <p:tav tm="0">
                                          <p:val>
                                            <p:strVal val="#ppt_x"/>
                                          </p:val>
                                        </p:tav>
                                        <p:tav tm="100000">
                                          <p:val>
                                            <p:strVal val="#ppt_x"/>
                                          </p:val>
                                        </p:tav>
                                      </p:tavLst>
                                    </p:anim>
                                    <p:anim calcmode="lin" valueType="num">
                                      <p:cBhvr>
                                        <p:cTn id="47" dur="500" fill="hold"/>
                                        <p:tgtEl>
                                          <p:spTgt spid="31"/>
                                        </p:tgtEl>
                                        <p:attrNameLst>
                                          <p:attrName>ppt_y</p:attrName>
                                        </p:attrNameLst>
                                      </p:cBhvr>
                                      <p:tavLst>
                                        <p:tav tm="0">
                                          <p:val>
                                            <p:strVal val="#ppt_y+.1"/>
                                          </p:val>
                                        </p:tav>
                                        <p:tav tm="100000">
                                          <p:val>
                                            <p:strVal val="#ppt_y"/>
                                          </p:val>
                                        </p:tav>
                                      </p:tavLst>
                                    </p:anim>
                                  </p:childTnLst>
                                </p:cTn>
                              </p:par>
                            </p:childTnLst>
                          </p:cTn>
                        </p:par>
                        <p:par>
                          <p:cTn id="48" fill="hold">
                            <p:stCondLst>
                              <p:cond delay="2000"/>
                            </p:stCondLst>
                            <p:childTnLst>
                              <p:par>
                                <p:cTn id="49" presetID="31" presetClass="entr" presetSubtype="0"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 calcmode="lin" valueType="num">
                                      <p:cBhvr>
                                        <p:cTn id="53" dur="500" fill="hold"/>
                                        <p:tgtEl>
                                          <p:spTgt spid="32"/>
                                        </p:tgtEl>
                                        <p:attrNameLst>
                                          <p:attrName>style.rotation</p:attrName>
                                        </p:attrNameLst>
                                      </p:cBhvr>
                                      <p:tavLst>
                                        <p:tav tm="0">
                                          <p:val>
                                            <p:fltVal val="90"/>
                                          </p:val>
                                        </p:tav>
                                        <p:tav tm="100000">
                                          <p:val>
                                            <p:fltVal val="0"/>
                                          </p:val>
                                        </p:tav>
                                      </p:tavLst>
                                    </p:anim>
                                    <p:animEffect transition="in" filter="fade">
                                      <p:cBhvr>
                                        <p:cTn id="54" dur="500"/>
                                        <p:tgtEl>
                                          <p:spTgt spid="32"/>
                                        </p:tgtEl>
                                      </p:cBhvr>
                                    </p:animEffect>
                                  </p:childTnLst>
                                </p:cTn>
                              </p:par>
                            </p:childTnLst>
                          </p:cTn>
                        </p:par>
                        <p:par>
                          <p:cTn id="55" fill="hold">
                            <p:stCondLst>
                              <p:cond delay="2500"/>
                            </p:stCondLst>
                            <p:childTnLst>
                              <p:par>
                                <p:cTn id="56" presetID="31" presetClass="entr" presetSubtype="0" fill="hold" grpId="0" nodeType="afterEffect">
                                  <p:stCondLst>
                                    <p:cond delay="0"/>
                                  </p:stCondLst>
                                  <p:childTnLst>
                                    <p:set>
                                      <p:cBhvr>
                                        <p:cTn id="57" dur="1" fill="hold">
                                          <p:stCondLst>
                                            <p:cond delay="0"/>
                                          </p:stCondLst>
                                        </p:cTn>
                                        <p:tgtEl>
                                          <p:spTgt spid="33"/>
                                        </p:tgtEl>
                                        <p:attrNameLst>
                                          <p:attrName>style.visibility</p:attrName>
                                        </p:attrNameLst>
                                      </p:cBhvr>
                                      <p:to>
                                        <p:strVal val="visible"/>
                                      </p:to>
                                    </p:set>
                                    <p:anim calcmode="lin" valueType="num">
                                      <p:cBhvr>
                                        <p:cTn id="58" dur="500" fill="hold"/>
                                        <p:tgtEl>
                                          <p:spTgt spid="33"/>
                                        </p:tgtEl>
                                        <p:attrNameLst>
                                          <p:attrName>ppt_w</p:attrName>
                                        </p:attrNameLst>
                                      </p:cBhvr>
                                      <p:tavLst>
                                        <p:tav tm="0">
                                          <p:val>
                                            <p:fltVal val="0"/>
                                          </p:val>
                                        </p:tav>
                                        <p:tav tm="100000">
                                          <p:val>
                                            <p:strVal val="#ppt_w"/>
                                          </p:val>
                                        </p:tav>
                                      </p:tavLst>
                                    </p:anim>
                                    <p:anim calcmode="lin" valueType="num">
                                      <p:cBhvr>
                                        <p:cTn id="59" dur="500" fill="hold"/>
                                        <p:tgtEl>
                                          <p:spTgt spid="33"/>
                                        </p:tgtEl>
                                        <p:attrNameLst>
                                          <p:attrName>ppt_h</p:attrName>
                                        </p:attrNameLst>
                                      </p:cBhvr>
                                      <p:tavLst>
                                        <p:tav tm="0">
                                          <p:val>
                                            <p:fltVal val="0"/>
                                          </p:val>
                                        </p:tav>
                                        <p:tav tm="100000">
                                          <p:val>
                                            <p:strVal val="#ppt_h"/>
                                          </p:val>
                                        </p:tav>
                                      </p:tavLst>
                                    </p:anim>
                                    <p:anim calcmode="lin" valueType="num">
                                      <p:cBhvr>
                                        <p:cTn id="60" dur="500" fill="hold"/>
                                        <p:tgtEl>
                                          <p:spTgt spid="33"/>
                                        </p:tgtEl>
                                        <p:attrNameLst>
                                          <p:attrName>style.rotation</p:attrName>
                                        </p:attrNameLst>
                                      </p:cBhvr>
                                      <p:tavLst>
                                        <p:tav tm="0">
                                          <p:val>
                                            <p:fltVal val="90"/>
                                          </p:val>
                                        </p:tav>
                                        <p:tav tm="100000">
                                          <p:val>
                                            <p:fltVal val="0"/>
                                          </p:val>
                                        </p:tav>
                                      </p:tavLst>
                                    </p:anim>
                                    <p:animEffect transition="in" filter="fade">
                                      <p:cBhvr>
                                        <p:cTn id="61" dur="500"/>
                                        <p:tgtEl>
                                          <p:spTgt spid="33"/>
                                        </p:tgtEl>
                                      </p:cBhvr>
                                    </p:animEffect>
                                  </p:childTnLst>
                                </p:cTn>
                              </p:par>
                            </p:childTnLst>
                          </p:cTn>
                        </p:par>
                        <p:par>
                          <p:cTn id="62" fill="hold">
                            <p:stCondLst>
                              <p:cond delay="3000"/>
                            </p:stCondLst>
                            <p:childTnLst>
                              <p:par>
                                <p:cTn id="63" presetID="31" presetClass="entr" presetSubtype="0" fill="hold" grpId="0" nodeType="afterEffect">
                                  <p:stCondLst>
                                    <p:cond delay="0"/>
                                  </p:stCondLst>
                                  <p:childTnLst>
                                    <p:set>
                                      <p:cBhvr>
                                        <p:cTn id="64" dur="1" fill="hold">
                                          <p:stCondLst>
                                            <p:cond delay="0"/>
                                          </p:stCondLst>
                                        </p:cTn>
                                        <p:tgtEl>
                                          <p:spTgt spid="34"/>
                                        </p:tgtEl>
                                        <p:attrNameLst>
                                          <p:attrName>style.visibility</p:attrName>
                                        </p:attrNameLst>
                                      </p:cBhvr>
                                      <p:to>
                                        <p:strVal val="visible"/>
                                      </p:to>
                                    </p:set>
                                    <p:anim calcmode="lin" valueType="num">
                                      <p:cBhvr>
                                        <p:cTn id="65" dur="500" fill="hold"/>
                                        <p:tgtEl>
                                          <p:spTgt spid="34"/>
                                        </p:tgtEl>
                                        <p:attrNameLst>
                                          <p:attrName>ppt_w</p:attrName>
                                        </p:attrNameLst>
                                      </p:cBhvr>
                                      <p:tavLst>
                                        <p:tav tm="0">
                                          <p:val>
                                            <p:fltVal val="0"/>
                                          </p:val>
                                        </p:tav>
                                        <p:tav tm="100000">
                                          <p:val>
                                            <p:strVal val="#ppt_w"/>
                                          </p:val>
                                        </p:tav>
                                      </p:tavLst>
                                    </p:anim>
                                    <p:anim calcmode="lin" valueType="num">
                                      <p:cBhvr>
                                        <p:cTn id="66" dur="500" fill="hold"/>
                                        <p:tgtEl>
                                          <p:spTgt spid="34"/>
                                        </p:tgtEl>
                                        <p:attrNameLst>
                                          <p:attrName>ppt_h</p:attrName>
                                        </p:attrNameLst>
                                      </p:cBhvr>
                                      <p:tavLst>
                                        <p:tav tm="0">
                                          <p:val>
                                            <p:fltVal val="0"/>
                                          </p:val>
                                        </p:tav>
                                        <p:tav tm="100000">
                                          <p:val>
                                            <p:strVal val="#ppt_h"/>
                                          </p:val>
                                        </p:tav>
                                      </p:tavLst>
                                    </p:anim>
                                    <p:anim calcmode="lin" valueType="num">
                                      <p:cBhvr>
                                        <p:cTn id="67" dur="500" fill="hold"/>
                                        <p:tgtEl>
                                          <p:spTgt spid="34"/>
                                        </p:tgtEl>
                                        <p:attrNameLst>
                                          <p:attrName>style.rotation</p:attrName>
                                        </p:attrNameLst>
                                      </p:cBhvr>
                                      <p:tavLst>
                                        <p:tav tm="0">
                                          <p:val>
                                            <p:fltVal val="90"/>
                                          </p:val>
                                        </p:tav>
                                        <p:tav tm="100000">
                                          <p:val>
                                            <p:fltVal val="0"/>
                                          </p:val>
                                        </p:tav>
                                      </p:tavLst>
                                    </p:anim>
                                    <p:animEffect transition="in" filter="fade">
                                      <p:cBhvr>
                                        <p:cTn id="68" dur="500"/>
                                        <p:tgtEl>
                                          <p:spTgt spid="34"/>
                                        </p:tgtEl>
                                      </p:cBhvr>
                                    </p:animEffect>
                                  </p:childTnLst>
                                </p:cTn>
                              </p:par>
                            </p:childTnLst>
                          </p:cTn>
                        </p:par>
                        <p:par>
                          <p:cTn id="69" fill="hold">
                            <p:stCondLst>
                              <p:cond delay="3500"/>
                            </p:stCondLst>
                            <p:childTnLst>
                              <p:par>
                                <p:cTn id="70" presetID="31" presetClass="entr" presetSubtype="0" fill="hold" grpId="0" nodeType="afterEffect">
                                  <p:stCondLst>
                                    <p:cond delay="0"/>
                                  </p:stCondLst>
                                  <p:childTnLst>
                                    <p:set>
                                      <p:cBhvr>
                                        <p:cTn id="71" dur="1" fill="hold">
                                          <p:stCondLst>
                                            <p:cond delay="0"/>
                                          </p:stCondLst>
                                        </p:cTn>
                                        <p:tgtEl>
                                          <p:spTgt spid="35"/>
                                        </p:tgtEl>
                                        <p:attrNameLst>
                                          <p:attrName>style.visibility</p:attrName>
                                        </p:attrNameLst>
                                      </p:cBhvr>
                                      <p:to>
                                        <p:strVal val="visible"/>
                                      </p:to>
                                    </p:set>
                                    <p:anim calcmode="lin" valueType="num">
                                      <p:cBhvr>
                                        <p:cTn id="72" dur="500" fill="hold"/>
                                        <p:tgtEl>
                                          <p:spTgt spid="35"/>
                                        </p:tgtEl>
                                        <p:attrNameLst>
                                          <p:attrName>ppt_w</p:attrName>
                                        </p:attrNameLst>
                                      </p:cBhvr>
                                      <p:tavLst>
                                        <p:tav tm="0">
                                          <p:val>
                                            <p:fltVal val="0"/>
                                          </p:val>
                                        </p:tav>
                                        <p:tav tm="100000">
                                          <p:val>
                                            <p:strVal val="#ppt_w"/>
                                          </p:val>
                                        </p:tav>
                                      </p:tavLst>
                                    </p:anim>
                                    <p:anim calcmode="lin" valueType="num">
                                      <p:cBhvr>
                                        <p:cTn id="73" dur="500" fill="hold"/>
                                        <p:tgtEl>
                                          <p:spTgt spid="35"/>
                                        </p:tgtEl>
                                        <p:attrNameLst>
                                          <p:attrName>ppt_h</p:attrName>
                                        </p:attrNameLst>
                                      </p:cBhvr>
                                      <p:tavLst>
                                        <p:tav tm="0">
                                          <p:val>
                                            <p:fltVal val="0"/>
                                          </p:val>
                                        </p:tav>
                                        <p:tav tm="100000">
                                          <p:val>
                                            <p:strVal val="#ppt_h"/>
                                          </p:val>
                                        </p:tav>
                                      </p:tavLst>
                                    </p:anim>
                                    <p:anim calcmode="lin" valueType="num">
                                      <p:cBhvr>
                                        <p:cTn id="74" dur="500" fill="hold"/>
                                        <p:tgtEl>
                                          <p:spTgt spid="35"/>
                                        </p:tgtEl>
                                        <p:attrNameLst>
                                          <p:attrName>style.rotation</p:attrName>
                                        </p:attrNameLst>
                                      </p:cBhvr>
                                      <p:tavLst>
                                        <p:tav tm="0">
                                          <p:val>
                                            <p:fltVal val="90"/>
                                          </p:val>
                                        </p:tav>
                                        <p:tav tm="100000">
                                          <p:val>
                                            <p:fltVal val="0"/>
                                          </p:val>
                                        </p:tav>
                                      </p:tavLst>
                                    </p:anim>
                                    <p:animEffect transition="in" filter="fade">
                                      <p:cBhvr>
                                        <p:cTn id="75" dur="500"/>
                                        <p:tgtEl>
                                          <p:spTgt spid="35"/>
                                        </p:tgtEl>
                                      </p:cBhvr>
                                    </p:animEffect>
                                  </p:childTnLst>
                                </p:cTn>
                              </p:par>
                            </p:childTnLst>
                          </p:cTn>
                        </p:par>
                        <p:par>
                          <p:cTn id="76" fill="hold">
                            <p:stCondLst>
                              <p:cond delay="4000"/>
                            </p:stCondLst>
                            <p:childTnLst>
                              <p:par>
                                <p:cTn id="77" presetID="10" presetClass="entr" presetSubtype="0" fill="hold" grpId="0"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500"/>
                                        <p:tgtEl>
                                          <p:spTgt spid="21"/>
                                        </p:tgtEl>
                                      </p:cBhvr>
                                    </p:animEffect>
                                  </p:childTnLst>
                                </p:cTn>
                              </p:par>
                            </p:childTnLst>
                          </p:cTn>
                        </p:par>
                        <p:par>
                          <p:cTn id="80" fill="hold">
                            <p:stCondLst>
                              <p:cond delay="4500"/>
                            </p:stCondLst>
                            <p:childTnLst>
                              <p:par>
                                <p:cTn id="81" presetID="26" presetClass="emph" presetSubtype="0" fill="hold" grpId="1" nodeType="afterEffect">
                                  <p:stCondLst>
                                    <p:cond delay="0"/>
                                  </p:stCondLst>
                                  <p:childTnLst>
                                    <p:animEffect transition="out" filter="fade">
                                      <p:cBhvr>
                                        <p:cTn id="82" dur="500" tmFilter="0, 0; .2, .5; .8, .5; 1, 0"/>
                                        <p:tgtEl>
                                          <p:spTgt spid="21"/>
                                        </p:tgtEl>
                                      </p:cBhvr>
                                    </p:animEffect>
                                    <p:animScale>
                                      <p:cBhvr>
                                        <p:cTn id="83" dur="250" autoRev="1" fill="hold"/>
                                        <p:tgtEl>
                                          <p:spTgt spid="21"/>
                                        </p:tgtEl>
                                      </p:cBhvr>
                                      <p:by x="105000" y="105000"/>
                                    </p:animScale>
                                  </p:childTnLst>
                                </p:cTn>
                              </p:par>
                            </p:childTnLst>
                          </p:cTn>
                        </p:par>
                        <p:par>
                          <p:cTn id="84" fill="hold">
                            <p:stCondLst>
                              <p:cond delay="5000"/>
                            </p:stCondLst>
                            <p:childTnLst>
                              <p:par>
                                <p:cTn id="85" presetID="22" presetClass="entr" presetSubtype="8" fill="hold" grpId="0" nodeType="after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wipe(left)">
                                      <p:cBhvr>
                                        <p:cTn id="87" dur="1000"/>
                                        <p:tgtEl>
                                          <p:spTgt spid="22"/>
                                        </p:tgtEl>
                                      </p:cBhvr>
                                    </p:animEffect>
                                  </p:childTnLst>
                                </p:cTn>
                              </p:par>
                            </p:childTnLst>
                          </p:cTn>
                        </p:par>
                        <p:par>
                          <p:cTn id="88" fill="hold">
                            <p:stCondLst>
                              <p:cond delay="6000"/>
                            </p:stCondLst>
                            <p:childTnLst>
                              <p:par>
                                <p:cTn id="89" presetID="47" presetClass="entr" presetSubtype="0" fill="hold" grpId="0" nodeType="afterEffect">
                                  <p:stCondLst>
                                    <p:cond delay="0"/>
                                  </p:stCondLst>
                                  <p:childTnLst>
                                    <p:set>
                                      <p:cBhvr>
                                        <p:cTn id="90" dur="1" fill="hold">
                                          <p:stCondLst>
                                            <p:cond delay="0"/>
                                          </p:stCondLst>
                                        </p:cTn>
                                        <p:tgtEl>
                                          <p:spTgt spid="36"/>
                                        </p:tgtEl>
                                        <p:attrNameLst>
                                          <p:attrName>style.visibility</p:attrName>
                                        </p:attrNameLst>
                                      </p:cBhvr>
                                      <p:to>
                                        <p:strVal val="visible"/>
                                      </p:to>
                                    </p:set>
                                    <p:animEffect transition="in" filter="fade">
                                      <p:cBhvr>
                                        <p:cTn id="91" dur="1000"/>
                                        <p:tgtEl>
                                          <p:spTgt spid="36"/>
                                        </p:tgtEl>
                                      </p:cBhvr>
                                    </p:animEffect>
                                    <p:anim calcmode="lin" valueType="num">
                                      <p:cBhvr>
                                        <p:cTn id="92" dur="1000" fill="hold"/>
                                        <p:tgtEl>
                                          <p:spTgt spid="36"/>
                                        </p:tgtEl>
                                        <p:attrNameLst>
                                          <p:attrName>ppt_x</p:attrName>
                                        </p:attrNameLst>
                                      </p:cBhvr>
                                      <p:tavLst>
                                        <p:tav tm="0">
                                          <p:val>
                                            <p:strVal val="#ppt_x"/>
                                          </p:val>
                                        </p:tav>
                                        <p:tav tm="100000">
                                          <p:val>
                                            <p:strVal val="#ppt_x"/>
                                          </p:val>
                                        </p:tav>
                                      </p:tavLst>
                                    </p:anim>
                                    <p:anim calcmode="lin" valueType="num">
                                      <p:cBhvr>
                                        <p:cTn id="93" dur="1000" fill="hold"/>
                                        <p:tgtEl>
                                          <p:spTgt spid="36"/>
                                        </p:tgtEl>
                                        <p:attrNameLst>
                                          <p:attrName>ppt_y</p:attrName>
                                        </p:attrNameLst>
                                      </p:cBhvr>
                                      <p:tavLst>
                                        <p:tav tm="0">
                                          <p:val>
                                            <p:strVal val="#ppt_y-.1"/>
                                          </p:val>
                                        </p:tav>
                                        <p:tav tm="100000">
                                          <p:val>
                                            <p:strVal val="#ppt_y"/>
                                          </p:val>
                                        </p:tav>
                                      </p:tavLst>
                                    </p:anim>
                                  </p:childTnLst>
                                </p:cTn>
                              </p:par>
                            </p:childTnLst>
                          </p:cTn>
                        </p:par>
                        <p:par>
                          <p:cTn id="94" fill="hold">
                            <p:stCondLst>
                              <p:cond delay="7000"/>
                            </p:stCondLst>
                            <p:childTnLst>
                              <p:par>
                                <p:cTn id="95" presetID="52" presetClass="entr" presetSubtype="0" fill="hold" grpId="0" nodeType="afterEffect">
                                  <p:stCondLst>
                                    <p:cond delay="0"/>
                                  </p:stCondLst>
                                  <p:iterate type="wd">
                                    <p:tmPct val="10000"/>
                                  </p:iterate>
                                  <p:childTnLst>
                                    <p:set>
                                      <p:cBhvr>
                                        <p:cTn id="96" dur="1" fill="hold">
                                          <p:stCondLst>
                                            <p:cond delay="0"/>
                                          </p:stCondLst>
                                        </p:cTn>
                                        <p:tgtEl>
                                          <p:spTgt spid="23"/>
                                        </p:tgtEl>
                                        <p:attrNameLst>
                                          <p:attrName>style.visibility</p:attrName>
                                        </p:attrNameLst>
                                      </p:cBhvr>
                                      <p:to>
                                        <p:strVal val="visible"/>
                                      </p:to>
                                    </p:set>
                                    <p:animScale>
                                      <p:cBhvr>
                                        <p:cTn id="97"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8" dur="1000" decel="50000" fill="hold">
                                          <p:stCondLst>
                                            <p:cond delay="0"/>
                                          </p:stCondLst>
                                        </p:cTn>
                                        <p:tgtEl>
                                          <p:spTgt spid="23"/>
                                        </p:tgtEl>
                                        <p:attrNameLst>
                                          <p:attrName>ppt_x</p:attrName>
                                          <p:attrName>ppt_y</p:attrName>
                                        </p:attrNameLst>
                                      </p:cBhvr>
                                    </p:animMotion>
                                    <p:animEffect transition="in" filter="fade">
                                      <p:cBhvr>
                                        <p:cTn id="99"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2" grpId="0"/>
      <p:bldP spid="23" grpId="0"/>
      <p:bldP spid="32" grpId="0"/>
      <p:bldP spid="33" grpId="0"/>
      <p:bldP spid="34" grpId="0"/>
      <p:bldP spid="35" grpId="0"/>
      <p:bldP spid="36" grpId="0"/>
    </p:bldLst>
  </p:timing>
</p:sld>
</file>

<file path=ppt/tags/tag1.xml><?xml version="1.0" encoding="utf-8"?>
<p:tagLst xmlns:p="http://schemas.openxmlformats.org/presentationml/2006/main">
  <p:tag name="ISPRING_SCORM_RATE_QUIZZES" val="0"/>
  <p:tag name="ISPRING_SCORM_PASSING_SCORE" val="100.0000000000"/>
  <p:tag name="ISPRING_RESOURCE_PATHS_HASH_2" val="dd52c9b5e211b368f5c9686b996ff79944291a84"/>
  <p:tag name="ISPRING_PRESENTATION_TITLE" val="1109_2018炫彩微粒体商务工作总结计划PPT.pptx"/>
</p:tagLst>
</file>

<file path=ppt/theme/theme1.xml><?xml version="1.0" encoding="utf-8"?>
<a:theme xmlns:a="http://schemas.openxmlformats.org/drawingml/2006/main" name="Office 主题​​">
  <a:themeElements>
    <a:clrScheme name="自定义 9">
      <a:dk1>
        <a:sysClr val="windowText" lastClr="000000"/>
      </a:dk1>
      <a:lt1>
        <a:sysClr val="window" lastClr="FFFFFF"/>
      </a:lt1>
      <a:dk2>
        <a:srgbClr val="1F497D"/>
      </a:dk2>
      <a:lt2>
        <a:srgbClr val="EEECE1"/>
      </a:lt2>
      <a:accent1>
        <a:srgbClr val="003366"/>
      </a:accent1>
      <a:accent2>
        <a:srgbClr val="E60000"/>
      </a:accent2>
      <a:accent3>
        <a:srgbClr val="006666"/>
      </a:accent3>
      <a:accent4>
        <a:srgbClr val="8064A2"/>
      </a:accent4>
      <a:accent5>
        <a:srgbClr val="4BACC6"/>
      </a:accent5>
      <a:accent6>
        <a:srgbClr val="E287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8793</Words>
  <Application>WPS 演示</Application>
  <PresentationFormat>全屏显示(16:9)</PresentationFormat>
  <Paragraphs>1074</Paragraphs>
  <Slides>48</Slides>
  <Notes>48</Notes>
  <HiddenSlides>0</HiddenSlides>
  <MMClips>1</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48</vt:i4>
      </vt:variant>
    </vt:vector>
  </HeadingPairs>
  <TitlesOfParts>
    <vt:vector size="72" baseType="lpstr">
      <vt:lpstr>Arial</vt:lpstr>
      <vt:lpstr>宋体</vt:lpstr>
      <vt:lpstr>Wingdings</vt:lpstr>
      <vt:lpstr>微软雅黑</vt:lpstr>
      <vt:lpstr>A-OTF Maru Folk Pro B</vt:lpstr>
      <vt:lpstr>Kozuka Gothic Pro M</vt:lpstr>
      <vt:lpstr>华文隶书</vt:lpstr>
      <vt:lpstr>DFKai-SB</vt:lpstr>
      <vt:lpstr>Calibri</vt:lpstr>
      <vt:lpstr>DFGothic-EB</vt:lpstr>
      <vt:lpstr>Kozuka Mincho Pr6N R</vt:lpstr>
      <vt:lpstr>仿宋_GB2312</vt:lpstr>
      <vt:lpstr>仿宋</vt:lpstr>
      <vt:lpstr>Arial Unicode MS</vt:lpstr>
      <vt:lpstr>Adobe 黑体 Std R</vt:lpstr>
      <vt:lpstr>Calibri</vt:lpstr>
      <vt:lpstr>UKIJ Qolyazma</vt:lpstr>
      <vt:lpstr>Segoe Print</vt:lpstr>
      <vt:lpstr>Impact</vt:lpstr>
      <vt:lpstr>张海山锐谐体</vt:lpstr>
      <vt:lpstr>Batang</vt:lpstr>
      <vt:lpstr>黑体</vt:lpstr>
      <vt:lpstr>Adobe Myungjo Std M</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1109_2018炫彩微粒体商务工作总结计划PPT.pptx</dc:title>
  <dc:creator/>
  <cp:lastModifiedBy>拉普耶鲁</cp:lastModifiedBy>
  <cp:revision>2</cp:revision>
  <dcterms:created xsi:type="dcterms:W3CDTF">2017-02-12T12:18:00Z</dcterms:created>
  <dcterms:modified xsi:type="dcterms:W3CDTF">2020-08-07T08:41:33Z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