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87" r:id="rId5"/>
    <p:sldId id="497" r:id="rId6"/>
    <p:sldId id="393" r:id="rId7"/>
    <p:sldId id="467" r:id="rId8"/>
    <p:sldId id="453" r:id="rId9"/>
    <p:sldId id="435" r:id="rId10"/>
    <p:sldId id="384" r:id="rId11"/>
    <p:sldId id="385" r:id="rId12"/>
    <p:sldId id="383" r:id="rId13"/>
    <p:sldId id="496" r:id="rId14"/>
    <p:sldId id="438" r:id="rId15"/>
    <p:sldId id="462" r:id="rId16"/>
    <p:sldId id="464" r:id="rId17"/>
    <p:sldId id="463" r:id="rId18"/>
    <p:sldId id="528" r:id="rId19"/>
    <p:sldId id="444" r:id="rId20"/>
    <p:sldId id="454" r:id="rId21"/>
    <p:sldId id="439" r:id="rId22"/>
    <p:sldId id="461" r:id="rId23"/>
    <p:sldId id="456" r:id="rId24"/>
    <p:sldId id="458" r:id="rId25"/>
    <p:sldId id="459" r:id="rId26"/>
    <p:sldId id="445" r:id="rId27"/>
    <p:sldId id="442" r:id="rId28"/>
    <p:sldId id="495" r:id="rId29"/>
    <p:sldId id="447" r:id="rId30"/>
    <p:sldId id="448" r:id="rId31"/>
    <p:sldId id="449" r:id="rId32"/>
    <p:sldId id="450" r:id="rId33"/>
    <p:sldId id="452" r:id="rId34"/>
    <p:sldId id="287"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王常胜" initials="W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2BB13"/>
    <a:srgbClr val="92D050"/>
    <a:srgbClr val="7F6000"/>
    <a:srgbClr val="417B30"/>
    <a:srgbClr val="D1E397"/>
    <a:srgbClr val="BAD749"/>
    <a:srgbClr val="ACD259"/>
    <a:srgbClr val="4B5F2C"/>
    <a:srgbClr val="86AB41"/>
    <a:srgbClr val="83A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103" d="100"/>
          <a:sy n="103" d="100"/>
        </p:scale>
        <p:origin x="10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commentAuthors" Target="commentAuthors.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037014470677837"/>
          <c:y val="0.0435204435204435"/>
          <c:w val="0.896932770200097"/>
          <c:h val="0.853277893277893"/>
        </c:manualLayout>
      </c:layout>
      <c:scatterChart>
        <c:scatterStyle val="smoothMarker"/>
        <c:varyColors val="0"/>
        <c:ser>
          <c:idx val="1"/>
          <c:order val="0"/>
          <c:tx>
            <c:strRef>
              <c:f>Sheet1!$B$1</c:f>
              <c:strCache>
                <c:ptCount val="1"/>
                <c:pt idx="0">
                  <c:v>Series 1</c:v>
                </c:pt>
              </c:strCache>
            </c:strRef>
          </c:tx>
          <c:spPr>
            <a:ln w="15875" cap="rnd">
              <a:solidFill>
                <a:schemeClr val="accent6"/>
              </a:solidFill>
              <a:round/>
            </a:ln>
            <a:effectLst/>
          </c:spPr>
          <c:marker>
            <c:symbol val="circle"/>
            <c:size val="5"/>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9525">
                <a:solidFill>
                  <a:schemeClr val="accent6"/>
                </a:solidFill>
                <a:round/>
              </a:ln>
              <a:effectLst/>
            </c:spPr>
          </c:marker>
          <c:dPt>
            <c:idx val="6"/>
            <c:marker>
              <c:symbol val="circle"/>
              <c:size val="5"/>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w="9525">
                  <a:solidFill>
                    <a:schemeClr val="accent6"/>
                  </a:solidFill>
                  <a:round/>
                </a:ln>
                <a:effectLst/>
              </c:spPr>
            </c:marker>
            <c:bubble3D val="0"/>
            <c:explosion val="0"/>
          </c:dPt>
          <c:dLbls>
            <c:delete val="1"/>
          </c:dLbls>
          <c:xVal>
            <c:numRef>
              <c:f>Sheet1!$A$3:$A$10</c:f>
              <c:numCache>
                <c:formatCode>General</c:formatCode>
                <c:ptCount val="8"/>
                <c:pt idx="0">
                  <c:v>2010</c:v>
                </c:pt>
                <c:pt idx="1">
                  <c:v>2011</c:v>
                </c:pt>
                <c:pt idx="2">
                  <c:v>2012</c:v>
                </c:pt>
                <c:pt idx="3">
                  <c:v>2013</c:v>
                </c:pt>
                <c:pt idx="4">
                  <c:v>2014</c:v>
                </c:pt>
                <c:pt idx="5">
                  <c:v>2015</c:v>
                </c:pt>
                <c:pt idx="6">
                  <c:v>2016</c:v>
                </c:pt>
                <c:pt idx="7">
                  <c:v>2017</c:v>
                </c:pt>
              </c:numCache>
            </c:numRef>
          </c:xVal>
          <c:yVal>
            <c:numRef>
              <c:f>Sheet1!$B$3:$B$10</c:f>
              <c:numCache>
                <c:formatCode>General</c:formatCode>
                <c:ptCount val="8"/>
                <c:pt idx="0">
                  <c:v>4.3</c:v>
                </c:pt>
                <c:pt idx="1">
                  <c:v>2.5</c:v>
                </c:pt>
                <c:pt idx="2">
                  <c:v>3.5</c:v>
                </c:pt>
                <c:pt idx="3">
                  <c:v>4.5</c:v>
                </c:pt>
                <c:pt idx="4">
                  <c:v>6.9</c:v>
                </c:pt>
                <c:pt idx="5">
                  <c:v>8.1</c:v>
                </c:pt>
                <c:pt idx="6">
                  <c:v>13.7</c:v>
                </c:pt>
                <c:pt idx="7">
                  <c:v>20</c:v>
                </c:pt>
              </c:numCache>
            </c:numRef>
          </c:yVal>
          <c:smooth val="1"/>
        </c:ser>
        <c:ser>
          <c:idx val="2"/>
          <c:order val="1"/>
          <c:tx>
            <c:strRef>
              <c:f>Sheet1!$C$1</c:f>
              <c:strCache>
                <c:ptCount val="1"/>
                <c:pt idx="0">
                  <c:v>Series 2</c:v>
                </c:pt>
              </c:strCache>
            </c:strRef>
          </c:tx>
          <c:spPr>
            <a:ln w="25400" cap="rnd">
              <a:solidFill>
                <a:schemeClr val="accent6">
                  <a:tint val="65000"/>
                </a:schemeClr>
              </a:solidFill>
              <a:round/>
            </a:ln>
            <a:effectLst/>
          </c:spPr>
          <c:marker>
            <c:symbol val="circle"/>
            <c:size val="5"/>
            <c:spPr>
              <a:gradFill rotWithShape="1">
                <a:gsLst>
                  <a:gs pos="0">
                    <a:schemeClr val="accent6">
                      <a:tint val="65000"/>
                      <a:satMod val="103000"/>
                      <a:lumMod val="102000"/>
                      <a:tint val="94000"/>
                    </a:schemeClr>
                  </a:gs>
                  <a:gs pos="50000">
                    <a:schemeClr val="accent6">
                      <a:tint val="65000"/>
                      <a:satMod val="110000"/>
                      <a:lumMod val="100000"/>
                      <a:shade val="100000"/>
                    </a:schemeClr>
                  </a:gs>
                  <a:gs pos="100000">
                    <a:schemeClr val="accent6">
                      <a:tint val="65000"/>
                      <a:lumMod val="99000"/>
                      <a:satMod val="120000"/>
                      <a:shade val="78000"/>
                    </a:schemeClr>
                  </a:gs>
                </a:gsLst>
                <a:lin ang="5400000" scaled="0"/>
              </a:gradFill>
              <a:ln w="9525">
                <a:solidFill>
                  <a:schemeClr val="accent6">
                    <a:tint val="65000"/>
                  </a:schemeClr>
                </a:solidFill>
                <a:round/>
              </a:ln>
              <a:effectLst/>
            </c:spPr>
          </c:marker>
          <c:dLbls>
            <c:delete val="1"/>
          </c:dLbls>
          <c:xVal>
            <c:numRef>
              <c:f>Sheet1!$A$3:$A$10</c:f>
              <c:numCache>
                <c:formatCode>General</c:formatCode>
                <c:ptCount val="8"/>
                <c:pt idx="0">
                  <c:v>2010</c:v>
                </c:pt>
                <c:pt idx="1">
                  <c:v>2011</c:v>
                </c:pt>
                <c:pt idx="2">
                  <c:v>2012</c:v>
                </c:pt>
                <c:pt idx="3">
                  <c:v>2013</c:v>
                </c:pt>
                <c:pt idx="4">
                  <c:v>2014</c:v>
                </c:pt>
                <c:pt idx="5">
                  <c:v>2015</c:v>
                </c:pt>
                <c:pt idx="6">
                  <c:v>2016</c:v>
                </c:pt>
                <c:pt idx="7">
                  <c:v>2017</c:v>
                </c:pt>
              </c:numCache>
            </c:numRef>
          </c:xVal>
          <c:yVal>
            <c:numRef>
              <c:f>Sheet1!$C$3:$C$10</c:f>
              <c:numCache>
                <c:formatCode>General</c:formatCode>
                <c:ptCount val="8"/>
                <c:pt idx="0">
                  <c:v>2.4</c:v>
                </c:pt>
                <c:pt idx="1">
                  <c:v>4.4</c:v>
                </c:pt>
                <c:pt idx="2">
                  <c:v>1.8</c:v>
                </c:pt>
                <c:pt idx="3">
                  <c:v>2.8</c:v>
                </c:pt>
                <c:pt idx="4">
                  <c:v>5</c:v>
                </c:pt>
                <c:pt idx="5">
                  <c:v>12.6</c:v>
                </c:pt>
                <c:pt idx="6">
                  <c:v>22.5</c:v>
                </c:pt>
                <c:pt idx="7">
                  <c:v>31.8</c:v>
                </c:pt>
              </c:numCache>
            </c:numRef>
          </c:yVal>
          <c:smooth val="1"/>
        </c:ser>
        <c:ser>
          <c:idx val="0"/>
          <c:order val="2"/>
          <c:tx>
            <c:strRef>
              <c:f>Sheet1!$D$1</c:f>
              <c:strCache>
                <c:ptCount val="1"/>
                <c:pt idx="0">
                  <c:v>Series 3</c:v>
                </c:pt>
              </c:strCache>
            </c:strRef>
          </c:tx>
          <c:spPr>
            <a:ln w="15875" cap="rnd">
              <a:solidFill>
                <a:schemeClr val="accent6">
                  <a:shade val="65000"/>
                </a:schemeClr>
              </a:solidFill>
              <a:round/>
            </a:ln>
            <a:effectLst/>
          </c:spPr>
          <c:marker>
            <c:symbol val="circle"/>
            <c:size val="5"/>
            <c:spPr>
              <a:gradFill rotWithShape="1">
                <a:gsLst>
                  <a:gs pos="0">
                    <a:schemeClr val="accent6">
                      <a:shade val="65000"/>
                      <a:satMod val="103000"/>
                      <a:lumMod val="102000"/>
                      <a:tint val="94000"/>
                    </a:schemeClr>
                  </a:gs>
                  <a:gs pos="50000">
                    <a:schemeClr val="accent6">
                      <a:shade val="65000"/>
                      <a:satMod val="110000"/>
                      <a:lumMod val="100000"/>
                      <a:shade val="100000"/>
                    </a:schemeClr>
                  </a:gs>
                  <a:gs pos="100000">
                    <a:schemeClr val="accent6">
                      <a:shade val="65000"/>
                      <a:lumMod val="99000"/>
                      <a:satMod val="120000"/>
                      <a:shade val="78000"/>
                    </a:schemeClr>
                  </a:gs>
                </a:gsLst>
                <a:lin ang="5400000" scaled="0"/>
              </a:gradFill>
              <a:ln w="9525">
                <a:solidFill>
                  <a:schemeClr val="accent6">
                    <a:shade val="65000"/>
                  </a:schemeClr>
                </a:solidFill>
                <a:round/>
              </a:ln>
              <a:effectLst/>
            </c:spPr>
          </c:marker>
          <c:dLbls>
            <c:delete val="1"/>
          </c:dLbls>
          <c:xVal>
            <c:numRef>
              <c:f>Sheet1!$A$3:$A$10</c:f>
              <c:numCache>
                <c:formatCode>General</c:formatCode>
                <c:ptCount val="8"/>
                <c:pt idx="0">
                  <c:v>2010</c:v>
                </c:pt>
                <c:pt idx="1">
                  <c:v>2011</c:v>
                </c:pt>
                <c:pt idx="2">
                  <c:v>2012</c:v>
                </c:pt>
                <c:pt idx="3">
                  <c:v>2013</c:v>
                </c:pt>
                <c:pt idx="4">
                  <c:v>2014</c:v>
                </c:pt>
                <c:pt idx="5">
                  <c:v>2015</c:v>
                </c:pt>
                <c:pt idx="6">
                  <c:v>2016</c:v>
                </c:pt>
                <c:pt idx="7">
                  <c:v>2017</c:v>
                </c:pt>
              </c:numCache>
            </c:numRef>
          </c:xVal>
          <c:yVal>
            <c:numRef>
              <c:f>Sheet1!$D$3:$D$10</c:f>
              <c:numCache>
                <c:formatCode>General</c:formatCode>
                <c:ptCount val="8"/>
                <c:pt idx="0">
                  <c:v>2</c:v>
                </c:pt>
                <c:pt idx="1">
                  <c:v>2</c:v>
                </c:pt>
                <c:pt idx="2">
                  <c:v>3</c:v>
                </c:pt>
                <c:pt idx="3">
                  <c:v>5</c:v>
                </c:pt>
                <c:pt idx="4">
                  <c:v>8.5</c:v>
                </c:pt>
                <c:pt idx="5">
                  <c:v>15</c:v>
                </c:pt>
                <c:pt idx="6">
                  <c:v>26</c:v>
                </c:pt>
                <c:pt idx="7">
                  <c:v>46</c:v>
                </c:pt>
              </c:numCache>
            </c:numRef>
          </c:yVal>
          <c:smooth val="1"/>
        </c:ser>
        <c:dLbls>
          <c:showLegendKey val="0"/>
          <c:showVal val="0"/>
          <c:showCatName val="0"/>
          <c:showSerName val="0"/>
          <c:showPercent val="0"/>
          <c:showBubbleSize val="0"/>
        </c:dLbls>
        <c:axId val="902657920"/>
        <c:axId val="902661840"/>
      </c:scatterChart>
      <c:valAx>
        <c:axId val="902657920"/>
        <c:scaling>
          <c:orientation val="minMax"/>
        </c:scaling>
        <c:delete val="0"/>
        <c:axPos val="b"/>
        <c:majorGridlines>
          <c:spPr>
            <a:ln w="9525" cap="flat" cmpd="sng" algn="ctr">
              <a:solidFill>
                <a:srgbClr val="83A72D"/>
              </a:solidFill>
              <a:round/>
            </a:ln>
            <a:effectLst/>
          </c:spPr>
        </c:majorGridlines>
        <c:numFmt formatCode="General" sourceLinked="1"/>
        <c:majorTickMark val="out"/>
        <c:minorTickMark val="none"/>
        <c:tickLblPos val="nextTo"/>
        <c:spPr>
          <a:noFill/>
          <a:ln>
            <a:solidFill>
              <a:schemeClr val="tx2">
                <a:lumMod val="40000"/>
                <a:lumOff val="60000"/>
              </a:schemeClr>
            </a:solidFill>
          </a:ln>
          <a:effectLst/>
        </c:spPr>
        <c:txPr>
          <a:bodyPr rot="-60000000" spcFirstLastPara="0" vertOverflow="ellipsis" vert="horz" wrap="square" anchor="ctr" anchorCtr="1"/>
          <a:lstStyle/>
          <a:p>
            <a:pPr>
              <a:defRPr lang="zh-CN" sz="1200" b="0" i="0" u="none" strike="noStrike" kern="1200" baseline="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902661840"/>
        <c:crosses val="autoZero"/>
        <c:crossBetween val="midCat"/>
      </c:valAx>
      <c:valAx>
        <c:axId val="902661840"/>
        <c:scaling>
          <c:orientation val="minMax"/>
        </c:scaling>
        <c:delete val="0"/>
        <c:axPos val="l"/>
        <c:majorGridlines>
          <c:spPr>
            <a:ln w="9525" cap="flat" cmpd="sng" algn="ctr">
              <a:solidFill>
                <a:srgbClr val="83A72D"/>
              </a:solidFill>
              <a:round/>
            </a:ln>
            <a:effectLst/>
          </c:spPr>
        </c:majorGridlines>
        <c:numFmt formatCode="General" sourceLinked="1"/>
        <c:majorTickMark val="out"/>
        <c:minorTickMark val="none"/>
        <c:tickLblPos val="nextTo"/>
        <c:spPr>
          <a:noFill/>
          <a:ln>
            <a:solidFill>
              <a:schemeClr val="tx2">
                <a:lumMod val="40000"/>
                <a:lumOff val="60000"/>
              </a:schemeClr>
            </a:solidFill>
          </a:ln>
          <a:effectLst/>
        </c:spPr>
        <c:txPr>
          <a:bodyPr rot="-60000000" spcFirstLastPara="0" vertOverflow="ellipsis" vert="horz" wrap="square" anchor="ctr" anchorCtr="1"/>
          <a:lstStyle/>
          <a:p>
            <a:pPr>
              <a:defRPr lang="zh-CN" sz="1200" b="0" i="0" u="none" strike="noStrike" kern="1200" baseline="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902657920"/>
        <c:crosses val="autoZero"/>
        <c:crossBetween val="midCat"/>
      </c:valAx>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plotArea>
    <c:plotVisOnly val="1"/>
    <c:dispBlanksAs val="gap"/>
    <c:showDLblsOverMax val="0"/>
  </c:chart>
  <c:spPr>
    <a:noFill/>
    <a:ln>
      <a:noFill/>
    </a:ln>
    <a:effectLst/>
  </c:spPr>
  <c:txPr>
    <a:bodyPr/>
    <a:lstStyle/>
    <a:p>
      <a:pPr>
        <a:defRPr lang="zh-CN" sz="12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0621630160433006"/>
          <c:w val="1"/>
          <c:h val="0.956923907669543"/>
        </c:manualLayout>
      </c:layout>
      <c:doughnutChart>
        <c:varyColors val="1"/>
        <c:ser>
          <c:idx val="0"/>
          <c:order val="0"/>
          <c:tx>
            <c:strRef>
              <c:f>Sheet1!$B$1</c:f>
              <c:strCache>
                <c:ptCount val="1"/>
                <c:pt idx="0">
                  <c:v>Q1</c:v>
                </c:pt>
              </c:strCache>
            </c:strRef>
          </c:tx>
          <c:spPr>
            <a:ln w="19050">
              <a:noFill/>
            </a:ln>
          </c:spPr>
          <c:explosion val="0"/>
          <c:dPt>
            <c:idx val="0"/>
            <c:bubble3D val="0"/>
            <c:spPr>
              <a:solidFill>
                <a:schemeClr val="accent6"/>
              </a:solidFill>
              <a:ln w="19050">
                <a:noFill/>
              </a:ln>
              <a:effectLst/>
            </c:spPr>
          </c:dPt>
          <c:dPt>
            <c:idx val="1"/>
            <c:bubble3D val="0"/>
            <c:spPr>
              <a:noFill/>
              <a:ln w="19050">
                <a:noFill/>
              </a:ln>
              <a:effectLst/>
            </c:spPr>
          </c:dPt>
          <c:dLbls>
            <c:delete val="1"/>
          </c:dLbls>
          <c:cat>
            <c:strRef>
              <c:f>Sheet1!$A$2:$A$3</c:f>
              <c:strCache>
                <c:ptCount val="2"/>
                <c:pt idx="0">
                  <c:v>A</c:v>
                </c:pt>
                <c:pt idx="1">
                  <c:v>非A</c:v>
                </c:pt>
              </c:strCache>
            </c:strRef>
          </c:cat>
          <c:val>
            <c:numRef>
              <c:f>Sheet1!$B$2:$B$3</c:f>
              <c:numCache>
                <c:formatCode>General</c:formatCode>
                <c:ptCount val="2"/>
                <c:pt idx="0">
                  <c:v>8</c:v>
                </c:pt>
                <c:pt idx="1">
                  <c:v>2</c:v>
                </c:pt>
              </c:numCache>
            </c:numRef>
          </c:val>
        </c:ser>
        <c:ser>
          <c:idx val="1"/>
          <c:order val="1"/>
          <c:tx>
            <c:strRef>
              <c:f>Sheet1!$C$1</c:f>
              <c:strCache>
                <c:ptCount val="1"/>
                <c:pt idx="0">
                  <c:v>Q2</c:v>
                </c:pt>
              </c:strCache>
            </c:strRef>
          </c:tx>
          <c:spPr/>
          <c:explosion val="0"/>
          <c:dPt>
            <c:idx val="0"/>
            <c:bubble3D val="0"/>
            <c:spPr>
              <a:noFill/>
              <a:ln w="19050">
                <a:solidFill>
                  <a:schemeClr val="lt1"/>
                </a:solidFill>
              </a:ln>
              <a:effectLst/>
            </c:spPr>
          </c:dPt>
          <c:dPt>
            <c:idx val="1"/>
            <c:bubble3D val="0"/>
            <c:spPr>
              <a:noFill/>
              <a:ln w="19050">
                <a:solidFill>
                  <a:schemeClr val="lt1"/>
                </a:solidFill>
              </a:ln>
              <a:effectLst/>
            </c:spPr>
          </c:dPt>
          <c:dLbls>
            <c:delete val="1"/>
          </c:dLbls>
          <c:cat>
            <c:strRef>
              <c:f>Sheet1!$A$2:$A$3</c:f>
              <c:strCache>
                <c:ptCount val="2"/>
                <c:pt idx="0">
                  <c:v>A</c:v>
                </c:pt>
                <c:pt idx="1">
                  <c:v>非A</c:v>
                </c:pt>
              </c:strCache>
            </c:strRef>
          </c:cat>
          <c:val>
            <c:numRef>
              <c:f>Sheet1!$C$2:$C$3</c:f>
              <c:numCache>
                <c:formatCode>General</c:formatCode>
                <c:ptCount val="2"/>
                <c:pt idx="0">
                  <c:v>5</c:v>
                </c:pt>
                <c:pt idx="1">
                  <c:v>5</c:v>
                </c:pt>
              </c:numCache>
            </c:numRef>
          </c:val>
        </c:ser>
        <c:ser>
          <c:idx val="2"/>
          <c:order val="2"/>
          <c:tx>
            <c:strRef>
              <c:f>Sheet1!$D$1</c:f>
              <c:strCache>
                <c:ptCount val="1"/>
                <c:pt idx="0">
                  <c:v>Q3</c:v>
                </c:pt>
              </c:strCache>
            </c:strRef>
          </c:tx>
          <c:spPr>
            <a:ln w="19050">
              <a:noFill/>
            </a:ln>
          </c:spPr>
          <c:explosion val="0"/>
          <c:dPt>
            <c:idx val="0"/>
            <c:bubble3D val="0"/>
            <c:spPr>
              <a:solidFill>
                <a:srgbClr val="3A8000"/>
              </a:solidFill>
              <a:ln w="19050">
                <a:noFill/>
              </a:ln>
              <a:effectLst/>
            </c:spPr>
          </c:dPt>
          <c:dPt>
            <c:idx val="1"/>
            <c:bubble3D val="0"/>
            <c:spPr>
              <a:noFill/>
              <a:ln w="19050">
                <a:noFill/>
              </a:ln>
              <a:effectLst/>
            </c:spPr>
          </c:dPt>
          <c:dLbls>
            <c:delete val="1"/>
          </c:dLbls>
          <c:cat>
            <c:strRef>
              <c:f>Sheet1!$A$2:$A$3</c:f>
              <c:strCache>
                <c:ptCount val="2"/>
                <c:pt idx="0">
                  <c:v>A</c:v>
                </c:pt>
                <c:pt idx="1">
                  <c:v>非A</c:v>
                </c:pt>
              </c:strCache>
            </c:strRef>
          </c:cat>
          <c:val>
            <c:numRef>
              <c:f>Sheet1!$D$2:$D$3</c:f>
              <c:numCache>
                <c:formatCode>General</c:formatCode>
                <c:ptCount val="2"/>
                <c:pt idx="0">
                  <c:v>6</c:v>
                </c:pt>
                <c:pt idx="1">
                  <c:v>4</c:v>
                </c:pt>
              </c:numCache>
            </c:numRef>
          </c:val>
        </c:ser>
        <c:dLbls>
          <c:showLegendKey val="0"/>
          <c:showVal val="0"/>
          <c:showCatName val="0"/>
          <c:showSerName val="0"/>
          <c:showPercent val="0"/>
          <c:showBubbleSize val="0"/>
          <c:showLeaderLines val="1"/>
        </c:dLbls>
        <c:firstSliceAng val="360"/>
        <c:holeSize val="76"/>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D59FD8-65BA-4FA4-9633-C6C89C0AF44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p:sp>
      <p:sp>
        <p:nvSpPr>
          <p:cNvPr id="91139" name="备注占位符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9114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6C76DE7-3DEB-4E83-A428-D090769C89B2}" type="slidenum">
              <a:rPr lang="zh-CN" altLang="en-US">
                <a:solidFill>
                  <a:srgbClr val="000000"/>
                </a:solidFill>
              </a:rPr>
            </a:fld>
            <a:endParaRPr lang="en-US" altLang="zh-CN">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1EC5DD-2C2E-4DC7-B8E1-B2DA8D4E2E8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80FAEB-6B5B-49EE-8A3F-8284E9B266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E07D-B571-4FE1-884E-A379BB230A3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336800" y="356628"/>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smtClean="0"/>
              <a:t>Click To Edit Master Title Style</a:t>
            </a:r>
            <a:endParaRPr lang="en-US" dirty="0"/>
          </a:p>
        </p:txBody>
      </p:sp>
      <p:sp>
        <p:nvSpPr>
          <p:cNvPr id="6" name="Text Placeholder 3"/>
          <p:cNvSpPr>
            <a:spLocks noGrp="1"/>
          </p:cNvSpPr>
          <p:nvPr>
            <p:ph type="body" sz="half" idx="2" hasCustomPrompt="1"/>
          </p:nvPr>
        </p:nvSpPr>
        <p:spPr>
          <a:xfrm>
            <a:off x="3352800" y="825949"/>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smtClean="0"/>
              <a:t>Subtext Goes Here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push/>
      </p:transition>
    </mc:Choice>
    <mc:Fallback>
      <p:transition spd="slow">
        <p:push/>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80FAEB-6B5B-49EE-8A3F-8284E9B2666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7E07D-B571-4FE1-884E-A379BB230A3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2.jpe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png"/><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9.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3.png"/><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slideLayout" Target="../slideLayouts/slideLayout2.xml"/><Relationship Id="rId14" Type="http://schemas.openxmlformats.org/officeDocument/2006/relationships/image" Target="../media/image3.png"/><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4.jpeg"/><Relationship Id="rId3" Type="http://schemas.openxmlformats.org/officeDocument/2006/relationships/image" Target="../media/image11.jpeg"/><Relationship Id="rId2" Type="http://schemas.openxmlformats.org/officeDocument/2006/relationships/image" Target="../media/image19.pn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6715" r="8851"/>
          <a:stretch>
            <a:fillRect/>
          </a:stretch>
        </p:blipFill>
        <p:spPr>
          <a:xfrm>
            <a:off x="-6350" y="1868805"/>
            <a:ext cx="12193905" cy="4989195"/>
          </a:xfrm>
          <a:prstGeom prst="rect">
            <a:avLst/>
          </a:prstGeom>
        </p:spPr>
      </p:pic>
      <p:sp>
        <p:nvSpPr>
          <p:cNvPr id="2" name="文本框 1"/>
          <p:cNvSpPr txBox="1"/>
          <p:nvPr/>
        </p:nvSpPr>
        <p:spPr>
          <a:xfrm>
            <a:off x="3946525" y="862965"/>
            <a:ext cx="4688840" cy="922020"/>
          </a:xfrm>
          <a:prstGeom prst="rect">
            <a:avLst/>
          </a:prstGeom>
          <a:noFill/>
        </p:spPr>
        <p:txBody>
          <a:bodyPr wrap="none" rtlCol="0">
            <a:spAutoFit/>
          </a:bodyPr>
          <a:p>
            <a:r>
              <a:rPr lang="zh-CN" altLang="en-US" sz="5400" b="1">
                <a:solidFill>
                  <a:srgbClr val="417B30"/>
                </a:solidFill>
                <a:latin typeface="微软雅黑" panose="020B0503020204020204" pitchFamily="34" charset="-122"/>
                <a:ea typeface="微软雅黑" panose="020B0503020204020204" pitchFamily="34" charset="-122"/>
              </a:rPr>
              <a:t>环保</a:t>
            </a:r>
            <a:r>
              <a:rPr lang="en-US" altLang="zh-CN" sz="5400" b="1">
                <a:solidFill>
                  <a:srgbClr val="417B30"/>
                </a:solidFill>
                <a:latin typeface="微软雅黑" panose="020B0503020204020204" pitchFamily="34" charset="-122"/>
                <a:ea typeface="微软雅黑" panose="020B0503020204020204" pitchFamily="34" charset="-122"/>
              </a:rPr>
              <a:t>.</a:t>
            </a:r>
            <a:r>
              <a:rPr lang="zh-CN" altLang="en-US" sz="5400" b="1">
                <a:solidFill>
                  <a:srgbClr val="417B30"/>
                </a:solidFill>
                <a:latin typeface="微软雅黑" panose="020B0503020204020204" pitchFamily="34" charset="-122"/>
                <a:ea typeface="微软雅黑" panose="020B0503020204020204" pitchFamily="34" charset="-122"/>
              </a:rPr>
              <a:t>绿色</a:t>
            </a:r>
            <a:r>
              <a:rPr lang="en-US" altLang="zh-CN" sz="5400" b="1">
                <a:solidFill>
                  <a:srgbClr val="417B30"/>
                </a:solidFill>
                <a:latin typeface="微软雅黑" panose="020B0503020204020204" pitchFamily="34" charset="-122"/>
                <a:ea typeface="微软雅黑" panose="020B0503020204020204" pitchFamily="34" charset="-122"/>
              </a:rPr>
              <a:t>.</a:t>
            </a:r>
            <a:r>
              <a:rPr lang="zh-CN" altLang="en-US" sz="5400" b="1">
                <a:solidFill>
                  <a:srgbClr val="417B30"/>
                </a:solidFill>
                <a:latin typeface="微软雅黑" panose="020B0503020204020204" pitchFamily="34" charset="-122"/>
                <a:ea typeface="微软雅黑" panose="020B0503020204020204" pitchFamily="34" charset="-122"/>
              </a:rPr>
              <a:t>健康</a:t>
            </a:r>
            <a:endParaRPr lang="zh-CN" altLang="en-US" sz="5400" b="1">
              <a:solidFill>
                <a:srgbClr val="417B3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16" descr="55750cef1e518-04"/>
          <p:cNvPicPr>
            <a:picLocks noChangeAspect="1"/>
          </p:cNvPicPr>
          <p:nvPr/>
        </p:nvPicPr>
        <p:blipFill>
          <a:blip r:embed="rId1"/>
          <a:srcRect l="20322" t="15504" r="64774" b="53006"/>
          <a:stretch>
            <a:fillRect/>
          </a:stretch>
        </p:blipFill>
        <p:spPr>
          <a:xfrm flipH="1">
            <a:off x="8093710" y="1332865"/>
            <a:ext cx="1130935" cy="1290955"/>
          </a:xfrm>
          <a:prstGeom prst="rect">
            <a:avLst/>
          </a:prstGeom>
          <a:noFill/>
          <a:ln w="9525">
            <a:noFill/>
          </a:ln>
        </p:spPr>
      </p:pic>
      <p:sp>
        <p:nvSpPr>
          <p:cNvPr id="219" name=" 219"/>
          <p:cNvSpPr/>
          <p:nvPr/>
        </p:nvSpPr>
        <p:spPr>
          <a:xfrm>
            <a:off x="4492625" y="1899285"/>
            <a:ext cx="3870960" cy="742950"/>
          </a:xfrm>
          <a:prstGeom prst="roundRect">
            <a:avLst>
              <a:gd name="adj" fmla="val 50000"/>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17" name="图片 16" descr="55750cef1e518-04"/>
          <p:cNvPicPr>
            <a:picLocks noChangeAspect="1"/>
          </p:cNvPicPr>
          <p:nvPr/>
        </p:nvPicPr>
        <p:blipFill>
          <a:blip r:embed="rId1"/>
          <a:srcRect l="20322" t="15504" r="64774" b="53006"/>
          <a:stretch>
            <a:fillRect/>
          </a:stretch>
        </p:blipFill>
        <p:spPr>
          <a:xfrm flipH="1">
            <a:off x="8217535" y="4222115"/>
            <a:ext cx="1130935" cy="1290955"/>
          </a:xfrm>
          <a:prstGeom prst="rect">
            <a:avLst/>
          </a:prstGeom>
          <a:noFill/>
          <a:ln w="9525">
            <a:noFill/>
          </a:ln>
        </p:spPr>
      </p:pic>
      <p:pic>
        <p:nvPicPr>
          <p:cNvPr id="15" name="图片 16" descr="55750cef1e518-04"/>
          <p:cNvPicPr>
            <a:picLocks noChangeAspect="1"/>
          </p:cNvPicPr>
          <p:nvPr/>
        </p:nvPicPr>
        <p:blipFill>
          <a:blip r:embed="rId1"/>
          <a:srcRect l="20322" t="15504" r="64774" b="53006"/>
          <a:stretch>
            <a:fillRect/>
          </a:stretch>
        </p:blipFill>
        <p:spPr>
          <a:xfrm flipH="1">
            <a:off x="8217535" y="3223260"/>
            <a:ext cx="1130935" cy="1290955"/>
          </a:xfrm>
          <a:prstGeom prst="rect">
            <a:avLst/>
          </a:prstGeom>
          <a:noFill/>
          <a:ln w="9525">
            <a:noFill/>
          </a:ln>
        </p:spPr>
      </p:pic>
      <p:pic>
        <p:nvPicPr>
          <p:cNvPr id="14" name="图片 16" descr="55750cef1e518-04"/>
          <p:cNvPicPr>
            <a:picLocks noChangeAspect="1"/>
          </p:cNvPicPr>
          <p:nvPr/>
        </p:nvPicPr>
        <p:blipFill>
          <a:blip r:embed="rId1"/>
          <a:srcRect l="20322" t="15504" r="64774" b="53006"/>
          <a:stretch>
            <a:fillRect/>
          </a:stretch>
        </p:blipFill>
        <p:spPr>
          <a:xfrm flipH="1">
            <a:off x="8217535" y="2258060"/>
            <a:ext cx="1130935" cy="1290955"/>
          </a:xfrm>
          <a:prstGeom prst="rect">
            <a:avLst/>
          </a:prstGeom>
          <a:noFill/>
          <a:ln w="9525">
            <a:noFill/>
          </a:ln>
        </p:spPr>
      </p:pic>
      <p:grpSp>
        <p:nvGrpSpPr>
          <p:cNvPr id="17421" name="组合 4"/>
          <p:cNvGrpSpPr/>
          <p:nvPr/>
        </p:nvGrpSpPr>
        <p:grpSpPr>
          <a:xfrm>
            <a:off x="333375" y="445770"/>
            <a:ext cx="3771900" cy="1527436"/>
            <a:chOff x="103" y="3"/>
            <a:chExt cx="5940" cy="2405"/>
          </a:xfrm>
        </p:grpSpPr>
        <p:sp>
          <p:nvSpPr>
            <p:cNvPr id="17422" name="文本框 7"/>
            <p:cNvSpPr txBox="1"/>
            <p:nvPr/>
          </p:nvSpPr>
          <p:spPr>
            <a:xfrm>
              <a:off x="103" y="3"/>
              <a:ext cx="5940" cy="2405"/>
            </a:xfrm>
            <a:prstGeom prst="rect">
              <a:avLst/>
            </a:prstGeom>
            <a:noFill/>
            <a:ln w="9525">
              <a:noFill/>
            </a:ln>
          </p:spPr>
          <p:txBody>
            <a:bodyPr anchor="t">
              <a:spAutoFit/>
            </a:bodyPr>
            <a:p>
              <a:pPr lvl="0" indent="0" algn="ctr"/>
              <a:r>
                <a:rPr lang="en-US" altLang="zh-CN" sz="8800" b="1" dirty="0">
                  <a:solidFill>
                    <a:srgbClr val="4EA010"/>
                  </a:solidFill>
                  <a:latin typeface="微软雅黑" panose="020B0503020204020204" pitchFamily="34" charset="-122"/>
                  <a:ea typeface="微软雅黑" panose="020B0503020204020204" pitchFamily="34" charset="-122"/>
                </a:rPr>
                <a:t>C</a:t>
              </a:r>
              <a:r>
                <a:rPr lang="en-US" altLang="zh-CN" sz="2400" dirty="0">
                  <a:solidFill>
                    <a:srgbClr val="72BB13"/>
                  </a:solidFill>
                  <a:latin typeface="微软雅黑" panose="020B0503020204020204" pitchFamily="34" charset="-122"/>
                  <a:ea typeface="微软雅黑" panose="020B0503020204020204" pitchFamily="34" charset="-122"/>
                </a:rPr>
                <a:t>ONTENTS</a:t>
              </a:r>
              <a:endParaRPr lang="en-US" altLang="zh-CN" sz="2400" dirty="0">
                <a:solidFill>
                  <a:srgbClr val="72BB13"/>
                </a:solidFill>
                <a:latin typeface="微软雅黑" panose="020B0503020204020204" pitchFamily="34" charset="-122"/>
                <a:ea typeface="微软雅黑" panose="020B0503020204020204" pitchFamily="34" charset="-122"/>
              </a:endParaRPr>
            </a:p>
          </p:txBody>
        </p:sp>
        <p:sp>
          <p:nvSpPr>
            <p:cNvPr id="17423" name="文本框 5"/>
            <p:cNvSpPr txBox="1"/>
            <p:nvPr/>
          </p:nvSpPr>
          <p:spPr>
            <a:xfrm>
              <a:off x="2392" y="208"/>
              <a:ext cx="2856" cy="1274"/>
            </a:xfrm>
            <a:prstGeom prst="rect">
              <a:avLst/>
            </a:prstGeom>
            <a:noFill/>
            <a:ln w="9525">
              <a:noFill/>
            </a:ln>
          </p:spPr>
          <p:txBody>
            <a:bodyPr anchor="t">
              <a:spAutoFit/>
            </a:bodyPr>
            <a:p>
              <a:pPr lvl="0" indent="0"/>
              <a:r>
                <a:rPr lang="zh-CN" altLang="en-US" sz="4400" b="1" dirty="0">
                  <a:solidFill>
                    <a:srgbClr val="4EA010"/>
                  </a:solidFill>
                  <a:latin typeface="微软雅黑" panose="020B0503020204020204" pitchFamily="34" charset="-122"/>
                  <a:ea typeface="微软雅黑" panose="020B0503020204020204" pitchFamily="34" charset="-122"/>
                </a:rPr>
                <a:t>目录</a:t>
              </a:r>
              <a:endParaRPr lang="zh-CN" altLang="en-US" sz="4400" b="1" dirty="0">
                <a:solidFill>
                  <a:srgbClr val="4EA010"/>
                </a:solidFill>
                <a:latin typeface="微软雅黑" panose="020B0503020204020204" pitchFamily="34" charset="-122"/>
                <a:ea typeface="微软雅黑" panose="020B0503020204020204" pitchFamily="34" charset="-122"/>
              </a:endParaRPr>
            </a:p>
          </p:txBody>
        </p:sp>
      </p:grpSp>
      <p:sp>
        <p:nvSpPr>
          <p:cNvPr id="9" name="文本框 8"/>
          <p:cNvSpPr txBox="1"/>
          <p:nvPr/>
        </p:nvSpPr>
        <p:spPr>
          <a:xfrm>
            <a:off x="3481705" y="1945640"/>
            <a:ext cx="808990" cy="743585"/>
          </a:xfrm>
          <a:prstGeom prst="rect">
            <a:avLst/>
          </a:prstGeom>
          <a:noFill/>
        </p:spPr>
        <p:txBody>
          <a:bodyPr wrap="none" rtlCol="0">
            <a:spAutoFit/>
          </a:bodyPr>
          <a:p>
            <a:r>
              <a:rPr lang="en-US" altLang="zh-CN" sz="4000" b="1">
                <a:solidFill>
                  <a:srgbClr val="4EA010"/>
                </a:solidFill>
                <a:latin typeface="微软雅黑" panose="020B0503020204020204" pitchFamily="34" charset="-122"/>
                <a:ea typeface="微软雅黑" panose="020B0503020204020204" pitchFamily="34" charset="-122"/>
              </a:rPr>
              <a:t>01</a:t>
            </a:r>
            <a:endParaRPr lang="en-US" altLang="zh-CN" sz="4000" b="1">
              <a:solidFill>
                <a:srgbClr val="4EA01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481705" y="2808605"/>
            <a:ext cx="697230" cy="706755"/>
          </a:xfrm>
          <a:prstGeom prst="rect">
            <a:avLst/>
          </a:prstGeom>
          <a:noFill/>
        </p:spPr>
        <p:txBody>
          <a:bodyPr wrap="none" rtlCol="0">
            <a:spAutoFit/>
          </a:bodyPr>
          <a:p>
            <a:r>
              <a:rPr lang="en-US" altLang="zh-CN" sz="4000" b="1">
                <a:solidFill>
                  <a:srgbClr val="4EA010"/>
                </a:solidFill>
                <a:latin typeface="微软雅黑" panose="020B0503020204020204" pitchFamily="34" charset="-122"/>
                <a:ea typeface="微软雅黑" panose="020B0503020204020204" pitchFamily="34" charset="-122"/>
              </a:rPr>
              <a:t>02</a:t>
            </a:r>
            <a:endParaRPr lang="en-US" altLang="zh-CN" sz="4000" b="1">
              <a:solidFill>
                <a:srgbClr val="4EA01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481705" y="3855720"/>
            <a:ext cx="697230" cy="706755"/>
          </a:xfrm>
          <a:prstGeom prst="rect">
            <a:avLst/>
          </a:prstGeom>
          <a:noFill/>
        </p:spPr>
        <p:txBody>
          <a:bodyPr wrap="none" rtlCol="0">
            <a:spAutoFit/>
          </a:bodyPr>
          <a:p>
            <a:r>
              <a:rPr lang="en-US" altLang="zh-CN" sz="4000" b="1">
                <a:solidFill>
                  <a:srgbClr val="4EA010"/>
                </a:solidFill>
                <a:latin typeface="微软雅黑" panose="020B0503020204020204" pitchFamily="34" charset="-122"/>
                <a:ea typeface="微软雅黑" panose="020B0503020204020204" pitchFamily="34" charset="-122"/>
              </a:rPr>
              <a:t>03</a:t>
            </a:r>
            <a:endParaRPr lang="en-US" altLang="zh-CN" sz="4000" b="1">
              <a:solidFill>
                <a:srgbClr val="4EA01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481705" y="4854575"/>
            <a:ext cx="697230" cy="706755"/>
          </a:xfrm>
          <a:prstGeom prst="rect">
            <a:avLst/>
          </a:prstGeom>
          <a:noFill/>
        </p:spPr>
        <p:txBody>
          <a:bodyPr wrap="none" rtlCol="0">
            <a:spAutoFit/>
          </a:bodyPr>
          <a:p>
            <a:r>
              <a:rPr lang="en-US" altLang="zh-CN" sz="4000" b="1">
                <a:solidFill>
                  <a:srgbClr val="4EA010"/>
                </a:solidFill>
                <a:latin typeface="微软雅黑" panose="020B0503020204020204" pitchFamily="34" charset="-122"/>
                <a:ea typeface="微软雅黑" panose="020B0503020204020204" pitchFamily="34" charset="-122"/>
              </a:rPr>
              <a:t>04</a:t>
            </a:r>
            <a:endParaRPr lang="en-US" altLang="zh-CN" sz="4000" b="1">
              <a:solidFill>
                <a:srgbClr val="4EA010"/>
              </a:solidFill>
              <a:latin typeface="微软雅黑" panose="020B0503020204020204" pitchFamily="34" charset="-122"/>
              <a:ea typeface="微软雅黑" panose="020B0503020204020204" pitchFamily="34" charset="-122"/>
            </a:endParaRPr>
          </a:p>
        </p:txBody>
      </p:sp>
      <p:sp>
        <p:nvSpPr>
          <p:cNvPr id="2" name=" 219"/>
          <p:cNvSpPr/>
          <p:nvPr/>
        </p:nvSpPr>
        <p:spPr>
          <a:xfrm>
            <a:off x="4492625" y="2936240"/>
            <a:ext cx="3870960" cy="742950"/>
          </a:xfrm>
          <a:prstGeom prst="roundRect">
            <a:avLst>
              <a:gd name="adj" fmla="val 50000"/>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 219"/>
          <p:cNvSpPr/>
          <p:nvPr/>
        </p:nvSpPr>
        <p:spPr>
          <a:xfrm>
            <a:off x="4492625" y="3973195"/>
            <a:ext cx="3870960" cy="742950"/>
          </a:xfrm>
          <a:prstGeom prst="roundRect">
            <a:avLst>
              <a:gd name="adj" fmla="val 50000"/>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 219"/>
          <p:cNvSpPr/>
          <p:nvPr/>
        </p:nvSpPr>
        <p:spPr>
          <a:xfrm>
            <a:off x="4492625" y="5010150"/>
            <a:ext cx="3870960" cy="742950"/>
          </a:xfrm>
          <a:prstGeom prst="roundRect">
            <a:avLst>
              <a:gd name="adj" fmla="val 50000"/>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文本框 10"/>
          <p:cNvSpPr txBox="1"/>
          <p:nvPr/>
        </p:nvSpPr>
        <p:spPr>
          <a:xfrm>
            <a:off x="5151755" y="1936115"/>
            <a:ext cx="2559050" cy="579120"/>
          </a:xfrm>
          <a:prstGeom prst="rect">
            <a:avLst/>
          </a:prstGeom>
          <a:noFill/>
        </p:spPr>
        <p:txBody>
          <a:bodyPr wrap="none" rtlCol="0">
            <a:spAutoFit/>
          </a:bodyPr>
          <a:p>
            <a:r>
              <a:rPr lang="en-US" altLang="zh-CN" sz="3200">
                <a:solidFill>
                  <a:schemeClr val="bg1"/>
                </a:solidFill>
                <a:latin typeface="Arial" panose="020B0604020202020204" pitchFamily="34" charset="0"/>
              </a:rPr>
              <a:t>y</a:t>
            </a:r>
            <a:r>
              <a:rPr lang="en-US" altLang="zh-CN" sz="2800">
                <a:solidFill>
                  <a:schemeClr val="bg1"/>
                </a:solidFill>
                <a:latin typeface="Arial" panose="020B0604020202020204" pitchFamily="34" charset="0"/>
              </a:rPr>
              <a:t>our  title  here</a:t>
            </a:r>
            <a:endParaRPr lang="en-US" altLang="zh-CN" sz="2800">
              <a:solidFill>
                <a:schemeClr val="bg1"/>
              </a:solidFill>
              <a:latin typeface="Arial" panose="020B0604020202020204" pitchFamily="34" charset="0"/>
            </a:endParaRPr>
          </a:p>
        </p:txBody>
      </p:sp>
      <p:sp>
        <p:nvSpPr>
          <p:cNvPr id="18" name="文本框 17"/>
          <p:cNvSpPr txBox="1"/>
          <p:nvPr/>
        </p:nvSpPr>
        <p:spPr>
          <a:xfrm>
            <a:off x="5148580" y="2969895"/>
            <a:ext cx="2559050" cy="579120"/>
          </a:xfrm>
          <a:prstGeom prst="rect">
            <a:avLst/>
          </a:prstGeom>
          <a:noFill/>
        </p:spPr>
        <p:txBody>
          <a:bodyPr wrap="none" rtlCol="0">
            <a:spAutoFit/>
          </a:bodyPr>
          <a:p>
            <a:r>
              <a:rPr lang="en-US" altLang="zh-CN" sz="3200">
                <a:solidFill>
                  <a:schemeClr val="bg1"/>
                </a:solidFill>
                <a:latin typeface="Arial" panose="020B0604020202020204" pitchFamily="34" charset="0"/>
              </a:rPr>
              <a:t>y</a:t>
            </a:r>
            <a:r>
              <a:rPr lang="en-US" altLang="zh-CN" sz="2800">
                <a:solidFill>
                  <a:schemeClr val="bg1"/>
                </a:solidFill>
                <a:latin typeface="Arial" panose="020B0604020202020204" pitchFamily="34" charset="0"/>
              </a:rPr>
              <a:t>our  title  here</a:t>
            </a:r>
            <a:endParaRPr lang="en-US" altLang="zh-CN" sz="2800">
              <a:solidFill>
                <a:schemeClr val="bg1"/>
              </a:solidFill>
              <a:latin typeface="Arial" panose="020B0604020202020204" pitchFamily="34" charset="0"/>
            </a:endParaRPr>
          </a:p>
        </p:txBody>
      </p:sp>
      <p:sp>
        <p:nvSpPr>
          <p:cNvPr id="20" name="文本框 19"/>
          <p:cNvSpPr txBox="1"/>
          <p:nvPr/>
        </p:nvSpPr>
        <p:spPr>
          <a:xfrm>
            <a:off x="5167630" y="4036060"/>
            <a:ext cx="2559050" cy="579120"/>
          </a:xfrm>
          <a:prstGeom prst="rect">
            <a:avLst/>
          </a:prstGeom>
          <a:noFill/>
        </p:spPr>
        <p:txBody>
          <a:bodyPr wrap="none" rtlCol="0">
            <a:spAutoFit/>
          </a:bodyPr>
          <a:p>
            <a:r>
              <a:rPr lang="en-US" altLang="zh-CN" sz="3200">
                <a:solidFill>
                  <a:schemeClr val="bg1"/>
                </a:solidFill>
                <a:latin typeface="Arial" panose="020B0604020202020204" pitchFamily="34" charset="0"/>
              </a:rPr>
              <a:t>y</a:t>
            </a:r>
            <a:r>
              <a:rPr lang="en-US" altLang="zh-CN" sz="2800">
                <a:solidFill>
                  <a:schemeClr val="bg1"/>
                </a:solidFill>
                <a:latin typeface="Arial" panose="020B0604020202020204" pitchFamily="34" charset="0"/>
              </a:rPr>
              <a:t>our  title  here</a:t>
            </a:r>
            <a:endParaRPr lang="en-US" altLang="zh-CN" sz="2800">
              <a:solidFill>
                <a:schemeClr val="bg1"/>
              </a:solidFill>
              <a:latin typeface="Arial" panose="020B0604020202020204" pitchFamily="34" charset="0"/>
            </a:endParaRPr>
          </a:p>
        </p:txBody>
      </p:sp>
      <p:sp>
        <p:nvSpPr>
          <p:cNvPr id="21" name="文本框 20"/>
          <p:cNvSpPr txBox="1"/>
          <p:nvPr/>
        </p:nvSpPr>
        <p:spPr>
          <a:xfrm>
            <a:off x="5151120" y="5038725"/>
            <a:ext cx="2559050" cy="579120"/>
          </a:xfrm>
          <a:prstGeom prst="rect">
            <a:avLst/>
          </a:prstGeom>
          <a:noFill/>
        </p:spPr>
        <p:txBody>
          <a:bodyPr wrap="none" rtlCol="0">
            <a:spAutoFit/>
          </a:bodyPr>
          <a:p>
            <a:r>
              <a:rPr lang="en-US" altLang="zh-CN" sz="3200">
                <a:solidFill>
                  <a:schemeClr val="bg1"/>
                </a:solidFill>
                <a:latin typeface="Arial" panose="020B0604020202020204" pitchFamily="34" charset="0"/>
              </a:rPr>
              <a:t>y</a:t>
            </a:r>
            <a:r>
              <a:rPr lang="en-US" altLang="zh-CN" sz="2800">
                <a:solidFill>
                  <a:schemeClr val="bg1"/>
                </a:solidFill>
                <a:latin typeface="Arial" panose="020B0604020202020204" pitchFamily="34" charset="0"/>
              </a:rPr>
              <a:t>our  title  here</a:t>
            </a:r>
            <a:endParaRPr lang="en-US" altLang="zh-CN" sz="2800">
              <a:solidFill>
                <a:schemeClr val="bg1"/>
              </a:solidFill>
              <a:latin typeface="Arial" panose="020B0604020202020204" pitchFamily="34" charset="0"/>
            </a:endParaRPr>
          </a:p>
        </p:txBody>
      </p:sp>
      <p:pic>
        <p:nvPicPr>
          <p:cNvPr id="5" name="图片 4" descr="fe1ccbe814a80d5b46adcc075a35713c99"/>
          <p:cNvPicPr>
            <a:picLocks noChangeAspect="1"/>
          </p:cNvPicPr>
          <p:nvPr/>
        </p:nvPicPr>
        <p:blipFill>
          <a:blip r:embed="rId2"/>
          <a:stretch>
            <a:fillRect/>
          </a:stretch>
        </p:blipFill>
        <p:spPr>
          <a:xfrm>
            <a:off x="8971280" y="-4445"/>
            <a:ext cx="3224530" cy="2108200"/>
          </a:xfrm>
          <a:prstGeom prst="rect">
            <a:avLst/>
          </a:prstGeom>
        </p:spPr>
      </p:pic>
      <p:pic>
        <p:nvPicPr>
          <p:cNvPr id="6" name="图片 5" descr="4978e1bd15c5d518b111dd33388d9fdc"/>
          <p:cNvPicPr>
            <a:picLocks noChangeAspect="1"/>
          </p:cNvPicPr>
          <p:nvPr/>
        </p:nvPicPr>
        <p:blipFill>
          <a:blip r:embed="rId3"/>
          <a:srcRect r="63056" b="75184"/>
          <a:stretch>
            <a:fillRect/>
          </a:stretch>
        </p:blipFill>
        <p:spPr>
          <a:xfrm>
            <a:off x="-4445" y="-4445"/>
            <a:ext cx="2131060" cy="10179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16" descr="55750cef1e518-04"/>
          <p:cNvPicPr>
            <a:picLocks noChangeAspect="1"/>
          </p:cNvPicPr>
          <p:nvPr/>
        </p:nvPicPr>
        <p:blipFill>
          <a:blip r:embed="rId1"/>
          <a:srcRect l="20322" t="15504" r="64774" b="53006"/>
          <a:stretch>
            <a:fillRect/>
          </a:stretch>
        </p:blipFill>
        <p:spPr>
          <a:xfrm>
            <a:off x="2845435" y="2471420"/>
            <a:ext cx="1905635" cy="2176145"/>
          </a:xfrm>
          <a:prstGeom prst="rect">
            <a:avLst/>
          </a:prstGeom>
          <a:noFill/>
          <a:ln w="9525">
            <a:noFill/>
          </a:ln>
        </p:spPr>
      </p:pic>
      <p:pic>
        <p:nvPicPr>
          <p:cNvPr id="5" name="图片 16" descr="55750cef1e518-04"/>
          <p:cNvPicPr>
            <a:picLocks noChangeAspect="1"/>
          </p:cNvPicPr>
          <p:nvPr/>
        </p:nvPicPr>
        <p:blipFill>
          <a:blip r:embed="rId1"/>
          <a:srcRect l="20322" t="15504" r="64774" b="53006"/>
          <a:stretch>
            <a:fillRect/>
          </a:stretch>
        </p:blipFill>
        <p:spPr>
          <a:xfrm flipH="1">
            <a:off x="7936230" y="1954530"/>
            <a:ext cx="1905635" cy="2176145"/>
          </a:xfrm>
          <a:prstGeom prst="rect">
            <a:avLst/>
          </a:prstGeom>
          <a:noFill/>
          <a:ln w="9525">
            <a:noFill/>
          </a:ln>
        </p:spPr>
      </p:pic>
      <p:pic>
        <p:nvPicPr>
          <p:cNvPr id="18434" name="图片 18434" descr="58pic_51efd1158a1ba [转换]-01"/>
          <p:cNvPicPr>
            <a:picLocks noChangeAspect="1"/>
          </p:cNvPicPr>
          <p:nvPr/>
        </p:nvPicPr>
        <p:blipFill>
          <a:blip r:embed="rId2"/>
          <a:srcRect l="67915" t="50389" r="6228" b="3464"/>
          <a:stretch>
            <a:fillRect/>
          </a:stretch>
        </p:blipFill>
        <p:spPr>
          <a:xfrm>
            <a:off x="4445635" y="1203325"/>
            <a:ext cx="3796030" cy="5083175"/>
          </a:xfrm>
          <a:prstGeom prst="rect">
            <a:avLst/>
          </a:prstGeom>
          <a:noFill/>
          <a:ln w="9525">
            <a:noFill/>
          </a:ln>
        </p:spPr>
      </p:pic>
      <p:sp>
        <p:nvSpPr>
          <p:cNvPr id="17423" name="文本框 5"/>
          <p:cNvSpPr txBox="1"/>
          <p:nvPr/>
        </p:nvSpPr>
        <p:spPr>
          <a:xfrm>
            <a:off x="5213350" y="1954530"/>
            <a:ext cx="2375535" cy="2342515"/>
          </a:xfrm>
          <a:prstGeom prst="rect">
            <a:avLst/>
          </a:prstGeom>
          <a:noFill/>
          <a:ln w="9525">
            <a:noFill/>
          </a:ln>
        </p:spPr>
        <p:txBody>
          <a:bodyPr wrap="square" anchor="t">
            <a:spAutoFit/>
          </a:bodyPr>
          <a:p>
            <a:pPr lvl="0" indent="0"/>
            <a:r>
              <a:rPr lang="en-US" altLang="zh-CN" sz="13800" b="1" dirty="0">
                <a:solidFill>
                  <a:srgbClr val="4EA010"/>
                </a:solidFill>
                <a:latin typeface="微软雅黑" panose="020B0503020204020204" pitchFamily="34" charset="-122"/>
                <a:ea typeface="微软雅黑" panose="020B0503020204020204" pitchFamily="34" charset="-122"/>
              </a:rPr>
              <a:t>01</a:t>
            </a:r>
            <a:endParaRPr lang="en-US" altLang="zh-CN" sz="13800" b="1" dirty="0">
              <a:solidFill>
                <a:srgbClr val="4EA01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51070" y="5768340"/>
            <a:ext cx="3185160" cy="518160"/>
          </a:xfrm>
          <a:prstGeom prst="rect">
            <a:avLst/>
          </a:prstGeom>
          <a:noFill/>
        </p:spPr>
        <p:txBody>
          <a:bodyPr wrap="none" rtlCol="0">
            <a:spAutoFit/>
          </a:bodyPr>
          <a:p>
            <a:pPr algn="l"/>
            <a:r>
              <a:rPr lang="en-US" altLang="zh-CN" sz="2800" b="1" kern="0" dirty="0">
                <a:latin typeface="Arial" panose="020B0604020202020204" pitchFamily="34" charset="0"/>
                <a:ea typeface="微软雅黑" panose="020B0503020204020204" pitchFamily="34" charset="-122"/>
                <a:sym typeface="+mn-ea"/>
              </a:rPr>
              <a:t>put your title here</a:t>
            </a:r>
            <a:endParaRPr lang="zh-CN" altLang="en-US" sz="2800">
              <a:latin typeface="微软雅黑" panose="020B0503020204020204" pitchFamily="34" charset="-122"/>
              <a:ea typeface="微软雅黑" panose="020B0503020204020204" pitchFamily="34" charset="-122"/>
            </a:endParaRPr>
          </a:p>
        </p:txBody>
      </p:sp>
      <p:pic>
        <p:nvPicPr>
          <p:cNvPr id="27" name="图片 26" descr="fe1ccbe814a80d5b46adcc075a35713c99"/>
          <p:cNvPicPr>
            <a:picLocks noChangeAspect="1"/>
          </p:cNvPicPr>
          <p:nvPr/>
        </p:nvPicPr>
        <p:blipFill>
          <a:blip r:embed="rId3"/>
          <a:stretch>
            <a:fillRect/>
          </a:stretch>
        </p:blipFill>
        <p:spPr>
          <a:xfrm>
            <a:off x="8971280" y="-4445"/>
            <a:ext cx="3224530" cy="2108200"/>
          </a:xfrm>
          <a:prstGeom prst="rect">
            <a:avLst/>
          </a:prstGeom>
        </p:spPr>
      </p:pic>
      <p:pic>
        <p:nvPicPr>
          <p:cNvPr id="2" name="图片 1" descr="4978e1bd15c5d518b111dd33388d9fdc"/>
          <p:cNvPicPr>
            <a:picLocks noChangeAspect="1"/>
          </p:cNvPicPr>
          <p:nvPr/>
        </p:nvPicPr>
        <p:blipFill>
          <a:blip r:embed="rId4"/>
          <a:srcRect r="63056" b="75184"/>
          <a:stretch>
            <a:fillRect/>
          </a:stretch>
        </p:blipFill>
        <p:spPr>
          <a:xfrm>
            <a:off x="-4445" y="-4445"/>
            <a:ext cx="2907665" cy="13887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303650" y="1302409"/>
            <a:ext cx="8502142" cy="4870193"/>
            <a:chOff x="1357479" y="1839473"/>
            <a:chExt cx="6850140" cy="3923583"/>
          </a:xfrm>
        </p:grpSpPr>
        <p:sp>
          <p:nvSpPr>
            <p:cNvPr id="16" name="Freeform 93"/>
            <p:cNvSpPr>
              <a:spLocks noEditPoints="1"/>
            </p:cNvSpPr>
            <p:nvPr/>
          </p:nvSpPr>
          <p:spPr bwMode="auto">
            <a:xfrm>
              <a:off x="6679729" y="4717447"/>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DINOT-Bold"/>
              </a:endParaRPr>
            </a:p>
          </p:txBody>
        </p:sp>
        <p:grpSp>
          <p:nvGrpSpPr>
            <p:cNvPr id="286" name="组合 285"/>
            <p:cNvGrpSpPr/>
            <p:nvPr/>
          </p:nvGrpSpPr>
          <p:grpSpPr>
            <a:xfrm>
              <a:off x="2329079" y="2477701"/>
              <a:ext cx="4713531" cy="2749150"/>
              <a:chOff x="1585348" y="2792372"/>
              <a:chExt cx="4132262" cy="2410126"/>
            </a:xfrm>
          </p:grpSpPr>
          <p:cxnSp>
            <p:nvCxnSpPr>
              <p:cNvPr id="287" name="直接连接符 286"/>
              <p:cNvCxnSpPr>
                <a:stCxn id="301" idx="3"/>
              </p:cNvCxnSpPr>
              <p:nvPr/>
            </p:nvCxnSpPr>
            <p:spPr>
              <a:xfrm flipH="1">
                <a:off x="2007622" y="3887933"/>
                <a:ext cx="793334" cy="679264"/>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304" idx="2"/>
                <a:endCxn id="301" idx="6"/>
              </p:cNvCxnSpPr>
              <p:nvPr/>
            </p:nvCxnSpPr>
            <p:spPr>
              <a:xfrm flipH="1" flipV="1">
                <a:off x="3187261" y="3726997"/>
                <a:ext cx="985409" cy="600975"/>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299" idx="3"/>
                <a:endCxn id="304" idx="7"/>
              </p:cNvCxnSpPr>
              <p:nvPr/>
            </p:nvCxnSpPr>
            <p:spPr>
              <a:xfrm flipH="1">
                <a:off x="4571630" y="3468832"/>
                <a:ext cx="759801" cy="694261"/>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91" name="组合 58"/>
              <p:cNvGrpSpPr/>
              <p:nvPr/>
            </p:nvGrpSpPr>
            <p:grpSpPr bwMode="auto">
              <a:xfrm>
                <a:off x="1585348" y="4422735"/>
                <a:ext cx="452437" cy="779763"/>
                <a:chOff x="1271507" y="4550621"/>
                <a:chExt cx="452845" cy="779108"/>
              </a:xfrm>
            </p:grpSpPr>
            <p:sp>
              <p:nvSpPr>
                <p:cNvPr id="306" name="椭圆 305"/>
                <p:cNvSpPr/>
                <p:nvPr/>
              </p:nvSpPr>
              <p:spPr bwMode="auto">
                <a:xfrm>
                  <a:off x="1271507" y="4550621"/>
                  <a:ext cx="452845" cy="452058"/>
                </a:xfrm>
                <a:prstGeom prst="ellipse">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07" name="直接箭头连接符 306"/>
                <p:cNvCxnSpPr/>
                <p:nvPr/>
              </p:nvCxnSpPr>
              <p:spPr>
                <a:xfrm flipH="1">
                  <a:off x="1497533" y="5036289"/>
                  <a:ext cx="794" cy="293440"/>
                </a:xfrm>
                <a:prstGeom prst="straightConnector1">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92" name="组合 59"/>
              <p:cNvGrpSpPr/>
              <p:nvPr/>
            </p:nvGrpSpPr>
            <p:grpSpPr bwMode="auto">
              <a:xfrm>
                <a:off x="4179397" y="4094581"/>
                <a:ext cx="467363" cy="799942"/>
                <a:chOff x="3745487" y="4304036"/>
                <a:chExt cx="467783" cy="799270"/>
              </a:xfrm>
            </p:grpSpPr>
            <p:sp>
              <p:nvSpPr>
                <p:cNvPr id="304" name="椭圆 303"/>
                <p:cNvSpPr/>
                <p:nvPr/>
              </p:nvSpPr>
              <p:spPr>
                <a:xfrm>
                  <a:off x="3745487" y="4304036"/>
                  <a:ext cx="467783" cy="466933"/>
                </a:xfrm>
                <a:prstGeom prst="ellipse">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05" name="直接箭头连接符 304"/>
                <p:cNvCxnSpPr/>
                <p:nvPr/>
              </p:nvCxnSpPr>
              <p:spPr>
                <a:xfrm flipH="1">
                  <a:off x="3998846" y="4809866"/>
                  <a:ext cx="0" cy="293440"/>
                </a:xfrm>
                <a:prstGeom prst="straightConnector1">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93" name="组合 12"/>
              <p:cNvGrpSpPr/>
              <p:nvPr/>
            </p:nvGrpSpPr>
            <p:grpSpPr bwMode="auto">
              <a:xfrm>
                <a:off x="2734698" y="3181009"/>
                <a:ext cx="452437" cy="773414"/>
                <a:chOff x="2647400" y="2961078"/>
                <a:chExt cx="452845" cy="772171"/>
              </a:xfrm>
            </p:grpSpPr>
            <p:sp>
              <p:nvSpPr>
                <p:cNvPr id="301" name="椭圆 300"/>
                <p:cNvSpPr/>
                <p:nvPr/>
              </p:nvSpPr>
              <p:spPr>
                <a:xfrm>
                  <a:off x="2647400" y="3279954"/>
                  <a:ext cx="452845" cy="453295"/>
                </a:xfrm>
                <a:prstGeom prst="ellipse">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03" name="直接箭头连接符 302"/>
                <p:cNvCxnSpPr/>
                <p:nvPr/>
              </p:nvCxnSpPr>
              <p:spPr>
                <a:xfrm flipH="1" flipV="1">
                  <a:off x="2873822" y="2961078"/>
                  <a:ext cx="0" cy="293215"/>
                </a:xfrm>
                <a:prstGeom prst="straightConnector1">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94" name="组合 7"/>
              <p:cNvGrpSpPr/>
              <p:nvPr/>
            </p:nvGrpSpPr>
            <p:grpSpPr bwMode="auto">
              <a:xfrm>
                <a:off x="5265173" y="2792372"/>
                <a:ext cx="452437" cy="742949"/>
                <a:chOff x="5178063" y="2571997"/>
                <a:chExt cx="452845" cy="742139"/>
              </a:xfrm>
            </p:grpSpPr>
            <p:sp>
              <p:nvSpPr>
                <p:cNvPr id="299" name="椭圆 298"/>
                <p:cNvSpPr/>
                <p:nvPr/>
              </p:nvSpPr>
              <p:spPr>
                <a:xfrm>
                  <a:off x="5178063" y="2860606"/>
                  <a:ext cx="452845" cy="453530"/>
                </a:xfrm>
                <a:prstGeom prst="ellipse">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00" name="直接箭头连接符 299"/>
                <p:cNvCxnSpPr/>
                <p:nvPr/>
              </p:nvCxnSpPr>
              <p:spPr>
                <a:xfrm flipH="1" flipV="1">
                  <a:off x="5404485" y="2571997"/>
                  <a:ext cx="0" cy="293367"/>
                </a:xfrm>
                <a:prstGeom prst="straightConnector1">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sp>
          <p:nvSpPr>
            <p:cNvPr id="308" name="文本框 307"/>
            <p:cNvSpPr txBox="1"/>
            <p:nvPr/>
          </p:nvSpPr>
          <p:spPr>
            <a:xfrm>
              <a:off x="1531497" y="5177893"/>
              <a:ext cx="2140128" cy="405168"/>
            </a:xfrm>
            <a:prstGeom prst="rect">
              <a:avLst/>
            </a:prstGeom>
            <a:noFill/>
          </p:spPr>
          <p:txBody>
            <a:bodyPr vert="horz" wrap="square" rtlCol="0">
              <a:spAutoFit/>
            </a:bodyPr>
            <a:lstStyle/>
            <a:p>
              <a:pPr algn="ctr">
                <a:lnSpc>
                  <a:spcPct val="135000"/>
                </a:lnSpc>
              </a:pPr>
              <a:r>
                <a:rPr lang="en-US" altLang="zh-CN" sz="2000" b="1" dirty="0">
                  <a:solidFill>
                    <a:srgbClr val="747474"/>
                  </a:solidFill>
                  <a:latin typeface="微软雅黑" panose="020B0503020204020204" pitchFamily="34" charset="-122"/>
                  <a:ea typeface="微软雅黑" panose="020B0503020204020204" pitchFamily="34" charset="-122"/>
                </a:rPr>
                <a:t>2010</a:t>
              </a:r>
              <a:endParaRPr lang="zh-CN" altLang="en-US" sz="2000" b="1" dirty="0">
                <a:solidFill>
                  <a:srgbClr val="747474"/>
                </a:solidFill>
                <a:latin typeface="微软雅黑" panose="020B0503020204020204" pitchFamily="34" charset="-122"/>
                <a:ea typeface="微软雅黑" panose="020B0503020204020204" pitchFamily="34" charset="-122"/>
              </a:endParaRPr>
            </a:p>
          </p:txBody>
        </p:sp>
        <p:sp>
          <p:nvSpPr>
            <p:cNvPr id="309" name="文本框 308"/>
            <p:cNvSpPr txBox="1"/>
            <p:nvPr/>
          </p:nvSpPr>
          <p:spPr>
            <a:xfrm>
              <a:off x="4720312" y="4892576"/>
              <a:ext cx="2140128" cy="405168"/>
            </a:xfrm>
            <a:prstGeom prst="rect">
              <a:avLst/>
            </a:prstGeom>
            <a:noFill/>
          </p:spPr>
          <p:txBody>
            <a:bodyPr vert="horz" wrap="square" rtlCol="0">
              <a:spAutoFit/>
            </a:bodyPr>
            <a:lstStyle/>
            <a:p>
              <a:pPr algn="ctr">
                <a:lnSpc>
                  <a:spcPct val="135000"/>
                </a:lnSpc>
              </a:pPr>
              <a:r>
                <a:rPr lang="en-US" altLang="zh-CN" sz="2000" b="1" dirty="0">
                  <a:solidFill>
                    <a:srgbClr val="747474"/>
                  </a:solidFill>
                  <a:latin typeface="微软雅黑" panose="020B0503020204020204" pitchFamily="34" charset="-122"/>
                  <a:ea typeface="微软雅黑" panose="020B0503020204020204" pitchFamily="34" charset="-122"/>
                </a:rPr>
                <a:t>2010-2015</a:t>
              </a:r>
              <a:endParaRPr lang="zh-CN" altLang="en-US" sz="2000" b="1" dirty="0">
                <a:solidFill>
                  <a:srgbClr val="747474"/>
                </a:solidFill>
                <a:latin typeface="微软雅黑" panose="020B0503020204020204" pitchFamily="34" charset="-122"/>
                <a:ea typeface="微软雅黑" panose="020B0503020204020204" pitchFamily="34" charset="-122"/>
              </a:endParaRPr>
            </a:p>
          </p:txBody>
        </p:sp>
        <p:sp>
          <p:nvSpPr>
            <p:cNvPr id="326" name="矩形 325"/>
            <p:cNvSpPr/>
            <p:nvPr/>
          </p:nvSpPr>
          <p:spPr>
            <a:xfrm>
              <a:off x="4438858" y="5164201"/>
              <a:ext cx="2703036" cy="2798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400" noProof="0" dirty="0">
                  <a:ln>
                    <a:noFill/>
                  </a:ln>
                  <a:solidFill>
                    <a:prstClr val="black">
                      <a:lumMod val="50000"/>
                      <a:lumOff val="50000"/>
                    </a:prstClr>
                  </a:solidFill>
                  <a:effectLst/>
                  <a:uLnTx/>
                  <a:uFillTx/>
                  <a:latin typeface="Calibri" panose="020F0502020204030204"/>
                  <a:ea typeface="微软雅黑" panose="020B0503020204020204" pitchFamily="34" charset="-122"/>
                  <a:sym typeface="+mn-ea"/>
                </a:rPr>
                <a:t>please put your title here</a:t>
              </a:r>
              <a:endParaRPr kumimoji="0" lang="zh-CN" altLang="en-US"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微软雅黑" panose="020B0503020204020204" pitchFamily="34" charset="-122"/>
                <a:cs typeface="+mn-cs"/>
              </a:endParaRPr>
            </a:p>
          </p:txBody>
        </p:sp>
        <p:sp>
          <p:nvSpPr>
            <p:cNvPr id="327" name="矩形 326"/>
            <p:cNvSpPr/>
            <p:nvPr/>
          </p:nvSpPr>
          <p:spPr>
            <a:xfrm>
              <a:off x="1357479" y="5483224"/>
              <a:ext cx="2703036" cy="2798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微软雅黑" panose="020B0503020204020204" pitchFamily="34" charset="-122"/>
                  <a:cs typeface="+mn-cs"/>
                </a:rPr>
                <a:t>please put your title here</a:t>
              </a:r>
              <a:endParaRPr kumimoji="0" lang="en-US" altLang="zh-CN"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微软雅黑" panose="020B0503020204020204" pitchFamily="34" charset="-122"/>
                <a:cs typeface="+mn-cs"/>
              </a:endParaRPr>
            </a:p>
          </p:txBody>
        </p:sp>
        <p:sp>
          <p:nvSpPr>
            <p:cNvPr id="328" name="矩形 327"/>
            <p:cNvSpPr/>
            <p:nvPr/>
          </p:nvSpPr>
          <p:spPr>
            <a:xfrm>
              <a:off x="5504583" y="2135119"/>
              <a:ext cx="2703036" cy="2798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400" noProof="0" dirty="0">
                  <a:ln>
                    <a:noFill/>
                  </a:ln>
                  <a:solidFill>
                    <a:prstClr val="black">
                      <a:lumMod val="50000"/>
                      <a:lumOff val="50000"/>
                    </a:prstClr>
                  </a:solidFill>
                  <a:effectLst/>
                  <a:uLnTx/>
                  <a:uFillTx/>
                  <a:latin typeface="Calibri" panose="020F0502020204030204"/>
                  <a:ea typeface="微软雅黑" panose="020B0503020204020204" pitchFamily="34" charset="-122"/>
                  <a:sym typeface="+mn-ea"/>
                </a:rPr>
                <a:t>please put your title here</a:t>
              </a:r>
              <a:endParaRPr kumimoji="0" lang="zh-CN" altLang="en-US"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微软雅黑" panose="020B0503020204020204" pitchFamily="34" charset="-122"/>
                <a:cs typeface="+mn-cs"/>
              </a:endParaRPr>
            </a:p>
          </p:txBody>
        </p:sp>
        <p:sp>
          <p:nvSpPr>
            <p:cNvPr id="329" name="文本框 328"/>
            <p:cNvSpPr txBox="1"/>
            <p:nvPr/>
          </p:nvSpPr>
          <p:spPr>
            <a:xfrm>
              <a:off x="5800285" y="1839473"/>
              <a:ext cx="2140128" cy="405168"/>
            </a:xfrm>
            <a:prstGeom prst="rect">
              <a:avLst/>
            </a:prstGeom>
            <a:noFill/>
          </p:spPr>
          <p:txBody>
            <a:bodyPr vert="horz" wrap="square" rtlCol="0">
              <a:spAutoFit/>
            </a:bodyPr>
            <a:lstStyle/>
            <a:p>
              <a:pPr algn="ctr">
                <a:lnSpc>
                  <a:spcPct val="135000"/>
                </a:lnSpc>
              </a:pPr>
              <a:r>
                <a:rPr lang="en-US" altLang="zh-CN" sz="2000" b="1" dirty="0">
                  <a:solidFill>
                    <a:srgbClr val="747474"/>
                  </a:solidFill>
                  <a:latin typeface="微软雅黑" panose="020B0503020204020204" pitchFamily="34" charset="-122"/>
                  <a:ea typeface="微软雅黑" panose="020B0503020204020204" pitchFamily="34" charset="-122"/>
                </a:rPr>
                <a:t>2015-2020</a:t>
              </a:r>
              <a:endParaRPr lang="zh-CN" altLang="en-US" sz="2000" b="1" dirty="0">
                <a:solidFill>
                  <a:srgbClr val="747474"/>
                </a:solidFill>
                <a:latin typeface="微软雅黑" panose="020B0503020204020204" pitchFamily="34" charset="-122"/>
                <a:ea typeface="微软雅黑" panose="020B0503020204020204" pitchFamily="34" charset="-122"/>
              </a:endParaRPr>
            </a:p>
          </p:txBody>
        </p:sp>
        <p:sp>
          <p:nvSpPr>
            <p:cNvPr id="330" name="矩形 329"/>
            <p:cNvSpPr/>
            <p:nvPr/>
          </p:nvSpPr>
          <p:spPr>
            <a:xfrm>
              <a:off x="2553528" y="2609701"/>
              <a:ext cx="2703036" cy="2798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lang="en-US" altLang="zh-CN" sz="1400" noProof="0" dirty="0">
                  <a:ln>
                    <a:noFill/>
                  </a:ln>
                  <a:solidFill>
                    <a:prstClr val="black">
                      <a:lumMod val="50000"/>
                      <a:lumOff val="50000"/>
                    </a:prstClr>
                  </a:solidFill>
                  <a:effectLst/>
                  <a:uLnTx/>
                  <a:uFillTx/>
                  <a:latin typeface="Calibri" panose="020F0502020204030204"/>
                  <a:ea typeface="微软雅黑" panose="020B0503020204020204" pitchFamily="34" charset="-122"/>
                  <a:sym typeface="+mn-ea"/>
                </a:rPr>
                <a:t>please put your title here</a:t>
              </a:r>
              <a:endParaRPr kumimoji="0" lang="zh-CN" altLang="en-US" sz="1400" b="0" i="0" u="none" strike="noStrike" kern="1200" cap="none" spc="0" normalizeH="0" baseline="0" noProof="0" dirty="0">
                <a:ln>
                  <a:noFill/>
                </a:ln>
                <a:solidFill>
                  <a:prstClr val="black">
                    <a:lumMod val="50000"/>
                    <a:lumOff val="50000"/>
                  </a:prstClr>
                </a:solidFill>
                <a:effectLst/>
                <a:uLnTx/>
                <a:uFillTx/>
                <a:latin typeface="Calibri" panose="020F0502020204030204"/>
                <a:ea typeface="微软雅黑" panose="020B0503020204020204" pitchFamily="34" charset="-122"/>
                <a:cs typeface="+mn-cs"/>
              </a:endParaRPr>
            </a:p>
          </p:txBody>
        </p:sp>
        <p:sp>
          <p:nvSpPr>
            <p:cNvPr id="331" name="文本框 330"/>
            <p:cNvSpPr txBox="1"/>
            <p:nvPr/>
          </p:nvSpPr>
          <p:spPr>
            <a:xfrm>
              <a:off x="2852300" y="2273638"/>
              <a:ext cx="2140128" cy="405168"/>
            </a:xfrm>
            <a:prstGeom prst="rect">
              <a:avLst/>
            </a:prstGeom>
            <a:noFill/>
          </p:spPr>
          <p:txBody>
            <a:bodyPr vert="horz" wrap="square" rtlCol="0">
              <a:spAutoFit/>
            </a:bodyPr>
            <a:lstStyle/>
            <a:p>
              <a:pPr algn="ctr">
                <a:lnSpc>
                  <a:spcPct val="135000"/>
                </a:lnSpc>
              </a:pPr>
              <a:r>
                <a:rPr lang="en-US" altLang="zh-CN" sz="2000" b="1" dirty="0">
                  <a:solidFill>
                    <a:srgbClr val="747474"/>
                  </a:solidFill>
                  <a:latin typeface="微软雅黑" panose="020B0503020204020204" pitchFamily="34" charset="-122"/>
                  <a:ea typeface="微软雅黑" panose="020B0503020204020204" pitchFamily="34" charset="-122"/>
                </a:rPr>
                <a:t>2011</a:t>
              </a:r>
              <a:endParaRPr lang="zh-CN" altLang="en-US" sz="2000" b="1" dirty="0">
                <a:solidFill>
                  <a:srgbClr val="747474"/>
                </a:solidFill>
                <a:latin typeface="微软雅黑" panose="020B0503020204020204" pitchFamily="34" charset="-122"/>
                <a:ea typeface="微软雅黑" panose="020B0503020204020204" pitchFamily="34" charset="-122"/>
              </a:endParaRPr>
            </a:p>
          </p:txBody>
        </p:sp>
      </p:grpSp>
      <p:sp>
        <p:nvSpPr>
          <p:cNvPr id="2" name="文本框 1"/>
          <p:cNvSpPr txBox="1"/>
          <p:nvPr/>
        </p:nvSpPr>
        <p:spPr>
          <a:xfrm>
            <a:off x="2574925" y="4512310"/>
            <a:ext cx="487680" cy="483235"/>
          </a:xfrm>
          <a:prstGeom prst="rect">
            <a:avLst/>
          </a:prstGeom>
          <a:noFill/>
        </p:spPr>
        <p:txBody>
          <a:bodyPr wrap="none" rtlCol="0">
            <a:spAutoFit/>
          </a:bodyPr>
          <a:p>
            <a:r>
              <a:rPr lang="zh-CN" altLang="en-US" sz="2400" b="1">
                <a:solidFill>
                  <a:schemeClr val="bg1"/>
                </a:solidFill>
                <a:latin typeface="微软雅黑" panose="020B0503020204020204" pitchFamily="34" charset="-122"/>
                <a:ea typeface="微软雅黑" panose="020B0503020204020204" pitchFamily="34" charset="-122"/>
              </a:rPr>
              <a:t>一</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213225" y="3179445"/>
            <a:ext cx="487680" cy="483235"/>
          </a:xfrm>
          <a:prstGeom prst="rect">
            <a:avLst/>
          </a:prstGeom>
          <a:noFill/>
        </p:spPr>
        <p:txBody>
          <a:bodyPr wrap="none" rtlCol="0">
            <a:spAutoFit/>
          </a:bodyPr>
          <a:p>
            <a:r>
              <a:rPr lang="zh-CN" altLang="en-US" sz="2400" b="1">
                <a:solidFill>
                  <a:schemeClr val="bg1"/>
                </a:solidFill>
                <a:latin typeface="微软雅黑" panose="020B0503020204020204" pitchFamily="34" charset="-122"/>
                <a:ea typeface="微软雅黑" panose="020B0503020204020204" pitchFamily="34" charset="-122"/>
              </a:rPr>
              <a:t>二</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269355" y="4035425"/>
            <a:ext cx="487680" cy="483235"/>
          </a:xfrm>
          <a:prstGeom prst="rect">
            <a:avLst/>
          </a:prstGeom>
          <a:noFill/>
        </p:spPr>
        <p:txBody>
          <a:bodyPr wrap="none" rtlCol="0">
            <a:spAutoFit/>
          </a:bodyPr>
          <a:p>
            <a:r>
              <a:rPr lang="zh-CN" altLang="en-US" sz="2400" b="1">
                <a:solidFill>
                  <a:schemeClr val="bg1"/>
                </a:solidFill>
                <a:latin typeface="微软雅黑" panose="020B0503020204020204" pitchFamily="34" charset="-122"/>
                <a:ea typeface="微软雅黑" panose="020B0503020204020204" pitchFamily="34" charset="-122"/>
              </a:rPr>
              <a:t>三</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7792720" y="2583180"/>
            <a:ext cx="487680" cy="483235"/>
          </a:xfrm>
          <a:prstGeom prst="rect">
            <a:avLst/>
          </a:prstGeom>
          <a:noFill/>
        </p:spPr>
        <p:txBody>
          <a:bodyPr wrap="none" rtlCol="0">
            <a:spAutoFit/>
          </a:bodyPr>
          <a:p>
            <a:r>
              <a:rPr lang="zh-CN" altLang="en-US" sz="2400" b="1">
                <a:solidFill>
                  <a:schemeClr val="bg1"/>
                </a:solidFill>
                <a:latin typeface="微软雅黑" panose="020B0503020204020204" pitchFamily="34" charset="-122"/>
                <a:ea typeface="微软雅黑" panose="020B0503020204020204" pitchFamily="34" charset="-122"/>
              </a:rPr>
              <a:t>四</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23875" y="516255"/>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8" name="图片 7" descr="fe1ccbe814a80d5b46adcc075a35713c99"/>
          <p:cNvPicPr>
            <a:picLocks noChangeAspect="1"/>
          </p:cNvPicPr>
          <p:nvPr/>
        </p:nvPicPr>
        <p:blipFill>
          <a:blip r:embed="rId1"/>
          <a:stretch>
            <a:fillRect/>
          </a:stretch>
        </p:blipFill>
        <p:spPr>
          <a:xfrm>
            <a:off x="8971280" y="-4445"/>
            <a:ext cx="3224530" cy="2108200"/>
          </a:xfrm>
          <a:prstGeom prst="rect">
            <a:avLst/>
          </a:prstGeom>
        </p:spPr>
      </p:pic>
      <p:pic>
        <p:nvPicPr>
          <p:cNvPr id="9" name="图片 8" descr="4978e1bd15c5d518b111dd33388d9fdc"/>
          <p:cNvPicPr>
            <a:picLocks noChangeAspect="1"/>
          </p:cNvPicPr>
          <p:nvPr/>
        </p:nvPicPr>
        <p:blipFill>
          <a:blip r:embed="rId2"/>
          <a:srcRect r="63056" b="75184"/>
          <a:stretch>
            <a:fillRect/>
          </a:stretch>
        </p:blipFill>
        <p:spPr>
          <a:xfrm>
            <a:off x="-4445" y="-4445"/>
            <a:ext cx="2131060" cy="101790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p:nvPr/>
        </p:nvCxnSpPr>
        <p:spPr>
          <a:xfrm>
            <a:off x="397401" y="3550668"/>
            <a:ext cx="1136402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726220" y="2390004"/>
            <a:ext cx="319596" cy="1159277"/>
            <a:chOff x="2136007" y="1998458"/>
            <a:chExt cx="266330" cy="966065"/>
          </a:xfrm>
        </p:grpSpPr>
        <p:sp>
          <p:nvSpPr>
            <p:cNvPr id="54" name="任意多边形 53"/>
            <p:cNvSpPr>
              <a:spLocks noChangeArrowheads="1"/>
            </p:cNvSpPr>
            <p:nvPr/>
          </p:nvSpPr>
          <p:spPr bwMode="auto">
            <a:xfrm>
              <a:off x="2136007" y="199845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55" name="直接连接符 54"/>
            <p:cNvCxnSpPr/>
            <p:nvPr/>
          </p:nvCxnSpPr>
          <p:spPr>
            <a:xfrm>
              <a:off x="2261702" y="2424523"/>
              <a:ext cx="8164" cy="54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42257" y="1579903"/>
            <a:ext cx="319596" cy="1960493"/>
            <a:chOff x="5618972" y="1323373"/>
            <a:chExt cx="266330" cy="1633745"/>
          </a:xfrm>
        </p:grpSpPr>
        <p:sp>
          <p:nvSpPr>
            <p:cNvPr id="57" name="任意多边形 56"/>
            <p:cNvSpPr>
              <a:spLocks noChangeArrowheads="1"/>
            </p:cNvSpPr>
            <p:nvPr/>
          </p:nvSpPr>
          <p:spPr bwMode="auto">
            <a:xfrm>
              <a:off x="5618972" y="1323373"/>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58" name="直接连接符 57"/>
            <p:cNvCxnSpPr/>
            <p:nvPr/>
          </p:nvCxnSpPr>
          <p:spPr>
            <a:xfrm>
              <a:off x="5752271" y="1769118"/>
              <a:ext cx="8030" cy="1188000"/>
            </a:xfrm>
            <a:prstGeom prst="line">
              <a:avLst/>
            </a:prstGeom>
            <a:ln>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576649" y="1995427"/>
            <a:ext cx="319596" cy="1553760"/>
            <a:chOff x="3873754" y="1669644"/>
            <a:chExt cx="266330" cy="1294801"/>
          </a:xfrm>
        </p:grpSpPr>
        <p:sp>
          <p:nvSpPr>
            <p:cNvPr id="60" name="任意多边形 59"/>
            <p:cNvSpPr>
              <a:spLocks noChangeArrowheads="1"/>
            </p:cNvSpPr>
            <p:nvPr/>
          </p:nvSpPr>
          <p:spPr bwMode="auto">
            <a:xfrm>
              <a:off x="3873754" y="1669644"/>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1" name="直接连接符 60"/>
            <p:cNvCxnSpPr/>
            <p:nvPr/>
          </p:nvCxnSpPr>
          <p:spPr>
            <a:xfrm>
              <a:off x="4007053" y="2100446"/>
              <a:ext cx="8030" cy="86399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1184731" y="3550667"/>
            <a:ext cx="319596" cy="1195047"/>
            <a:chOff x="1255925" y="2965678"/>
            <a:chExt cx="266330" cy="995872"/>
          </a:xfrm>
        </p:grpSpPr>
        <p:sp>
          <p:nvSpPr>
            <p:cNvPr id="63" name="任意多边形 62"/>
            <p:cNvSpPr>
              <a:spLocks noChangeArrowheads="1"/>
            </p:cNvSpPr>
            <p:nvPr/>
          </p:nvSpPr>
          <p:spPr bwMode="auto">
            <a:xfrm flipV="1">
              <a:off x="1255926" y="3508334"/>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4" name="直接连接符 63"/>
            <p:cNvCxnSpPr/>
            <p:nvPr/>
          </p:nvCxnSpPr>
          <p:spPr>
            <a:xfrm flipV="1">
              <a:off x="1389091" y="2965678"/>
              <a:ext cx="8164" cy="54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874143" y="3555526"/>
            <a:ext cx="319596" cy="1945964"/>
            <a:chOff x="4746362" y="2999610"/>
            <a:chExt cx="266330" cy="1621637"/>
          </a:xfrm>
        </p:grpSpPr>
        <p:sp>
          <p:nvSpPr>
            <p:cNvPr id="66" name="任意多边形 65"/>
            <p:cNvSpPr>
              <a:spLocks noChangeArrowheads="1"/>
            </p:cNvSpPr>
            <p:nvPr/>
          </p:nvSpPr>
          <p:spPr bwMode="auto">
            <a:xfrm flipV="1">
              <a:off x="4746362" y="4168031"/>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67" name="直接连接符 66"/>
            <p:cNvCxnSpPr/>
            <p:nvPr/>
          </p:nvCxnSpPr>
          <p:spPr>
            <a:xfrm flipV="1">
              <a:off x="4878239" y="2999610"/>
              <a:ext cx="8030" cy="118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4220399" y="3550668"/>
            <a:ext cx="319596" cy="1580659"/>
            <a:chOff x="3001144" y="2965678"/>
            <a:chExt cx="266330" cy="1317216"/>
          </a:xfrm>
        </p:grpSpPr>
        <p:sp>
          <p:nvSpPr>
            <p:cNvPr id="69" name="任意多边形 68"/>
            <p:cNvSpPr>
              <a:spLocks noChangeArrowheads="1"/>
            </p:cNvSpPr>
            <p:nvPr/>
          </p:nvSpPr>
          <p:spPr bwMode="auto">
            <a:xfrm flipV="1">
              <a:off x="3001144" y="382967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70" name="直接连接符 69"/>
            <p:cNvCxnSpPr/>
            <p:nvPr/>
          </p:nvCxnSpPr>
          <p:spPr>
            <a:xfrm flipV="1">
              <a:off x="3134443" y="2965678"/>
              <a:ext cx="8030" cy="864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9454441" y="3558008"/>
            <a:ext cx="319596" cy="1537459"/>
            <a:chOff x="6491581" y="3001678"/>
            <a:chExt cx="266330" cy="1281216"/>
          </a:xfrm>
        </p:grpSpPr>
        <p:sp>
          <p:nvSpPr>
            <p:cNvPr id="72" name="任意多边形 71"/>
            <p:cNvSpPr>
              <a:spLocks noChangeArrowheads="1"/>
            </p:cNvSpPr>
            <p:nvPr/>
          </p:nvSpPr>
          <p:spPr bwMode="auto">
            <a:xfrm flipV="1">
              <a:off x="6491581" y="3829678"/>
              <a:ext cx="266330" cy="453216"/>
            </a:xfrm>
            <a:custGeom>
              <a:avLst/>
              <a:gdLst>
                <a:gd name="connsiteX0" fmla="*/ 668523 w 1337046"/>
                <a:gd name="connsiteY0" fmla="*/ 0 h 2275266"/>
                <a:gd name="connsiteX1" fmla="*/ 1337046 w 1337046"/>
                <a:gd name="connsiteY1" fmla="*/ 668834 h 2275266"/>
                <a:gd name="connsiteX2" fmla="*/ 1284510 w 1337046"/>
                <a:gd name="connsiteY2" fmla="*/ 929175 h 2275266"/>
                <a:gd name="connsiteX3" fmla="*/ 1247735 w 1337046"/>
                <a:gd name="connsiteY3" fmla="*/ 996960 h 2275266"/>
                <a:gd name="connsiteX4" fmla="*/ 669197 w 1337046"/>
                <a:gd name="connsiteY4" fmla="*/ 2275266 h 2275266"/>
                <a:gd name="connsiteX5" fmla="*/ 89625 w 1337046"/>
                <a:gd name="connsiteY5" fmla="*/ 997537 h 2275266"/>
                <a:gd name="connsiteX6" fmla="*/ 52536 w 1337046"/>
                <a:gd name="connsiteY6" fmla="*/ 929175 h 2275266"/>
                <a:gd name="connsiteX7" fmla="*/ 0 w 1337046"/>
                <a:gd name="connsiteY7" fmla="*/ 668834 h 2275266"/>
                <a:gd name="connsiteX8" fmla="*/ 668523 w 1337046"/>
                <a:gd name="connsiteY8" fmla="*/ 0 h 227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046" h="2275266">
                  <a:moveTo>
                    <a:pt x="668523" y="0"/>
                  </a:moveTo>
                  <a:cubicBezTo>
                    <a:pt x="1037738" y="0"/>
                    <a:pt x="1337046" y="299447"/>
                    <a:pt x="1337046" y="668834"/>
                  </a:cubicBezTo>
                  <a:cubicBezTo>
                    <a:pt x="1337046" y="761181"/>
                    <a:pt x="1318339" y="849156"/>
                    <a:pt x="1284510" y="929175"/>
                  </a:cubicBezTo>
                  <a:lnTo>
                    <a:pt x="1247735" y="996960"/>
                  </a:lnTo>
                  <a:lnTo>
                    <a:pt x="669197" y="2275266"/>
                  </a:lnTo>
                  <a:lnTo>
                    <a:pt x="89625" y="997537"/>
                  </a:lnTo>
                  <a:lnTo>
                    <a:pt x="52536" y="929175"/>
                  </a:lnTo>
                  <a:cubicBezTo>
                    <a:pt x="18707" y="849156"/>
                    <a:pt x="0" y="761181"/>
                    <a:pt x="0" y="668834"/>
                  </a:cubicBezTo>
                  <a:cubicBezTo>
                    <a:pt x="0" y="299447"/>
                    <a:pt x="299308" y="0"/>
                    <a:pt x="668523" y="0"/>
                  </a:cubicBezTo>
                  <a:close/>
                </a:path>
              </a:pathLst>
            </a:custGeom>
            <a:solidFill>
              <a:srgbClr val="72BB13"/>
            </a:solidFill>
            <a:ln>
              <a:noFill/>
            </a:ln>
          </p:spPr>
          <p:txBody>
            <a:bodyPr wrap="square">
              <a:noAutofit/>
            </a:bodyPr>
            <a:lstStyle/>
            <a:p>
              <a:endParaRPr lang="zh-CN" altLang="zh-CN" sz="2490">
                <a:solidFill>
                  <a:srgbClr val="000000"/>
                </a:solidFill>
                <a:latin typeface="微软雅黑" panose="020B0503020204020204" pitchFamily="34" charset="-122"/>
                <a:ea typeface="微软雅黑" panose="020B0503020204020204" pitchFamily="34" charset="-122"/>
                <a:cs typeface="+mn-ea"/>
                <a:sym typeface="+mn-lt"/>
              </a:endParaRPr>
            </a:p>
          </p:txBody>
        </p:sp>
        <p:cxnSp>
          <p:nvCxnSpPr>
            <p:cNvPr id="73" name="直接连接符 72"/>
            <p:cNvCxnSpPr/>
            <p:nvPr/>
          </p:nvCxnSpPr>
          <p:spPr>
            <a:xfrm flipV="1">
              <a:off x="6624880" y="3001678"/>
              <a:ext cx="8030" cy="82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4" name="文本框 34"/>
          <p:cNvSpPr>
            <a:spLocks noChangeArrowheads="1"/>
          </p:cNvSpPr>
          <p:nvPr/>
        </p:nvSpPr>
        <p:spPr bwMode="auto">
          <a:xfrm>
            <a:off x="1519083" y="3794257"/>
            <a:ext cx="1745492" cy="655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2011</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5" name="文本框 34"/>
          <p:cNvSpPr>
            <a:spLocks noChangeArrowheads="1"/>
          </p:cNvSpPr>
          <p:nvPr/>
        </p:nvSpPr>
        <p:spPr bwMode="auto">
          <a:xfrm>
            <a:off x="3070917" y="2147121"/>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2012</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6" name="文本框 34"/>
          <p:cNvSpPr>
            <a:spLocks noChangeArrowheads="1"/>
          </p:cNvSpPr>
          <p:nvPr/>
        </p:nvSpPr>
        <p:spPr bwMode="auto">
          <a:xfrm>
            <a:off x="5927949" y="1773839"/>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2014</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7" name="文本框 34"/>
          <p:cNvSpPr>
            <a:spLocks noChangeArrowheads="1"/>
          </p:cNvSpPr>
          <p:nvPr/>
        </p:nvSpPr>
        <p:spPr bwMode="auto">
          <a:xfrm>
            <a:off x="8493559" y="1345807"/>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2016</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8" name="文本框 34"/>
          <p:cNvSpPr>
            <a:spLocks noChangeArrowheads="1"/>
          </p:cNvSpPr>
          <p:nvPr/>
        </p:nvSpPr>
        <p:spPr bwMode="auto">
          <a:xfrm>
            <a:off x="9868496" y="4173988"/>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2017</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79" name="文本框 34"/>
          <p:cNvSpPr>
            <a:spLocks noChangeArrowheads="1"/>
          </p:cNvSpPr>
          <p:nvPr/>
        </p:nvSpPr>
        <p:spPr bwMode="auto">
          <a:xfrm>
            <a:off x="7205045" y="4578503"/>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2015</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80" name="文本框 34"/>
          <p:cNvSpPr>
            <a:spLocks noChangeArrowheads="1"/>
          </p:cNvSpPr>
          <p:nvPr/>
        </p:nvSpPr>
        <p:spPr bwMode="auto">
          <a:xfrm>
            <a:off x="4586487" y="4147092"/>
            <a:ext cx="174549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96" tIns="41148" rIns="82296" bIns="41148">
            <a:spAutoFit/>
          </a:bodyPr>
          <a:lstStyle/>
          <a:p>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2013</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mn-lt"/>
            </a:endParaRPr>
          </a:p>
        </p:txBody>
      </p:sp>
      <p:sp>
        <p:nvSpPr>
          <p:cNvPr id="112" name="TextBox 111"/>
          <p:cNvSpPr txBox="1"/>
          <p:nvPr/>
        </p:nvSpPr>
        <p:spPr>
          <a:xfrm>
            <a:off x="3152775" y="2512695"/>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2" name="TextBox 111"/>
          <p:cNvSpPr txBox="1"/>
          <p:nvPr/>
        </p:nvSpPr>
        <p:spPr>
          <a:xfrm>
            <a:off x="1618615" y="4201795"/>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3" name="TextBox 111"/>
          <p:cNvSpPr txBox="1"/>
          <p:nvPr/>
        </p:nvSpPr>
        <p:spPr>
          <a:xfrm>
            <a:off x="6015355" y="2215515"/>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6" name="TextBox 111"/>
          <p:cNvSpPr txBox="1"/>
          <p:nvPr/>
        </p:nvSpPr>
        <p:spPr>
          <a:xfrm>
            <a:off x="8584565" y="1773555"/>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7" name="TextBox 111"/>
          <p:cNvSpPr txBox="1"/>
          <p:nvPr/>
        </p:nvSpPr>
        <p:spPr>
          <a:xfrm>
            <a:off x="4670425" y="4578350"/>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8" name="TextBox 111"/>
          <p:cNvSpPr txBox="1"/>
          <p:nvPr/>
        </p:nvSpPr>
        <p:spPr>
          <a:xfrm>
            <a:off x="7302500" y="5051425"/>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9" name="TextBox 111"/>
          <p:cNvSpPr txBox="1"/>
          <p:nvPr/>
        </p:nvSpPr>
        <p:spPr>
          <a:xfrm>
            <a:off x="9942830" y="4646930"/>
            <a:ext cx="1743710" cy="651510"/>
          </a:xfrm>
          <a:prstGeom prst="rect">
            <a:avLst/>
          </a:prstGeom>
          <a:noFill/>
        </p:spPr>
        <p:txBody>
          <a:bodyPr wrap="square"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pic>
        <p:nvPicPr>
          <p:cNvPr id="4" name="图片 3"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
        <p:nvSpPr>
          <p:cNvPr id="12" name="文本框 11"/>
          <p:cNvSpPr txBox="1"/>
          <p:nvPr/>
        </p:nvSpPr>
        <p:spPr>
          <a:xfrm>
            <a:off x="523875" y="516255"/>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5" name="椭圆 4"/>
          <p:cNvSpPr/>
          <p:nvPr/>
        </p:nvSpPr>
        <p:spPr>
          <a:xfrm>
            <a:off x="5666105" y="2098675"/>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2813685" y="2503170"/>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椭圆 10"/>
          <p:cNvSpPr/>
          <p:nvPr/>
        </p:nvSpPr>
        <p:spPr>
          <a:xfrm>
            <a:off x="8234680" y="1673860"/>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椭圆 12"/>
          <p:cNvSpPr/>
          <p:nvPr/>
        </p:nvSpPr>
        <p:spPr>
          <a:xfrm>
            <a:off x="9547225" y="4841240"/>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6970395" y="5258435"/>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4307205" y="4900295"/>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1271905" y="4502150"/>
            <a:ext cx="144780" cy="1447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 name="图片 16" descr="4978e1bd15c5d518b111dd33388d9fdc"/>
          <p:cNvPicPr>
            <a:picLocks noChangeAspect="1"/>
          </p:cNvPicPr>
          <p:nvPr/>
        </p:nvPicPr>
        <p:blipFill>
          <a:blip r:embed="rId2"/>
          <a:srcRect r="63056" b="75184"/>
          <a:stretch>
            <a:fillRect/>
          </a:stretch>
        </p:blipFill>
        <p:spPr>
          <a:xfrm>
            <a:off x="-4445" y="-4445"/>
            <a:ext cx="2131060" cy="1017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 presetClass="entr" presetSubtype="4" decel="5330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750" fill="hold"/>
                                        <p:tgtEl>
                                          <p:spTgt spid="62"/>
                                        </p:tgtEl>
                                        <p:attrNameLst>
                                          <p:attrName>ppt_x</p:attrName>
                                        </p:attrNameLst>
                                      </p:cBhvr>
                                      <p:tavLst>
                                        <p:tav tm="0">
                                          <p:val>
                                            <p:strVal val="#ppt_x"/>
                                          </p:val>
                                        </p:tav>
                                        <p:tav tm="100000">
                                          <p:val>
                                            <p:strVal val="#ppt_x"/>
                                          </p:val>
                                        </p:tav>
                                      </p:tavLst>
                                    </p:anim>
                                    <p:anim calcmode="lin" valueType="num">
                                      <p:cBhvr additive="base">
                                        <p:cTn id="12" dur="750" fill="hold"/>
                                        <p:tgtEl>
                                          <p:spTgt spid="62"/>
                                        </p:tgtEl>
                                        <p:attrNameLst>
                                          <p:attrName>ppt_y</p:attrName>
                                        </p:attrNameLst>
                                      </p:cBhvr>
                                      <p:tavLst>
                                        <p:tav tm="0">
                                          <p:val>
                                            <p:strVal val="1+#ppt_h/2"/>
                                          </p:val>
                                        </p:tav>
                                        <p:tav tm="100000">
                                          <p:val>
                                            <p:strVal val="#ppt_y"/>
                                          </p:val>
                                        </p:tav>
                                      </p:tavLst>
                                    </p:anim>
                                  </p:childTnLst>
                                </p:cTn>
                              </p:par>
                              <p:par>
                                <p:cTn id="13" presetID="2" presetClass="entr" presetSubtype="1" decel="53300" fill="hold" nodeType="withEffect">
                                  <p:stCondLst>
                                    <p:cond delay="25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750" fill="hold"/>
                                        <p:tgtEl>
                                          <p:spTgt spid="53"/>
                                        </p:tgtEl>
                                        <p:attrNameLst>
                                          <p:attrName>ppt_x</p:attrName>
                                        </p:attrNameLst>
                                      </p:cBhvr>
                                      <p:tavLst>
                                        <p:tav tm="0">
                                          <p:val>
                                            <p:strVal val="#ppt_x"/>
                                          </p:val>
                                        </p:tav>
                                        <p:tav tm="100000">
                                          <p:val>
                                            <p:strVal val="#ppt_x"/>
                                          </p:val>
                                        </p:tav>
                                      </p:tavLst>
                                    </p:anim>
                                    <p:anim calcmode="lin" valueType="num">
                                      <p:cBhvr additive="base">
                                        <p:cTn id="16" dur="75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decel="5330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750" fill="hold"/>
                                        <p:tgtEl>
                                          <p:spTgt spid="68"/>
                                        </p:tgtEl>
                                        <p:attrNameLst>
                                          <p:attrName>ppt_x</p:attrName>
                                        </p:attrNameLst>
                                      </p:cBhvr>
                                      <p:tavLst>
                                        <p:tav tm="0">
                                          <p:val>
                                            <p:strVal val="#ppt_x"/>
                                          </p:val>
                                        </p:tav>
                                        <p:tav tm="100000">
                                          <p:val>
                                            <p:strVal val="#ppt_x"/>
                                          </p:val>
                                        </p:tav>
                                      </p:tavLst>
                                    </p:anim>
                                    <p:anim calcmode="lin" valueType="num">
                                      <p:cBhvr additive="base">
                                        <p:cTn id="20" dur="750" fill="hold"/>
                                        <p:tgtEl>
                                          <p:spTgt spid="68"/>
                                        </p:tgtEl>
                                        <p:attrNameLst>
                                          <p:attrName>ppt_y</p:attrName>
                                        </p:attrNameLst>
                                      </p:cBhvr>
                                      <p:tavLst>
                                        <p:tav tm="0">
                                          <p:val>
                                            <p:strVal val="1+#ppt_h/2"/>
                                          </p:val>
                                        </p:tav>
                                        <p:tav tm="100000">
                                          <p:val>
                                            <p:strVal val="#ppt_y"/>
                                          </p:val>
                                        </p:tav>
                                      </p:tavLst>
                                    </p:anim>
                                  </p:childTnLst>
                                </p:cTn>
                              </p:par>
                              <p:par>
                                <p:cTn id="21" presetID="2" presetClass="entr" presetSubtype="1" decel="53300" fill="hold" nodeType="withEffect">
                                  <p:stCondLst>
                                    <p:cond delay="75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750" fill="hold"/>
                                        <p:tgtEl>
                                          <p:spTgt spid="59"/>
                                        </p:tgtEl>
                                        <p:attrNameLst>
                                          <p:attrName>ppt_x</p:attrName>
                                        </p:attrNameLst>
                                      </p:cBhvr>
                                      <p:tavLst>
                                        <p:tav tm="0">
                                          <p:val>
                                            <p:strVal val="#ppt_x"/>
                                          </p:val>
                                        </p:tav>
                                        <p:tav tm="100000">
                                          <p:val>
                                            <p:strVal val="#ppt_x"/>
                                          </p:val>
                                        </p:tav>
                                      </p:tavLst>
                                    </p:anim>
                                    <p:anim calcmode="lin" valueType="num">
                                      <p:cBhvr additive="base">
                                        <p:cTn id="24" dur="750" fill="hold"/>
                                        <p:tgtEl>
                                          <p:spTgt spid="59"/>
                                        </p:tgtEl>
                                        <p:attrNameLst>
                                          <p:attrName>ppt_y</p:attrName>
                                        </p:attrNameLst>
                                      </p:cBhvr>
                                      <p:tavLst>
                                        <p:tav tm="0">
                                          <p:val>
                                            <p:strVal val="0-#ppt_h/2"/>
                                          </p:val>
                                        </p:tav>
                                        <p:tav tm="100000">
                                          <p:val>
                                            <p:strVal val="#ppt_y"/>
                                          </p:val>
                                        </p:tav>
                                      </p:tavLst>
                                    </p:anim>
                                  </p:childTnLst>
                                </p:cTn>
                              </p:par>
                              <p:par>
                                <p:cTn id="25" presetID="2" presetClass="entr" presetSubtype="4" decel="53300" fill="hold" nodeType="withEffect">
                                  <p:stCondLst>
                                    <p:cond delay="100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750" fill="hold"/>
                                        <p:tgtEl>
                                          <p:spTgt spid="65"/>
                                        </p:tgtEl>
                                        <p:attrNameLst>
                                          <p:attrName>ppt_x</p:attrName>
                                        </p:attrNameLst>
                                      </p:cBhvr>
                                      <p:tavLst>
                                        <p:tav tm="0">
                                          <p:val>
                                            <p:strVal val="#ppt_x"/>
                                          </p:val>
                                        </p:tav>
                                        <p:tav tm="100000">
                                          <p:val>
                                            <p:strVal val="#ppt_x"/>
                                          </p:val>
                                        </p:tav>
                                      </p:tavLst>
                                    </p:anim>
                                    <p:anim calcmode="lin" valueType="num">
                                      <p:cBhvr additive="base">
                                        <p:cTn id="28" dur="750" fill="hold"/>
                                        <p:tgtEl>
                                          <p:spTgt spid="65"/>
                                        </p:tgtEl>
                                        <p:attrNameLst>
                                          <p:attrName>ppt_y</p:attrName>
                                        </p:attrNameLst>
                                      </p:cBhvr>
                                      <p:tavLst>
                                        <p:tav tm="0">
                                          <p:val>
                                            <p:strVal val="1+#ppt_h/2"/>
                                          </p:val>
                                        </p:tav>
                                        <p:tav tm="100000">
                                          <p:val>
                                            <p:strVal val="#ppt_y"/>
                                          </p:val>
                                        </p:tav>
                                      </p:tavLst>
                                    </p:anim>
                                  </p:childTnLst>
                                </p:cTn>
                              </p:par>
                              <p:par>
                                <p:cTn id="29" presetID="2" presetClass="entr" presetSubtype="1" decel="53300" fill="hold" nodeType="withEffect">
                                  <p:stCondLst>
                                    <p:cond delay="125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750" fill="hold"/>
                                        <p:tgtEl>
                                          <p:spTgt spid="56"/>
                                        </p:tgtEl>
                                        <p:attrNameLst>
                                          <p:attrName>ppt_x</p:attrName>
                                        </p:attrNameLst>
                                      </p:cBhvr>
                                      <p:tavLst>
                                        <p:tav tm="0">
                                          <p:val>
                                            <p:strVal val="#ppt_x"/>
                                          </p:val>
                                        </p:tav>
                                        <p:tav tm="100000">
                                          <p:val>
                                            <p:strVal val="#ppt_x"/>
                                          </p:val>
                                        </p:tav>
                                      </p:tavLst>
                                    </p:anim>
                                    <p:anim calcmode="lin" valueType="num">
                                      <p:cBhvr additive="base">
                                        <p:cTn id="32" dur="750" fill="hold"/>
                                        <p:tgtEl>
                                          <p:spTgt spid="56"/>
                                        </p:tgtEl>
                                        <p:attrNameLst>
                                          <p:attrName>ppt_y</p:attrName>
                                        </p:attrNameLst>
                                      </p:cBhvr>
                                      <p:tavLst>
                                        <p:tav tm="0">
                                          <p:val>
                                            <p:strVal val="0-#ppt_h/2"/>
                                          </p:val>
                                        </p:tav>
                                        <p:tav tm="100000">
                                          <p:val>
                                            <p:strVal val="#ppt_y"/>
                                          </p:val>
                                        </p:tav>
                                      </p:tavLst>
                                    </p:anim>
                                  </p:childTnLst>
                                </p:cTn>
                              </p:par>
                              <p:par>
                                <p:cTn id="33" presetID="2" presetClass="entr" presetSubtype="4" decel="53300" fill="hold" nodeType="withEffect">
                                  <p:stCondLst>
                                    <p:cond delay="1500"/>
                                  </p:stCondLst>
                                  <p:childTnLst>
                                    <p:set>
                                      <p:cBhvr>
                                        <p:cTn id="34" dur="1" fill="hold">
                                          <p:stCondLst>
                                            <p:cond delay="0"/>
                                          </p:stCondLst>
                                        </p:cTn>
                                        <p:tgtEl>
                                          <p:spTgt spid="71"/>
                                        </p:tgtEl>
                                        <p:attrNameLst>
                                          <p:attrName>style.visibility</p:attrName>
                                        </p:attrNameLst>
                                      </p:cBhvr>
                                      <p:to>
                                        <p:strVal val="visible"/>
                                      </p:to>
                                    </p:set>
                                    <p:anim calcmode="lin" valueType="num">
                                      <p:cBhvr additive="base">
                                        <p:cTn id="35" dur="750" fill="hold"/>
                                        <p:tgtEl>
                                          <p:spTgt spid="71"/>
                                        </p:tgtEl>
                                        <p:attrNameLst>
                                          <p:attrName>ppt_x</p:attrName>
                                        </p:attrNameLst>
                                      </p:cBhvr>
                                      <p:tavLst>
                                        <p:tav tm="0">
                                          <p:val>
                                            <p:strVal val="#ppt_x"/>
                                          </p:val>
                                        </p:tav>
                                        <p:tav tm="100000">
                                          <p:val>
                                            <p:strVal val="#ppt_x"/>
                                          </p:val>
                                        </p:tav>
                                      </p:tavLst>
                                    </p:anim>
                                    <p:anim calcmode="lin" valueType="num">
                                      <p:cBhvr additive="base">
                                        <p:cTn id="36" dur="750" fill="hold"/>
                                        <p:tgtEl>
                                          <p:spTgt spid="71"/>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 presetClass="entr" presetSubtype="4" decel="53300"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750" fill="hold"/>
                                        <p:tgtEl>
                                          <p:spTgt spid="74"/>
                                        </p:tgtEl>
                                        <p:attrNameLst>
                                          <p:attrName>ppt_x</p:attrName>
                                        </p:attrNameLst>
                                      </p:cBhvr>
                                      <p:tavLst>
                                        <p:tav tm="0">
                                          <p:val>
                                            <p:strVal val="#ppt_x"/>
                                          </p:val>
                                        </p:tav>
                                        <p:tav tm="100000">
                                          <p:val>
                                            <p:strVal val="#ppt_x"/>
                                          </p:val>
                                        </p:tav>
                                      </p:tavLst>
                                    </p:anim>
                                    <p:anim calcmode="lin" valueType="num">
                                      <p:cBhvr additive="base">
                                        <p:cTn id="41" dur="750" fill="hold"/>
                                        <p:tgtEl>
                                          <p:spTgt spid="74"/>
                                        </p:tgtEl>
                                        <p:attrNameLst>
                                          <p:attrName>ppt_y</p:attrName>
                                        </p:attrNameLst>
                                      </p:cBhvr>
                                      <p:tavLst>
                                        <p:tav tm="0">
                                          <p:val>
                                            <p:strVal val="1+#ppt_h/2"/>
                                          </p:val>
                                        </p:tav>
                                        <p:tav tm="100000">
                                          <p:val>
                                            <p:strVal val="#ppt_y"/>
                                          </p:val>
                                        </p:tav>
                                      </p:tavLst>
                                    </p:anim>
                                  </p:childTnLst>
                                </p:cTn>
                              </p:par>
                              <p:par>
                                <p:cTn id="42" presetID="2" presetClass="entr" presetSubtype="1" decel="53300" fill="hold" grpId="0" nodeType="with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750" fill="hold"/>
                                        <p:tgtEl>
                                          <p:spTgt spid="75"/>
                                        </p:tgtEl>
                                        <p:attrNameLst>
                                          <p:attrName>ppt_x</p:attrName>
                                        </p:attrNameLst>
                                      </p:cBhvr>
                                      <p:tavLst>
                                        <p:tav tm="0">
                                          <p:val>
                                            <p:strVal val="#ppt_x"/>
                                          </p:val>
                                        </p:tav>
                                        <p:tav tm="100000">
                                          <p:val>
                                            <p:strVal val="#ppt_x"/>
                                          </p:val>
                                        </p:tav>
                                      </p:tavLst>
                                    </p:anim>
                                    <p:anim calcmode="lin" valueType="num">
                                      <p:cBhvr additive="base">
                                        <p:cTn id="45" dur="750" fill="hold"/>
                                        <p:tgtEl>
                                          <p:spTgt spid="75"/>
                                        </p:tgtEl>
                                        <p:attrNameLst>
                                          <p:attrName>ppt_y</p:attrName>
                                        </p:attrNameLst>
                                      </p:cBhvr>
                                      <p:tavLst>
                                        <p:tav tm="0">
                                          <p:val>
                                            <p:strVal val="0-#ppt_h/2"/>
                                          </p:val>
                                        </p:tav>
                                        <p:tav tm="100000">
                                          <p:val>
                                            <p:strVal val="#ppt_y"/>
                                          </p:val>
                                        </p:tav>
                                      </p:tavLst>
                                    </p:anim>
                                  </p:childTnLst>
                                </p:cTn>
                              </p:par>
                              <p:par>
                                <p:cTn id="46" presetID="2" presetClass="entr" presetSubtype="4" decel="5330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 calcmode="lin" valueType="num">
                                      <p:cBhvr additive="base">
                                        <p:cTn id="48" dur="750" fill="hold"/>
                                        <p:tgtEl>
                                          <p:spTgt spid="80"/>
                                        </p:tgtEl>
                                        <p:attrNameLst>
                                          <p:attrName>ppt_x</p:attrName>
                                        </p:attrNameLst>
                                      </p:cBhvr>
                                      <p:tavLst>
                                        <p:tav tm="0">
                                          <p:val>
                                            <p:strVal val="#ppt_x"/>
                                          </p:val>
                                        </p:tav>
                                        <p:tav tm="100000">
                                          <p:val>
                                            <p:strVal val="#ppt_x"/>
                                          </p:val>
                                        </p:tav>
                                      </p:tavLst>
                                    </p:anim>
                                    <p:anim calcmode="lin" valueType="num">
                                      <p:cBhvr additive="base">
                                        <p:cTn id="49" dur="750" fill="hold"/>
                                        <p:tgtEl>
                                          <p:spTgt spid="80"/>
                                        </p:tgtEl>
                                        <p:attrNameLst>
                                          <p:attrName>ppt_y</p:attrName>
                                        </p:attrNameLst>
                                      </p:cBhvr>
                                      <p:tavLst>
                                        <p:tav tm="0">
                                          <p:val>
                                            <p:strVal val="1+#ppt_h/2"/>
                                          </p:val>
                                        </p:tav>
                                        <p:tav tm="100000">
                                          <p:val>
                                            <p:strVal val="#ppt_y"/>
                                          </p:val>
                                        </p:tav>
                                      </p:tavLst>
                                    </p:anim>
                                  </p:childTnLst>
                                </p:cTn>
                              </p:par>
                              <p:par>
                                <p:cTn id="50" presetID="2" presetClass="entr" presetSubtype="1" decel="5330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additive="base">
                                        <p:cTn id="52" dur="750" fill="hold"/>
                                        <p:tgtEl>
                                          <p:spTgt spid="76"/>
                                        </p:tgtEl>
                                        <p:attrNameLst>
                                          <p:attrName>ppt_x</p:attrName>
                                        </p:attrNameLst>
                                      </p:cBhvr>
                                      <p:tavLst>
                                        <p:tav tm="0">
                                          <p:val>
                                            <p:strVal val="#ppt_x"/>
                                          </p:val>
                                        </p:tav>
                                        <p:tav tm="100000">
                                          <p:val>
                                            <p:strVal val="#ppt_x"/>
                                          </p:val>
                                        </p:tav>
                                      </p:tavLst>
                                    </p:anim>
                                    <p:anim calcmode="lin" valueType="num">
                                      <p:cBhvr additive="base">
                                        <p:cTn id="53" dur="750" fill="hold"/>
                                        <p:tgtEl>
                                          <p:spTgt spid="76"/>
                                        </p:tgtEl>
                                        <p:attrNameLst>
                                          <p:attrName>ppt_y</p:attrName>
                                        </p:attrNameLst>
                                      </p:cBhvr>
                                      <p:tavLst>
                                        <p:tav tm="0">
                                          <p:val>
                                            <p:strVal val="0-#ppt_h/2"/>
                                          </p:val>
                                        </p:tav>
                                        <p:tav tm="100000">
                                          <p:val>
                                            <p:strVal val="#ppt_y"/>
                                          </p:val>
                                        </p:tav>
                                      </p:tavLst>
                                    </p:anim>
                                  </p:childTnLst>
                                </p:cTn>
                              </p:par>
                              <p:par>
                                <p:cTn id="54" presetID="2" presetClass="entr" presetSubtype="4" decel="53300" fill="hold" grpId="0" nodeType="with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750" fill="hold"/>
                                        <p:tgtEl>
                                          <p:spTgt spid="79"/>
                                        </p:tgtEl>
                                        <p:attrNameLst>
                                          <p:attrName>ppt_x</p:attrName>
                                        </p:attrNameLst>
                                      </p:cBhvr>
                                      <p:tavLst>
                                        <p:tav tm="0">
                                          <p:val>
                                            <p:strVal val="#ppt_x"/>
                                          </p:val>
                                        </p:tav>
                                        <p:tav tm="100000">
                                          <p:val>
                                            <p:strVal val="#ppt_x"/>
                                          </p:val>
                                        </p:tav>
                                      </p:tavLst>
                                    </p:anim>
                                    <p:anim calcmode="lin" valueType="num">
                                      <p:cBhvr additive="base">
                                        <p:cTn id="57" dur="750" fill="hold"/>
                                        <p:tgtEl>
                                          <p:spTgt spid="79"/>
                                        </p:tgtEl>
                                        <p:attrNameLst>
                                          <p:attrName>ppt_y</p:attrName>
                                        </p:attrNameLst>
                                      </p:cBhvr>
                                      <p:tavLst>
                                        <p:tav tm="0">
                                          <p:val>
                                            <p:strVal val="1+#ppt_h/2"/>
                                          </p:val>
                                        </p:tav>
                                        <p:tav tm="100000">
                                          <p:val>
                                            <p:strVal val="#ppt_y"/>
                                          </p:val>
                                        </p:tav>
                                      </p:tavLst>
                                    </p:anim>
                                  </p:childTnLst>
                                </p:cTn>
                              </p:par>
                              <p:par>
                                <p:cTn id="58" presetID="2" presetClass="entr" presetSubtype="1" decel="53300"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additive="base">
                                        <p:cTn id="60" dur="750" fill="hold"/>
                                        <p:tgtEl>
                                          <p:spTgt spid="77"/>
                                        </p:tgtEl>
                                        <p:attrNameLst>
                                          <p:attrName>ppt_x</p:attrName>
                                        </p:attrNameLst>
                                      </p:cBhvr>
                                      <p:tavLst>
                                        <p:tav tm="0">
                                          <p:val>
                                            <p:strVal val="#ppt_x"/>
                                          </p:val>
                                        </p:tav>
                                        <p:tav tm="100000">
                                          <p:val>
                                            <p:strVal val="#ppt_x"/>
                                          </p:val>
                                        </p:tav>
                                      </p:tavLst>
                                    </p:anim>
                                    <p:anim calcmode="lin" valueType="num">
                                      <p:cBhvr additive="base">
                                        <p:cTn id="61" dur="750" fill="hold"/>
                                        <p:tgtEl>
                                          <p:spTgt spid="77"/>
                                        </p:tgtEl>
                                        <p:attrNameLst>
                                          <p:attrName>ppt_y</p:attrName>
                                        </p:attrNameLst>
                                      </p:cBhvr>
                                      <p:tavLst>
                                        <p:tav tm="0">
                                          <p:val>
                                            <p:strVal val="0-#ppt_h/2"/>
                                          </p:val>
                                        </p:tav>
                                        <p:tav tm="100000">
                                          <p:val>
                                            <p:strVal val="#ppt_y"/>
                                          </p:val>
                                        </p:tav>
                                      </p:tavLst>
                                    </p:anim>
                                  </p:childTnLst>
                                </p:cTn>
                              </p:par>
                              <p:par>
                                <p:cTn id="62" presetID="2" presetClass="entr" presetSubtype="4" decel="53300" fill="hold" grpId="0" nodeType="with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750" fill="hold"/>
                                        <p:tgtEl>
                                          <p:spTgt spid="78"/>
                                        </p:tgtEl>
                                        <p:attrNameLst>
                                          <p:attrName>ppt_x</p:attrName>
                                        </p:attrNameLst>
                                      </p:cBhvr>
                                      <p:tavLst>
                                        <p:tav tm="0">
                                          <p:val>
                                            <p:strVal val="#ppt_x"/>
                                          </p:val>
                                        </p:tav>
                                        <p:tav tm="100000">
                                          <p:val>
                                            <p:strVal val="#ppt_x"/>
                                          </p:val>
                                        </p:tav>
                                      </p:tavLst>
                                    </p:anim>
                                    <p:anim calcmode="lin" valueType="num">
                                      <p:cBhvr additive="base">
                                        <p:cTn id="65" dur="750" fill="hold"/>
                                        <p:tgtEl>
                                          <p:spTgt spid="78"/>
                                        </p:tgtEl>
                                        <p:attrNameLst>
                                          <p:attrName>ppt_y</p:attrName>
                                        </p:attrNameLst>
                                      </p:cBhvr>
                                      <p:tavLst>
                                        <p:tav tm="0">
                                          <p:val>
                                            <p:strVal val="1+#ppt_h/2"/>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12"/>
                                        </p:tgtEl>
                                        <p:attrNameLst>
                                          <p:attrName>style.visibility</p:attrName>
                                        </p:attrNameLst>
                                      </p:cBhvr>
                                      <p:to>
                                        <p:strVal val="visible"/>
                                      </p:to>
                                    </p:set>
                                    <p:anim calcmode="lin" valueType="num">
                                      <p:cBhvr additive="base">
                                        <p:cTn id="68" dur="500" fill="hold"/>
                                        <p:tgtEl>
                                          <p:spTgt spid="112"/>
                                        </p:tgtEl>
                                        <p:attrNameLst>
                                          <p:attrName>ppt_x</p:attrName>
                                        </p:attrNameLst>
                                      </p:cBhvr>
                                      <p:tavLst>
                                        <p:tav tm="0">
                                          <p:val>
                                            <p:strVal val="1+#ppt_w/2"/>
                                          </p:val>
                                        </p:tav>
                                        <p:tav tm="100000">
                                          <p:val>
                                            <p:strVal val="#ppt_x"/>
                                          </p:val>
                                        </p:tav>
                                      </p:tavLst>
                                    </p:anim>
                                    <p:anim calcmode="lin" valueType="num">
                                      <p:cBhvr additive="base">
                                        <p:cTn id="69" dur="500" fill="hold"/>
                                        <p:tgtEl>
                                          <p:spTgt spid="11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additive="base">
                                        <p:cTn id="72" dur="500" fill="hold"/>
                                        <p:tgtEl>
                                          <p:spTgt spid="2"/>
                                        </p:tgtEl>
                                        <p:attrNameLst>
                                          <p:attrName>ppt_x</p:attrName>
                                        </p:attrNameLst>
                                      </p:cBhvr>
                                      <p:tavLst>
                                        <p:tav tm="0">
                                          <p:val>
                                            <p:strVal val="1+#ppt_w/2"/>
                                          </p:val>
                                        </p:tav>
                                        <p:tav tm="100000">
                                          <p:val>
                                            <p:strVal val="#ppt_x"/>
                                          </p:val>
                                        </p:tav>
                                      </p:tavLst>
                                    </p:anim>
                                    <p:anim calcmode="lin" valueType="num">
                                      <p:cBhvr additive="base">
                                        <p:cTn id="73" dur="500" fill="hold"/>
                                        <p:tgtEl>
                                          <p:spTgt spid="2"/>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fill="hold"/>
                                        <p:tgtEl>
                                          <p:spTgt spid="3"/>
                                        </p:tgtEl>
                                        <p:attrNameLst>
                                          <p:attrName>ppt_x</p:attrName>
                                        </p:attrNameLst>
                                      </p:cBhvr>
                                      <p:tavLst>
                                        <p:tav tm="0">
                                          <p:val>
                                            <p:strVal val="1+#ppt_w/2"/>
                                          </p:val>
                                        </p:tav>
                                        <p:tav tm="100000">
                                          <p:val>
                                            <p:strVal val="#ppt_x"/>
                                          </p:val>
                                        </p:tav>
                                      </p:tavLst>
                                    </p:anim>
                                    <p:anim calcmode="lin" valueType="num">
                                      <p:cBhvr additive="base">
                                        <p:cTn id="77" dur="500" fill="hold"/>
                                        <p:tgtEl>
                                          <p:spTgt spid="3"/>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500" fill="hold"/>
                                        <p:tgtEl>
                                          <p:spTgt spid="6"/>
                                        </p:tgtEl>
                                        <p:attrNameLst>
                                          <p:attrName>ppt_x</p:attrName>
                                        </p:attrNameLst>
                                      </p:cBhvr>
                                      <p:tavLst>
                                        <p:tav tm="0">
                                          <p:val>
                                            <p:strVal val="1+#ppt_w/2"/>
                                          </p:val>
                                        </p:tav>
                                        <p:tav tm="100000">
                                          <p:val>
                                            <p:strVal val="#ppt_x"/>
                                          </p:val>
                                        </p:tav>
                                      </p:tavLst>
                                    </p:anim>
                                    <p:anim calcmode="lin" valueType="num">
                                      <p:cBhvr additive="base">
                                        <p:cTn id="81" dur="500" fill="hold"/>
                                        <p:tgtEl>
                                          <p:spTgt spid="6"/>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1+#ppt_w/2"/>
                                          </p:val>
                                        </p:tav>
                                        <p:tav tm="100000">
                                          <p:val>
                                            <p:strVal val="#ppt_x"/>
                                          </p:val>
                                        </p:tav>
                                      </p:tavLst>
                                    </p:anim>
                                    <p:anim calcmode="lin" valueType="num">
                                      <p:cBhvr additive="base">
                                        <p:cTn id="85" dur="500" fill="hold"/>
                                        <p:tgtEl>
                                          <p:spTgt spid="7"/>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 calcmode="lin" valueType="num">
                                      <p:cBhvr additive="base">
                                        <p:cTn id="88" dur="500" fill="hold"/>
                                        <p:tgtEl>
                                          <p:spTgt spid="8"/>
                                        </p:tgtEl>
                                        <p:attrNameLst>
                                          <p:attrName>ppt_x</p:attrName>
                                        </p:attrNameLst>
                                      </p:cBhvr>
                                      <p:tavLst>
                                        <p:tav tm="0">
                                          <p:val>
                                            <p:strVal val="1+#ppt_w/2"/>
                                          </p:val>
                                        </p:tav>
                                        <p:tav tm="100000">
                                          <p:val>
                                            <p:strVal val="#ppt_x"/>
                                          </p:val>
                                        </p:tav>
                                      </p:tavLst>
                                    </p:anim>
                                    <p:anim calcmode="lin" valueType="num">
                                      <p:cBhvr additive="base">
                                        <p:cTn id="89" dur="500" fill="hold"/>
                                        <p:tgtEl>
                                          <p:spTgt spid="8"/>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9"/>
                                        </p:tgtEl>
                                        <p:attrNameLst>
                                          <p:attrName>style.visibility</p:attrName>
                                        </p:attrNameLst>
                                      </p:cBhvr>
                                      <p:to>
                                        <p:strVal val="visible"/>
                                      </p:to>
                                    </p:set>
                                    <p:anim calcmode="lin" valueType="num">
                                      <p:cBhvr additive="base">
                                        <p:cTn id="92" dur="500" fill="hold"/>
                                        <p:tgtEl>
                                          <p:spTgt spid="9"/>
                                        </p:tgtEl>
                                        <p:attrNameLst>
                                          <p:attrName>ppt_x</p:attrName>
                                        </p:attrNameLst>
                                      </p:cBhvr>
                                      <p:tavLst>
                                        <p:tav tm="0">
                                          <p:val>
                                            <p:strVal val="1+#ppt_w/2"/>
                                          </p:val>
                                        </p:tav>
                                        <p:tav tm="100000">
                                          <p:val>
                                            <p:strVal val="#ppt_x"/>
                                          </p:val>
                                        </p:tav>
                                      </p:tavLst>
                                    </p:anim>
                                    <p:anim calcmode="lin" valueType="num">
                                      <p:cBhvr additive="base">
                                        <p:cTn id="9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112" grpId="0"/>
      <p:bldP spid="2" grpId="0"/>
      <p:bldP spid="3"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矩形 31"/>
          <p:cNvSpPr/>
          <p:nvPr/>
        </p:nvSpPr>
        <p:spPr>
          <a:xfrm>
            <a:off x="7661024" y="3543882"/>
            <a:ext cx="4520045" cy="2346897"/>
          </a:xfrm>
          <a:prstGeom prst="rect">
            <a:avLst/>
          </a:prstGeom>
          <a:solidFill>
            <a:srgbClr val="92D050"/>
          </a:solidFill>
          <a:ln w="9525" cap="flat" cmpd="sng">
            <a:solidFill>
              <a:srgbClr val="92D050"/>
            </a:solidFill>
            <a:prstDash val="solid"/>
            <a:miter/>
            <a:headEnd type="none" w="med" len="med"/>
            <a:tailEnd type="none" w="med" len="med"/>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sp>
        <p:nvSpPr>
          <p:cNvPr id="4099" name="矩形 30"/>
          <p:cNvSpPr/>
          <p:nvPr/>
        </p:nvSpPr>
        <p:spPr>
          <a:xfrm>
            <a:off x="1270" y="1188085"/>
            <a:ext cx="4525010" cy="2364740"/>
          </a:xfrm>
          <a:prstGeom prst="rect">
            <a:avLst/>
          </a:prstGeom>
          <a:solidFill>
            <a:srgbClr val="92D050"/>
          </a:solidFill>
          <a:ln w="9525">
            <a:noFill/>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pic>
        <p:nvPicPr>
          <p:cNvPr id="4105" name="Picture 3" descr="C:\Users\design\Desktop\rad600-03404433.jpg"/>
          <p:cNvPicPr>
            <a:picLocks noChangeAspect="1"/>
          </p:cNvPicPr>
          <p:nvPr/>
        </p:nvPicPr>
        <p:blipFill>
          <a:blip r:embed="rId1"/>
          <a:srcRect t="3549" b="54620"/>
          <a:stretch>
            <a:fillRect/>
          </a:stretch>
        </p:blipFill>
        <p:spPr>
          <a:xfrm>
            <a:off x="3953" y="3546438"/>
            <a:ext cx="8463906" cy="2344342"/>
          </a:xfrm>
          <a:prstGeom prst="rect">
            <a:avLst/>
          </a:prstGeom>
          <a:noFill/>
          <a:ln w="9525">
            <a:noFill/>
          </a:ln>
        </p:spPr>
      </p:pic>
      <p:pic>
        <p:nvPicPr>
          <p:cNvPr id="4106" name="Picture 3" descr="C:\Users\design\Desktop\top-759783.jpg"/>
          <p:cNvPicPr>
            <a:picLocks noChangeAspect="1"/>
          </p:cNvPicPr>
          <p:nvPr/>
        </p:nvPicPr>
        <p:blipFill>
          <a:blip r:embed="rId2"/>
          <a:srcRect t="28702" b="24649"/>
          <a:stretch>
            <a:fillRect/>
          </a:stretch>
        </p:blipFill>
        <p:spPr>
          <a:xfrm>
            <a:off x="4525865" y="1194429"/>
            <a:ext cx="7655204" cy="2349453"/>
          </a:xfrm>
          <a:prstGeom prst="rect">
            <a:avLst/>
          </a:prstGeom>
          <a:noFill/>
          <a:ln w="9525">
            <a:noFill/>
          </a:ln>
        </p:spPr>
      </p:pic>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4" name="图片 3" descr="fe1ccbe814a80d5b46adcc075a35713c99"/>
          <p:cNvPicPr>
            <a:picLocks noChangeAspect="1"/>
          </p:cNvPicPr>
          <p:nvPr/>
        </p:nvPicPr>
        <p:blipFill>
          <a:blip r:embed="rId3"/>
          <a:stretch>
            <a:fillRect/>
          </a:stretch>
        </p:blipFill>
        <p:spPr>
          <a:xfrm>
            <a:off x="8971280" y="-4445"/>
            <a:ext cx="3224530" cy="2108200"/>
          </a:xfrm>
          <a:prstGeom prst="rect">
            <a:avLst/>
          </a:prstGeom>
        </p:spPr>
      </p:pic>
      <p:pic>
        <p:nvPicPr>
          <p:cNvPr id="9" name="图片 8" descr="4978e1bd15c5d518b111dd33388d9fdc"/>
          <p:cNvPicPr>
            <a:picLocks noChangeAspect="1"/>
          </p:cNvPicPr>
          <p:nvPr/>
        </p:nvPicPr>
        <p:blipFill>
          <a:blip r:embed="rId4"/>
          <a:srcRect r="63056" b="75184"/>
          <a:stretch>
            <a:fillRect/>
          </a:stretch>
        </p:blipFill>
        <p:spPr>
          <a:xfrm>
            <a:off x="-4445" y="-4445"/>
            <a:ext cx="2131060" cy="1017905"/>
          </a:xfrm>
          <a:prstGeom prst="rect">
            <a:avLst/>
          </a:prstGeom>
        </p:spPr>
      </p:pic>
      <p:sp>
        <p:nvSpPr>
          <p:cNvPr id="112" name="TextBox 111"/>
          <p:cNvSpPr txBox="1"/>
          <p:nvPr/>
        </p:nvSpPr>
        <p:spPr>
          <a:xfrm>
            <a:off x="811135" y="1941321"/>
            <a:ext cx="2649261" cy="855345"/>
          </a:xfrm>
          <a:prstGeom prst="rect">
            <a:avLst/>
          </a:prstGeom>
          <a:noFill/>
        </p:spPr>
        <p:txBody>
          <a:bodyPr lIns="0" tIns="0" rIns="0" bIns="0">
            <a:spAutoFit/>
          </a:bodyPr>
          <a:p>
            <a:pPr defTabSz="1218565">
              <a:defRPr/>
            </a:pPr>
            <a:r>
              <a:rPr lang="en-US" altLang="zh-CN" sz="1600" b="1" kern="0" dirty="0">
                <a:solidFill>
                  <a:schemeClr val="bg1"/>
                </a:solidFill>
                <a:latin typeface="Arial" panose="020B0604020202020204" pitchFamily="34" charset="0"/>
                <a:ea typeface="微软雅黑" panose="020B0503020204020204" pitchFamily="34" charset="-122"/>
                <a:sym typeface="+mn-ea"/>
              </a:rPr>
              <a:t>put your title here</a:t>
            </a:r>
            <a:endParaRPr lang="en-US" altLang="zh-CN" sz="1600" b="1" kern="0" dirty="0">
              <a:solidFill>
                <a:schemeClr val="bg1"/>
              </a:solidFill>
              <a:latin typeface="Arial" panose="020B0604020202020204" pitchFamily="34" charset="0"/>
              <a:ea typeface="微软雅黑" panose="020B0503020204020204" pitchFamily="34" charset="-122"/>
              <a:sym typeface="+mn-ea"/>
            </a:endParaRPr>
          </a:p>
          <a:p>
            <a:pPr defTabSz="1218565">
              <a:defRPr/>
            </a:pPr>
            <a:r>
              <a:rPr lang="zh-CN" altLang="en-US" sz="1335">
                <a:solidFill>
                  <a:schemeClr val="bg1"/>
                </a:solidFill>
                <a:sym typeface="+mn-ea"/>
              </a:rPr>
              <a:t>David Beckham's emails have been hacked. The people who did it wanted him to pay them to keep quiet.</a:t>
            </a:r>
            <a:endParaRPr lang="zh-CN" altLang="en-US" sz="1335" kern="0" dirty="0">
              <a:solidFill>
                <a:schemeClr val="bg1"/>
              </a:solidFill>
              <a:latin typeface="微软雅黑" panose="020B0503020204020204" pitchFamily="34" charset="-122"/>
              <a:ea typeface="微软雅黑" panose="020B0503020204020204" pitchFamily="34" charset="-122"/>
              <a:sym typeface="+mn-ea"/>
            </a:endParaRPr>
          </a:p>
        </p:txBody>
      </p:sp>
      <p:sp>
        <p:nvSpPr>
          <p:cNvPr id="3" name="TextBox 111"/>
          <p:cNvSpPr txBox="1"/>
          <p:nvPr/>
        </p:nvSpPr>
        <p:spPr>
          <a:xfrm>
            <a:off x="9107410" y="4187951"/>
            <a:ext cx="2649261" cy="1059180"/>
          </a:xfrm>
          <a:prstGeom prst="rect">
            <a:avLst/>
          </a:prstGeom>
          <a:noFill/>
        </p:spPr>
        <p:txBody>
          <a:bodyPr lIns="0" tIns="0" rIns="0" bIns="0">
            <a:spAutoFit/>
          </a:bodyPr>
          <a:lstStyle/>
          <a:p>
            <a:pPr defTabSz="1218565">
              <a:defRPr/>
            </a:pPr>
            <a:r>
              <a:rPr lang="en-US" altLang="zh-CN" sz="1600" b="1" kern="0" dirty="0">
                <a:solidFill>
                  <a:schemeClr val="bg1"/>
                </a:solidFill>
                <a:latin typeface="Arial" panose="020B0604020202020204" pitchFamily="34" charset="0"/>
                <a:ea typeface="微软雅黑" panose="020B0503020204020204" pitchFamily="34" charset="-122"/>
                <a:sym typeface="+mn-ea"/>
              </a:rPr>
              <a:t>put your title here</a:t>
            </a:r>
            <a:endParaRPr lang="en-US" altLang="zh-CN" sz="1600" b="1" kern="0" dirty="0">
              <a:solidFill>
                <a:schemeClr val="bg1"/>
              </a:solidFill>
              <a:latin typeface="Arial" panose="020B0604020202020204" pitchFamily="34" charset="0"/>
              <a:ea typeface="微软雅黑" panose="020B0503020204020204" pitchFamily="34" charset="-122"/>
              <a:sym typeface="+mn-ea"/>
            </a:endParaRPr>
          </a:p>
          <a:p>
            <a:pPr defTabSz="1218565">
              <a:defRPr/>
            </a:pPr>
            <a:r>
              <a:rPr lang="zh-CN" altLang="en-US" sz="1335" b="1">
                <a:solidFill>
                  <a:schemeClr val="bg1"/>
                </a:solidFill>
                <a:sym typeface="+mn-ea"/>
              </a:rPr>
              <a:t>David Beckham's emails have been hacked. The people who did it wanted him to pay them to keep quiet.</a:t>
            </a:r>
            <a:endParaRPr lang="zh-CN" altLang="en-US" sz="1335" b="1" kern="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2" descr="F:\ppt\图片归类\08柔和调子\最美好的时光  作者  Ｙouｙ.jpg"/>
          <p:cNvPicPr>
            <a:picLocks noChangeAspect="1"/>
          </p:cNvPicPr>
          <p:nvPr/>
        </p:nvPicPr>
        <p:blipFill>
          <a:blip r:embed="rId1"/>
          <a:srcRect l="1763" t="5341" r="1264"/>
          <a:stretch>
            <a:fillRect/>
          </a:stretch>
        </p:blipFill>
        <p:spPr>
          <a:xfrm>
            <a:off x="5479415" y="1697355"/>
            <a:ext cx="3703320" cy="2476500"/>
          </a:xfrm>
          <a:prstGeom prst="rect">
            <a:avLst/>
          </a:prstGeom>
          <a:noFill/>
          <a:ln w="9525">
            <a:noFill/>
          </a:ln>
        </p:spPr>
      </p:pic>
      <p:pic>
        <p:nvPicPr>
          <p:cNvPr id="51202" name="Picture 2" descr="F:\ppt\图片归类\08柔和调子\112974603073001856o.jpg"/>
          <p:cNvPicPr>
            <a:picLocks noChangeAspect="1"/>
          </p:cNvPicPr>
          <p:nvPr/>
        </p:nvPicPr>
        <p:blipFill>
          <a:blip r:embed="rId2"/>
          <a:srcRect l="19251" r="13427"/>
          <a:stretch>
            <a:fillRect/>
          </a:stretch>
        </p:blipFill>
        <p:spPr>
          <a:xfrm>
            <a:off x="9199245" y="3004820"/>
            <a:ext cx="3002280" cy="2508885"/>
          </a:xfrm>
          <a:prstGeom prst="rect">
            <a:avLst/>
          </a:prstGeom>
          <a:noFill/>
          <a:ln w="9525">
            <a:noFill/>
          </a:ln>
        </p:spPr>
      </p:pic>
      <p:pic>
        <p:nvPicPr>
          <p:cNvPr id="7170" name="Picture 6" descr="C:\Users\design\Desktop\51msp0051rm.jpg"/>
          <p:cNvPicPr>
            <a:picLocks noChangeAspect="1"/>
          </p:cNvPicPr>
          <p:nvPr/>
        </p:nvPicPr>
        <p:blipFill>
          <a:blip r:embed="rId3"/>
          <a:srcRect t="4204" r="45659"/>
          <a:stretch>
            <a:fillRect/>
          </a:stretch>
        </p:blipFill>
        <p:spPr>
          <a:xfrm>
            <a:off x="3355611" y="3036786"/>
            <a:ext cx="2104159" cy="2495095"/>
          </a:xfrm>
          <a:prstGeom prst="rect">
            <a:avLst/>
          </a:prstGeom>
          <a:noFill/>
          <a:ln w="9525">
            <a:noFill/>
          </a:ln>
        </p:spPr>
      </p:pic>
      <p:sp>
        <p:nvSpPr>
          <p:cNvPr id="7171" name="矩形 27"/>
          <p:cNvSpPr/>
          <p:nvPr/>
        </p:nvSpPr>
        <p:spPr>
          <a:xfrm>
            <a:off x="5459770" y="4081839"/>
            <a:ext cx="3739449" cy="1432156"/>
          </a:xfrm>
          <a:prstGeom prst="rect">
            <a:avLst/>
          </a:prstGeom>
          <a:solidFill>
            <a:srgbClr val="92D050"/>
          </a:solidFill>
          <a:ln w="9525" cap="flat" cmpd="sng">
            <a:solidFill>
              <a:srgbClr val="92D050"/>
            </a:solidFill>
            <a:prstDash val="solid"/>
            <a:miter/>
            <a:headEnd type="none" w="med" len="med"/>
            <a:tailEnd type="none" w="med" len="med"/>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sp>
        <p:nvSpPr>
          <p:cNvPr id="7172" name="矩形 25"/>
          <p:cNvSpPr/>
          <p:nvPr/>
        </p:nvSpPr>
        <p:spPr>
          <a:xfrm>
            <a:off x="9199245" y="1692910"/>
            <a:ext cx="3002280" cy="1367155"/>
          </a:xfrm>
          <a:prstGeom prst="rect">
            <a:avLst/>
          </a:prstGeom>
          <a:solidFill>
            <a:srgbClr val="92D050"/>
          </a:solidFill>
          <a:ln w="9525" cap="flat" cmpd="sng">
            <a:solidFill>
              <a:srgbClr val="92D050"/>
            </a:solidFill>
            <a:prstDash val="solid"/>
            <a:miter/>
            <a:headEnd type="none" w="med" len="med"/>
            <a:tailEnd type="none" w="med" len="med"/>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sp>
        <p:nvSpPr>
          <p:cNvPr id="7173" name="矩形 26"/>
          <p:cNvSpPr/>
          <p:nvPr/>
        </p:nvSpPr>
        <p:spPr>
          <a:xfrm>
            <a:off x="3371215" y="1691640"/>
            <a:ext cx="2080260" cy="1367155"/>
          </a:xfrm>
          <a:prstGeom prst="rect">
            <a:avLst/>
          </a:prstGeom>
          <a:solidFill>
            <a:srgbClr val="92D050"/>
          </a:solidFill>
          <a:ln w="9525" cap="flat" cmpd="sng">
            <a:solidFill>
              <a:srgbClr val="92D050"/>
            </a:solidFill>
            <a:prstDash val="solid"/>
            <a:miter/>
            <a:headEnd type="none" w="med" len="med"/>
            <a:tailEnd type="none" w="med" len="med"/>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sp>
        <p:nvSpPr>
          <p:cNvPr id="7174" name="矩形 28"/>
          <p:cNvSpPr/>
          <p:nvPr/>
        </p:nvSpPr>
        <p:spPr>
          <a:xfrm>
            <a:off x="-4401" y="4139329"/>
            <a:ext cx="3374065" cy="1395107"/>
          </a:xfrm>
          <a:prstGeom prst="rect">
            <a:avLst/>
          </a:prstGeom>
          <a:solidFill>
            <a:srgbClr val="92D050"/>
          </a:solidFill>
          <a:ln w="9525" cap="flat" cmpd="sng">
            <a:solidFill>
              <a:srgbClr val="92D050"/>
            </a:solidFill>
            <a:prstDash val="solid"/>
            <a:miter/>
            <a:headEnd type="none" w="med" len="med"/>
            <a:tailEnd type="none" w="med" len="med"/>
          </a:ln>
        </p:spPr>
        <p:txBody>
          <a:bodyPr/>
          <a:p>
            <a:pPr lvl="0" eaLnBrk="1" hangingPunct="1"/>
            <a:endParaRPr lang="zh-CN" altLang="zh-CN" sz="1205" b="1" i="1" dirty="0">
              <a:solidFill>
                <a:srgbClr val="92D050"/>
              </a:solidFill>
              <a:latin typeface="Arial" panose="020B0604020202020204" pitchFamily="34" charset="0"/>
              <a:ea typeface="宋体" panose="02010600030101010101" pitchFamily="2" charset="-122"/>
              <a:sym typeface="Arial" panose="020B0604020202020204" pitchFamily="34" charset="0"/>
            </a:endParaRPr>
          </a:p>
        </p:txBody>
      </p:sp>
      <p:sp>
        <p:nvSpPr>
          <p:cNvPr id="7175" name="Text Box 10"/>
          <p:cNvSpPr/>
          <p:nvPr/>
        </p:nvSpPr>
        <p:spPr>
          <a:xfrm>
            <a:off x="10389915" y="2007064"/>
            <a:ext cx="1222636" cy="422910"/>
          </a:xfrm>
          <a:prstGeom prst="rect">
            <a:avLst/>
          </a:prstGeom>
          <a:noFill/>
          <a:ln w="9525">
            <a:noFill/>
          </a:ln>
        </p:spPr>
        <p:txBody>
          <a:bodyPr>
            <a:spAutoFit/>
          </a:bodyPr>
          <a:p>
            <a:pPr lvl="0" eaLnBrk="1" hangingPunct="1">
              <a:lnSpc>
                <a:spcPct val="150000"/>
              </a:lnSpc>
            </a:pPr>
            <a:r>
              <a:rPr lang="zh-CN" altLang="en-US" sz="1450" b="1" dirty="0">
                <a:solidFill>
                  <a:schemeClr val="bg1"/>
                </a:solidFill>
                <a:latin typeface="Arial" panose="020B0604020202020204" pitchFamily="34" charset="0"/>
                <a:ea typeface="微软雅黑" panose="020B0503020204020204" pitchFamily="34" charset="-122"/>
                <a:sym typeface="Arial" panose="020B0604020202020204" pitchFamily="34" charset="0"/>
              </a:rPr>
              <a:t>领导视察</a:t>
            </a:r>
            <a:endParaRPr lang="zh-CN" altLang="en-US" sz="1450" dirty="0">
              <a:latin typeface="Arial" panose="020B0604020202020204" pitchFamily="34" charset="0"/>
              <a:ea typeface="宋体" panose="02010600030101010101" pitchFamily="2" charset="-122"/>
            </a:endParaRPr>
          </a:p>
        </p:txBody>
      </p:sp>
      <p:sp>
        <p:nvSpPr>
          <p:cNvPr id="7176" name="Text Box 11"/>
          <p:cNvSpPr/>
          <p:nvPr/>
        </p:nvSpPr>
        <p:spPr>
          <a:xfrm>
            <a:off x="4188587" y="2058167"/>
            <a:ext cx="1103630" cy="328295"/>
          </a:xfrm>
          <a:prstGeom prst="rect">
            <a:avLst/>
          </a:prstGeom>
          <a:noFill/>
          <a:ln w="9525">
            <a:noFill/>
          </a:ln>
        </p:spPr>
        <p:txBody>
          <a:bodyPr wrap="none">
            <a:spAutoFit/>
          </a:bodyPr>
          <a:p>
            <a:pPr lvl="0" eaLnBrk="1" hangingPunct="1"/>
            <a:r>
              <a:rPr lang="zh-CN" altLang="en-US" sz="1450" b="1" dirty="0">
                <a:solidFill>
                  <a:schemeClr val="bg1"/>
                </a:solidFill>
                <a:latin typeface="Arial" panose="020B0604020202020204" pitchFamily="34" charset="0"/>
                <a:ea typeface="微软雅黑" panose="020B0503020204020204" pitchFamily="34" charset="-122"/>
                <a:sym typeface="Arial" panose="020B0604020202020204" pitchFamily="34" charset="0"/>
              </a:rPr>
              <a:t>专项旅游者</a:t>
            </a:r>
            <a:endParaRPr lang="zh-CN" altLang="en-US" sz="1450" dirty="0">
              <a:latin typeface="Arial" panose="020B0604020202020204" pitchFamily="34" charset="0"/>
              <a:ea typeface="宋体" panose="02010600030101010101" pitchFamily="2" charset="-122"/>
            </a:endParaRPr>
          </a:p>
        </p:txBody>
      </p:sp>
      <p:sp>
        <p:nvSpPr>
          <p:cNvPr id="7177" name="Text Box 12"/>
          <p:cNvSpPr/>
          <p:nvPr/>
        </p:nvSpPr>
        <p:spPr>
          <a:xfrm>
            <a:off x="10428243" y="2327734"/>
            <a:ext cx="861060" cy="294640"/>
          </a:xfrm>
          <a:prstGeom prst="rect">
            <a:avLst/>
          </a:prstGeom>
          <a:noFill/>
          <a:ln w="9525">
            <a:noFill/>
          </a:ln>
        </p:spPr>
        <p:txBody>
          <a:bodyPr wrap="none">
            <a:spAutoFit/>
          </a:bodyPr>
          <a:p>
            <a:pPr lvl="0" eaLnBrk="1" hangingPunct="1">
              <a:lnSpc>
                <a:spcPct val="150000"/>
              </a:lnSpc>
            </a:pPr>
            <a:r>
              <a:rPr lang="zh-CN" altLang="en-US" sz="8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莅临参观指导</a:t>
            </a:r>
            <a:endParaRPr lang="zh-CN" altLang="en-US" sz="1450" dirty="0">
              <a:latin typeface="Arial" panose="020B0604020202020204" pitchFamily="34" charset="0"/>
              <a:ea typeface="宋体" panose="02010600030101010101" pitchFamily="2" charset="-122"/>
            </a:endParaRPr>
          </a:p>
        </p:txBody>
      </p:sp>
      <p:sp>
        <p:nvSpPr>
          <p:cNvPr id="7178" name="Text Box 13"/>
          <p:cNvSpPr/>
          <p:nvPr/>
        </p:nvSpPr>
        <p:spPr>
          <a:xfrm>
            <a:off x="4207751" y="2335399"/>
            <a:ext cx="1059106" cy="701040"/>
          </a:xfrm>
          <a:prstGeom prst="rect">
            <a:avLst/>
          </a:prstGeom>
          <a:noFill/>
          <a:ln w="9525">
            <a:noFill/>
          </a:ln>
        </p:spPr>
        <p:txBody>
          <a:bodyPr>
            <a:spAutoFit/>
          </a:bodyPr>
          <a:p>
            <a:pPr lvl="0" eaLnBrk="1" hangingPunct="1">
              <a:lnSpc>
                <a:spcPct val="150000"/>
              </a:lnSpc>
            </a:pPr>
            <a:r>
              <a:rPr lang="zh-CN" altLang="en-US" sz="8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以专项旅游爱好者和特种游客为主</a:t>
            </a:r>
            <a:endParaRPr lang="zh-CN" altLang="en-US" sz="1450" dirty="0">
              <a:latin typeface="Arial" panose="020B0604020202020204" pitchFamily="34" charset="0"/>
              <a:ea typeface="宋体" panose="02010600030101010101" pitchFamily="2" charset="-122"/>
            </a:endParaRPr>
          </a:p>
        </p:txBody>
      </p:sp>
      <p:sp>
        <p:nvSpPr>
          <p:cNvPr id="7179" name="Text Box 14"/>
          <p:cNvSpPr/>
          <p:nvPr/>
        </p:nvSpPr>
        <p:spPr>
          <a:xfrm>
            <a:off x="6460108" y="4788335"/>
            <a:ext cx="2458046" cy="461010"/>
          </a:xfrm>
          <a:prstGeom prst="rect">
            <a:avLst/>
          </a:prstGeom>
          <a:noFill/>
          <a:ln w="9525">
            <a:noFill/>
          </a:ln>
        </p:spPr>
        <p:txBody>
          <a:bodyPr>
            <a:spAutoFit/>
          </a:bodyPr>
          <a:p>
            <a:pPr lvl="0" eaLnBrk="1" hangingPunct="1">
              <a:lnSpc>
                <a:spcPct val="150000"/>
              </a:lnSpc>
            </a:pPr>
            <a:r>
              <a:rPr lang="zh-CN" altLang="en-US" sz="80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来自国内及港澳的高等学校的教学实习、科学考察、科学研究专家、学者、等科普教育旅游团体</a:t>
            </a:r>
            <a:endParaRPr lang="zh-CN" altLang="en-US" sz="1450" dirty="0">
              <a:latin typeface="Arial" panose="020B0604020202020204" pitchFamily="34" charset="0"/>
              <a:ea typeface="宋体" panose="02010600030101010101" pitchFamily="2" charset="-122"/>
            </a:endParaRPr>
          </a:p>
        </p:txBody>
      </p:sp>
      <p:sp>
        <p:nvSpPr>
          <p:cNvPr id="7180" name="Text Box 15"/>
          <p:cNvSpPr/>
          <p:nvPr/>
        </p:nvSpPr>
        <p:spPr>
          <a:xfrm>
            <a:off x="1022766" y="4574981"/>
            <a:ext cx="1471930" cy="328295"/>
          </a:xfrm>
          <a:prstGeom prst="rect">
            <a:avLst/>
          </a:prstGeom>
          <a:noFill/>
          <a:ln w="9525">
            <a:noFill/>
          </a:ln>
        </p:spPr>
        <p:txBody>
          <a:bodyPr wrap="none">
            <a:spAutoFit/>
          </a:bodyPr>
          <a:p>
            <a:pPr lvl="0" eaLnBrk="1" hangingPunct="1"/>
            <a:r>
              <a:rPr lang="zh-CN" altLang="en-US" sz="1450" b="1" dirty="0">
                <a:solidFill>
                  <a:schemeClr val="bg1"/>
                </a:solidFill>
                <a:latin typeface="Arial" panose="020B0604020202020204" pitchFamily="34" charset="0"/>
                <a:ea typeface="微软雅黑" panose="020B0503020204020204" pitchFamily="34" charset="-122"/>
                <a:sym typeface="Arial" panose="020B0604020202020204" pitchFamily="34" charset="0"/>
              </a:rPr>
              <a:t>自然旅游爱好者</a:t>
            </a:r>
            <a:endParaRPr lang="zh-CN" altLang="en-US" sz="1450" dirty="0">
              <a:latin typeface="Arial" panose="020B0604020202020204" pitchFamily="34" charset="0"/>
              <a:ea typeface="宋体" panose="02010600030101010101" pitchFamily="2" charset="-122"/>
            </a:endParaRPr>
          </a:p>
        </p:txBody>
      </p:sp>
      <p:sp>
        <p:nvSpPr>
          <p:cNvPr id="7181" name="Text Box 16"/>
          <p:cNvSpPr/>
          <p:nvPr/>
        </p:nvSpPr>
        <p:spPr>
          <a:xfrm>
            <a:off x="1022766" y="4881598"/>
            <a:ext cx="1539240" cy="294640"/>
          </a:xfrm>
          <a:prstGeom prst="rect">
            <a:avLst/>
          </a:prstGeom>
          <a:noFill/>
          <a:ln w="9525">
            <a:noFill/>
          </a:ln>
        </p:spPr>
        <p:txBody>
          <a:bodyPr wrap="none">
            <a:spAutoFit/>
          </a:bodyPr>
          <a:p>
            <a:pPr lvl="0" eaLnBrk="1" hangingPunct="1">
              <a:lnSpc>
                <a:spcPct val="150000"/>
              </a:lnSpc>
            </a:pPr>
            <a:r>
              <a:rPr lang="zh-CN" altLang="en-US" sz="8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以珠三角洲等地的旅客为主</a:t>
            </a:r>
            <a:endParaRPr lang="zh-CN" altLang="en-US" sz="1450" dirty="0">
              <a:latin typeface="Arial" panose="020B0604020202020204" pitchFamily="34" charset="0"/>
              <a:ea typeface="宋体" panose="02010600030101010101" pitchFamily="2" charset="-122"/>
            </a:endParaRPr>
          </a:p>
        </p:txBody>
      </p:sp>
      <p:sp>
        <p:nvSpPr>
          <p:cNvPr id="7182" name="Text Box 17"/>
          <p:cNvSpPr/>
          <p:nvPr/>
        </p:nvSpPr>
        <p:spPr>
          <a:xfrm>
            <a:off x="6460108" y="4425505"/>
            <a:ext cx="2127156" cy="422910"/>
          </a:xfrm>
          <a:prstGeom prst="rect">
            <a:avLst/>
          </a:prstGeom>
          <a:noFill/>
          <a:ln w="9525">
            <a:noFill/>
          </a:ln>
        </p:spPr>
        <p:txBody>
          <a:bodyPr>
            <a:spAutoFit/>
          </a:bodyPr>
          <a:p>
            <a:pPr lvl="0" eaLnBrk="1" hangingPunct="1">
              <a:lnSpc>
                <a:spcPct val="150000"/>
              </a:lnSpc>
            </a:pPr>
            <a:r>
              <a:rPr lang="zh-CN" altLang="en-US" sz="1450" b="1" dirty="0">
                <a:solidFill>
                  <a:schemeClr val="bg1"/>
                </a:solidFill>
                <a:latin typeface="Arial" panose="020B0604020202020204" pitchFamily="34" charset="0"/>
                <a:ea typeface="微软雅黑" panose="020B0503020204020204" pitchFamily="34" charset="-122"/>
                <a:sym typeface="Arial" panose="020B0604020202020204" pitchFamily="34" charset="0"/>
              </a:rPr>
              <a:t>修学科考人员</a:t>
            </a:r>
            <a:endParaRPr lang="zh-CN" altLang="en-US" sz="1450" dirty="0">
              <a:latin typeface="Arial" panose="020B0604020202020204" pitchFamily="34" charset="0"/>
              <a:ea typeface="宋体" panose="02010600030101010101" pitchFamily="2" charset="-122"/>
            </a:endParaRPr>
          </a:p>
        </p:txBody>
      </p:sp>
      <p:sp>
        <p:nvSpPr>
          <p:cNvPr id="7184" name="TextBox 38"/>
          <p:cNvSpPr/>
          <p:nvPr/>
        </p:nvSpPr>
        <p:spPr>
          <a:xfrm>
            <a:off x="248285" y="4517390"/>
            <a:ext cx="1162050" cy="630555"/>
          </a:xfrm>
          <a:prstGeom prst="rect">
            <a:avLst/>
          </a:prstGeom>
          <a:noFill/>
          <a:ln w="9525">
            <a:noFill/>
          </a:ln>
        </p:spPr>
        <p:txBody>
          <a:bodyPr wrap="square">
            <a:spAutoFit/>
          </a:bodyPr>
          <a:p>
            <a:pPr lvl="0" eaLnBrk="1" hangingPunct="1"/>
            <a:r>
              <a:rPr lang="en-US" altLang="zh-CN" sz="354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2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185" name="TextBox 39"/>
          <p:cNvSpPr/>
          <p:nvPr/>
        </p:nvSpPr>
        <p:spPr>
          <a:xfrm>
            <a:off x="9631038" y="1996844"/>
            <a:ext cx="808355" cy="630555"/>
          </a:xfrm>
          <a:prstGeom prst="rect">
            <a:avLst/>
          </a:prstGeom>
          <a:noFill/>
          <a:ln w="9525">
            <a:noFill/>
          </a:ln>
        </p:spPr>
        <p:txBody>
          <a:bodyPr wrap="none">
            <a:spAutoFit/>
          </a:bodyPr>
          <a:p>
            <a:pPr lvl="0" eaLnBrk="1" hangingPunct="1"/>
            <a:r>
              <a:rPr lang="en-US" altLang="zh-CN" sz="354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22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186" name="TextBox 40"/>
          <p:cNvSpPr/>
          <p:nvPr/>
        </p:nvSpPr>
        <p:spPr>
          <a:xfrm>
            <a:off x="3420767" y="2007064"/>
            <a:ext cx="808355" cy="630555"/>
          </a:xfrm>
          <a:prstGeom prst="rect">
            <a:avLst/>
          </a:prstGeom>
          <a:noFill/>
          <a:ln w="9525">
            <a:noFill/>
          </a:ln>
        </p:spPr>
        <p:txBody>
          <a:bodyPr wrap="none">
            <a:spAutoFit/>
          </a:bodyPr>
          <a:p>
            <a:pPr lvl="0" eaLnBrk="1" hangingPunct="1"/>
            <a:r>
              <a:rPr lang="en-US" altLang="zh-CN" sz="354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2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187" name="TextBox 41"/>
          <p:cNvSpPr/>
          <p:nvPr/>
        </p:nvSpPr>
        <p:spPr>
          <a:xfrm>
            <a:off x="5679512" y="4440836"/>
            <a:ext cx="808355" cy="630555"/>
          </a:xfrm>
          <a:prstGeom prst="rect">
            <a:avLst/>
          </a:prstGeom>
          <a:noFill/>
          <a:ln w="9525">
            <a:noFill/>
          </a:ln>
        </p:spPr>
        <p:txBody>
          <a:bodyPr wrap="none">
            <a:spAutoFit/>
          </a:bodyPr>
          <a:p>
            <a:pPr lvl="0" eaLnBrk="1" hangingPunct="1"/>
            <a:r>
              <a:rPr lang="en-US" altLang="zh-CN" sz="354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20" dirty="0">
              <a:solidFill>
                <a:srgbClr val="000000"/>
              </a:solidFill>
              <a:latin typeface="Calibri" panose="020F0502020204030204" charset="0"/>
              <a:ea typeface="宋体" panose="02010600030101010101" pitchFamily="2" charset="-122"/>
              <a:sym typeface="宋体" panose="02010600030101010101" pitchFamily="2" charset="-122"/>
            </a:endParaRPr>
          </a:p>
        </p:txBody>
      </p:sp>
      <p:pic>
        <p:nvPicPr>
          <p:cNvPr id="7189" name="Picture 4" descr="C:\Users\design\Desktop\图片\自然旅游爱好者.jpg"/>
          <p:cNvPicPr>
            <a:picLocks noChangeAspect="1"/>
          </p:cNvPicPr>
          <p:nvPr/>
        </p:nvPicPr>
        <p:blipFill>
          <a:blip r:embed="rId4"/>
          <a:srcRect r="8058"/>
          <a:stretch>
            <a:fillRect/>
          </a:stretch>
        </p:blipFill>
        <p:spPr>
          <a:xfrm>
            <a:off x="710" y="1692782"/>
            <a:ext cx="3368955" cy="2446548"/>
          </a:xfrm>
          <a:prstGeom prst="rect">
            <a:avLst/>
          </a:prstGeom>
          <a:noFill/>
          <a:ln w="9525">
            <a:noFill/>
          </a:ln>
        </p:spPr>
      </p:pic>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4" name="图片 3" descr="fe1ccbe814a80d5b46adcc075a35713c99"/>
          <p:cNvPicPr>
            <a:picLocks noChangeAspect="1"/>
          </p:cNvPicPr>
          <p:nvPr/>
        </p:nvPicPr>
        <p:blipFill>
          <a:blip r:embed="rId5"/>
          <a:stretch>
            <a:fillRect/>
          </a:stretch>
        </p:blipFill>
        <p:spPr>
          <a:xfrm>
            <a:off x="8971280" y="-4445"/>
            <a:ext cx="3224530" cy="2108200"/>
          </a:xfrm>
          <a:prstGeom prst="rect">
            <a:avLst/>
          </a:prstGeom>
        </p:spPr>
      </p:pic>
      <p:pic>
        <p:nvPicPr>
          <p:cNvPr id="9" name="图片 8" descr="4978e1bd15c5d518b111dd33388d9fdc"/>
          <p:cNvPicPr>
            <a:picLocks noChangeAspect="1"/>
          </p:cNvPicPr>
          <p:nvPr/>
        </p:nvPicPr>
        <p:blipFill>
          <a:blip r:embed="rId6"/>
          <a:srcRect r="63056" b="75184"/>
          <a:stretch>
            <a:fillRect/>
          </a:stretch>
        </p:blipFill>
        <p:spPr>
          <a:xfrm>
            <a:off x="-4445" y="-4445"/>
            <a:ext cx="2131060" cy="1017905"/>
          </a:xfrm>
          <a:prstGeom prst="rect">
            <a:avLst/>
          </a:prstGeom>
        </p:spPr>
      </p:pic>
      <p:pic>
        <p:nvPicPr>
          <p:cNvPr id="30723" name="Picture 2" descr="C:\Users\Administrator\Desktop\图片归类\05物\植物\dc-12-1160.jpg"/>
          <p:cNvPicPr>
            <a:picLocks noChangeAspect="1"/>
          </p:cNvPicPr>
          <p:nvPr/>
        </p:nvPicPr>
        <p:blipFill>
          <a:blip r:embed="rId7"/>
          <a:srcRect l="26422" r="626"/>
          <a:stretch>
            <a:fillRect/>
          </a:stretch>
        </p:blipFill>
        <p:spPr>
          <a:xfrm>
            <a:off x="1905" y="1691640"/>
            <a:ext cx="3369310" cy="244792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1425829" y="2008120"/>
            <a:ext cx="3465437" cy="3460667"/>
          </a:xfrm>
          <a:prstGeom prst="ellipse">
            <a:avLst/>
          </a:prstGeom>
          <a:solidFill>
            <a:srgbClr val="3A8000"/>
          </a:solidFill>
          <a:ln w="76200">
            <a:solidFill>
              <a:schemeClr val="bg1"/>
            </a:solidFill>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21" name="Oval 6"/>
          <p:cNvSpPr>
            <a:spLocks noChangeArrowheads="1"/>
          </p:cNvSpPr>
          <p:nvPr/>
        </p:nvSpPr>
        <p:spPr bwMode="auto">
          <a:xfrm>
            <a:off x="1771658" y="2351562"/>
            <a:ext cx="2769011" cy="2773780"/>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914400"/>
            <a:endParaRPr lang="zh-CN" altLang="en-US" sz="2400" kern="0">
              <a:solidFill>
                <a:prstClr val="white"/>
              </a:solidFill>
              <a:latin typeface="Calibri" panose="020F0502020204030204"/>
              <a:ea typeface="宋体" panose="02010600030101010101" pitchFamily="2" charset="-122"/>
            </a:endParaRPr>
          </a:p>
        </p:txBody>
      </p:sp>
      <p:sp>
        <p:nvSpPr>
          <p:cNvPr id="22" name="Oval 7"/>
          <p:cNvSpPr>
            <a:spLocks noChangeArrowheads="1"/>
          </p:cNvSpPr>
          <p:nvPr/>
        </p:nvSpPr>
        <p:spPr bwMode="auto">
          <a:xfrm>
            <a:off x="2117485" y="2702160"/>
            <a:ext cx="2077355" cy="2072584"/>
          </a:xfrm>
          <a:prstGeom prst="ellipse">
            <a:avLst/>
          </a:prstGeom>
          <a:solidFill>
            <a:srgbClr val="72BB13"/>
          </a:solidFill>
          <a:ln>
            <a:noFill/>
          </a:ln>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23" name="Oval 8"/>
          <p:cNvSpPr>
            <a:spLocks noChangeArrowheads="1"/>
          </p:cNvSpPr>
          <p:nvPr/>
        </p:nvSpPr>
        <p:spPr bwMode="auto">
          <a:xfrm>
            <a:off x="2468084" y="3047989"/>
            <a:ext cx="1380928" cy="1380928"/>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914400"/>
            <a:endParaRPr lang="zh-CN" altLang="en-US" sz="2400" kern="0">
              <a:solidFill>
                <a:prstClr val="white"/>
              </a:solidFill>
              <a:latin typeface="Calibri" panose="020F0502020204030204"/>
              <a:ea typeface="宋体" panose="02010600030101010101" pitchFamily="2" charset="-122"/>
            </a:endParaRPr>
          </a:p>
        </p:txBody>
      </p:sp>
      <p:sp>
        <p:nvSpPr>
          <p:cNvPr id="24" name="Oval 9"/>
          <p:cNvSpPr>
            <a:spLocks noChangeArrowheads="1"/>
          </p:cNvSpPr>
          <p:nvPr/>
        </p:nvSpPr>
        <p:spPr bwMode="auto">
          <a:xfrm>
            <a:off x="2813912" y="3393816"/>
            <a:ext cx="689272" cy="689272"/>
          </a:xfrm>
          <a:prstGeom prst="ellipse">
            <a:avLst/>
          </a:prstGeom>
          <a:solidFill>
            <a:srgbClr val="92D050"/>
          </a:solidFill>
          <a:ln>
            <a:noFill/>
          </a:ln>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26" name="Line 11"/>
          <p:cNvSpPr>
            <a:spLocks noChangeShapeType="1"/>
          </p:cNvSpPr>
          <p:nvPr/>
        </p:nvSpPr>
        <p:spPr bwMode="auto">
          <a:xfrm>
            <a:off x="3134360" y="3739515"/>
            <a:ext cx="1233170" cy="1285875"/>
          </a:xfrm>
          <a:prstGeom prst="line">
            <a:avLst/>
          </a:prstGeom>
          <a:noFill/>
          <a:ln w="38100" cap="flat">
            <a:solidFill>
              <a:srgbClr val="595959">
                <a:lumMod val="50000"/>
                <a:alpha val="24000"/>
              </a:srgb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595959"/>
              </a:solidFill>
              <a:effectLst/>
              <a:uLnTx/>
              <a:uFillTx/>
              <a:latin typeface="Calibri" panose="020F0502020204030204"/>
              <a:ea typeface="微软雅黑" panose="020B0503020204020204" pitchFamily="34" charset="-122"/>
            </a:endParaRPr>
          </a:p>
        </p:txBody>
      </p:sp>
      <p:sp>
        <p:nvSpPr>
          <p:cNvPr id="27" name="Line 13"/>
          <p:cNvSpPr>
            <a:spLocks noChangeShapeType="1"/>
          </p:cNvSpPr>
          <p:nvPr/>
        </p:nvSpPr>
        <p:spPr bwMode="auto">
          <a:xfrm>
            <a:off x="3160395" y="3739515"/>
            <a:ext cx="1558290" cy="896620"/>
          </a:xfrm>
          <a:prstGeom prst="line">
            <a:avLst/>
          </a:prstGeom>
          <a:noFill/>
          <a:ln w="38100" cap="flat">
            <a:solidFill>
              <a:srgbClr val="595959">
                <a:lumMod val="50000"/>
                <a:alpha val="24000"/>
              </a:srgbClr>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595959"/>
              </a:solidFill>
              <a:effectLst/>
              <a:uLnTx/>
              <a:uFillTx/>
              <a:latin typeface="Calibri" panose="020F0502020204030204"/>
              <a:ea typeface="微软雅黑" panose="020B0503020204020204" pitchFamily="34" charset="-122"/>
            </a:endParaRPr>
          </a:p>
        </p:txBody>
      </p:sp>
      <p:sp>
        <p:nvSpPr>
          <p:cNvPr id="28" name="Line 14"/>
          <p:cNvSpPr>
            <a:spLocks noChangeShapeType="1"/>
          </p:cNvSpPr>
          <p:nvPr/>
        </p:nvSpPr>
        <p:spPr bwMode="auto">
          <a:xfrm flipV="1">
            <a:off x="3157490" y="2681061"/>
            <a:ext cx="1058448" cy="1058448"/>
          </a:xfrm>
          <a:prstGeom prst="line">
            <a:avLst/>
          </a:prstGeom>
          <a:noFill/>
          <a:ln w="68263" cap="rnd">
            <a:solidFill>
              <a:schemeClr val="tx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29" name="Freeform 15"/>
          <p:cNvSpPr/>
          <p:nvPr/>
        </p:nvSpPr>
        <p:spPr bwMode="auto">
          <a:xfrm>
            <a:off x="4150774" y="2028068"/>
            <a:ext cx="720000" cy="720000"/>
          </a:xfrm>
          <a:custGeom>
            <a:avLst/>
            <a:gdLst>
              <a:gd name="T0" fmla="*/ 0 w 378"/>
              <a:gd name="T1" fmla="*/ 361 h 377"/>
              <a:gd name="T2" fmla="*/ 53 w 378"/>
              <a:gd name="T3" fmla="*/ 157 h 377"/>
              <a:gd name="T4" fmla="*/ 207 w 378"/>
              <a:gd name="T5" fmla="*/ 0 h 377"/>
              <a:gd name="T6" fmla="*/ 207 w 378"/>
              <a:gd name="T7" fmla="*/ 173 h 377"/>
              <a:gd name="T8" fmla="*/ 378 w 378"/>
              <a:gd name="T9" fmla="*/ 173 h 377"/>
              <a:gd name="T10" fmla="*/ 224 w 378"/>
              <a:gd name="T11" fmla="*/ 328 h 377"/>
              <a:gd name="T12" fmla="*/ 19 w 378"/>
              <a:gd name="T13" fmla="*/ 377 h 377"/>
              <a:gd name="T14" fmla="*/ 0 w 378"/>
              <a:gd name="T15" fmla="*/ 361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8" h="377">
                <a:moveTo>
                  <a:pt x="0" y="361"/>
                </a:moveTo>
                <a:lnTo>
                  <a:pt x="53" y="157"/>
                </a:lnTo>
                <a:lnTo>
                  <a:pt x="207" y="0"/>
                </a:lnTo>
                <a:lnTo>
                  <a:pt x="207" y="173"/>
                </a:lnTo>
                <a:lnTo>
                  <a:pt x="378" y="173"/>
                </a:lnTo>
                <a:lnTo>
                  <a:pt x="224" y="328"/>
                </a:lnTo>
                <a:lnTo>
                  <a:pt x="19" y="377"/>
                </a:lnTo>
                <a:lnTo>
                  <a:pt x="0" y="361"/>
                </a:ln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30" name="Line 16"/>
          <p:cNvSpPr>
            <a:spLocks noChangeShapeType="1"/>
          </p:cNvSpPr>
          <p:nvPr/>
        </p:nvSpPr>
        <p:spPr bwMode="auto">
          <a:xfrm flipV="1">
            <a:off x="3134206" y="2101210"/>
            <a:ext cx="165100" cy="1638300"/>
          </a:xfrm>
          <a:prstGeom prst="line">
            <a:avLst/>
          </a:prstGeom>
          <a:noFill/>
          <a:ln w="68263" cap="rnd">
            <a:solidFill>
              <a:schemeClr val="tx1"/>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31" name="Freeform 17"/>
          <p:cNvSpPr/>
          <p:nvPr/>
        </p:nvSpPr>
        <p:spPr bwMode="auto">
          <a:xfrm>
            <a:off x="3077056" y="1248193"/>
            <a:ext cx="563033" cy="874184"/>
          </a:xfrm>
          <a:custGeom>
            <a:avLst/>
            <a:gdLst>
              <a:gd name="T0" fmla="*/ 91 w 266"/>
              <a:gd name="T1" fmla="*/ 410 h 413"/>
              <a:gd name="T2" fmla="*/ 0 w 266"/>
              <a:gd name="T3" fmla="*/ 218 h 413"/>
              <a:gd name="T4" fmla="*/ 24 w 266"/>
              <a:gd name="T5" fmla="*/ 0 h 413"/>
              <a:gd name="T6" fmla="*/ 131 w 266"/>
              <a:gd name="T7" fmla="*/ 133 h 413"/>
              <a:gd name="T8" fmla="*/ 266 w 266"/>
              <a:gd name="T9" fmla="*/ 26 h 413"/>
              <a:gd name="T10" fmla="*/ 243 w 266"/>
              <a:gd name="T11" fmla="*/ 244 h 413"/>
              <a:gd name="T12" fmla="*/ 117 w 266"/>
              <a:gd name="T13" fmla="*/ 413 h 413"/>
              <a:gd name="T14" fmla="*/ 91 w 266"/>
              <a:gd name="T15" fmla="*/ 410 h 4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413">
                <a:moveTo>
                  <a:pt x="91" y="410"/>
                </a:moveTo>
                <a:lnTo>
                  <a:pt x="0" y="218"/>
                </a:lnTo>
                <a:lnTo>
                  <a:pt x="24" y="0"/>
                </a:lnTo>
                <a:lnTo>
                  <a:pt x="131" y="133"/>
                </a:lnTo>
                <a:lnTo>
                  <a:pt x="266" y="26"/>
                </a:lnTo>
                <a:lnTo>
                  <a:pt x="243" y="244"/>
                </a:lnTo>
                <a:lnTo>
                  <a:pt x="117" y="413"/>
                </a:lnTo>
                <a:lnTo>
                  <a:pt x="91" y="410"/>
                </a:ln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400">
              <a:solidFill>
                <a:srgbClr val="595959"/>
              </a:solidFill>
              <a:latin typeface="Calibri" panose="020F0502020204030204"/>
              <a:ea typeface="微软雅黑" panose="020B0503020204020204" pitchFamily="34" charset="-122"/>
            </a:endParaRPr>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8" name="文本框 7"/>
          <p:cNvSpPr txBox="1"/>
          <p:nvPr/>
        </p:nvSpPr>
        <p:spPr>
          <a:xfrm>
            <a:off x="5962650" y="1984375"/>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10" name="文本框 9"/>
          <p:cNvSpPr txBox="1"/>
          <p:nvPr/>
        </p:nvSpPr>
        <p:spPr>
          <a:xfrm>
            <a:off x="5915025" y="4635500"/>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9" name="文本框 8"/>
          <p:cNvSpPr txBox="1"/>
          <p:nvPr/>
        </p:nvSpPr>
        <p:spPr>
          <a:xfrm>
            <a:off x="5915025" y="3343275"/>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2" name="椭圆 1"/>
          <p:cNvSpPr/>
          <p:nvPr/>
        </p:nvSpPr>
        <p:spPr>
          <a:xfrm>
            <a:off x="5369560" y="2007870"/>
            <a:ext cx="481965" cy="481965"/>
          </a:xfrm>
          <a:prstGeom prst="ellipse">
            <a:avLst/>
          </a:prstGeom>
          <a:solidFill>
            <a:srgbClr val="3A7F00"/>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椭圆 12"/>
          <p:cNvSpPr/>
          <p:nvPr/>
        </p:nvSpPr>
        <p:spPr>
          <a:xfrm>
            <a:off x="5369560" y="4703445"/>
            <a:ext cx="481965" cy="481965"/>
          </a:xfrm>
          <a:prstGeom prst="ellipse">
            <a:avLst/>
          </a:prstGeom>
          <a:solidFill>
            <a:srgbClr val="92D050"/>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5369560" y="3394075"/>
            <a:ext cx="481965" cy="481965"/>
          </a:xfrm>
          <a:prstGeom prst="ellipse">
            <a:avLst/>
          </a:prstGeom>
          <a:solidFill>
            <a:srgbClr val="72BB13"/>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445" name="稻壳儿小白白(http://dwz.cn/Wu2UP)"/>
          <p:cNvSpPr>
            <a:spLocks noEditPoints="1"/>
          </p:cNvSpPr>
          <p:nvPr/>
        </p:nvSpPr>
        <p:spPr>
          <a:xfrm>
            <a:off x="5438140" y="2143760"/>
            <a:ext cx="333375" cy="251460"/>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p>
            <a:endParaRPr lang="zh-CN" altLang="en-US"/>
          </a:p>
        </p:txBody>
      </p:sp>
      <p:sp>
        <p:nvSpPr>
          <p:cNvPr id="74" name="稻壳儿小白白(http://dwz.cn/Wu2UP)"/>
          <p:cNvSpPr/>
          <p:nvPr/>
        </p:nvSpPr>
        <p:spPr>
          <a:xfrm>
            <a:off x="5447665" y="3472815"/>
            <a:ext cx="333375" cy="325120"/>
          </a:xfrm>
          <a:custGeom>
            <a:avLst/>
            <a:gdLst/>
            <a:ahLst/>
            <a:cxnLst>
              <a:cxn ang="0">
                <a:pos x="119532321" y="93759488"/>
              </a:cxn>
              <a:cxn ang="0">
                <a:pos x="119532321" y="93759488"/>
              </a:cxn>
              <a:cxn ang="0">
                <a:pos x="63828188" y="93759488"/>
              </a:cxn>
              <a:cxn ang="0">
                <a:pos x="55414476" y="102441384"/>
              </a:cxn>
              <a:cxn ang="0">
                <a:pos x="63828188" y="106492239"/>
              </a:cxn>
              <a:cxn ang="0">
                <a:pos x="119532321" y="106492239"/>
              </a:cxn>
              <a:cxn ang="0">
                <a:pos x="123593947" y="102441384"/>
              </a:cxn>
              <a:cxn ang="0">
                <a:pos x="119532321" y="93759488"/>
              </a:cxn>
              <a:cxn ang="0">
                <a:pos x="132298120" y="59612896"/>
              </a:cxn>
              <a:cxn ang="0">
                <a:pos x="132298120" y="59612896"/>
              </a:cxn>
              <a:cxn ang="0">
                <a:pos x="51062390" y="59612896"/>
              </a:cxn>
              <a:cxn ang="0">
                <a:pos x="47000764" y="68293988"/>
              </a:cxn>
              <a:cxn ang="0">
                <a:pos x="51062390" y="72634936"/>
              </a:cxn>
              <a:cxn ang="0">
                <a:pos x="132298120" y="72634936"/>
              </a:cxn>
              <a:cxn ang="0">
                <a:pos x="136650206" y="68293988"/>
              </a:cxn>
              <a:cxn ang="0">
                <a:pos x="132298120" y="59612896"/>
              </a:cxn>
              <a:cxn ang="0">
                <a:pos x="89649442" y="0"/>
              </a:cxn>
              <a:cxn ang="0">
                <a:pos x="89649442" y="0"/>
              </a:cxn>
              <a:cxn ang="0">
                <a:pos x="0" y="76685790"/>
              </a:cxn>
              <a:cxn ang="0">
                <a:pos x="33944505" y="140639634"/>
              </a:cxn>
              <a:cxn ang="0">
                <a:pos x="33944505" y="178837885"/>
              </a:cxn>
              <a:cxn ang="0">
                <a:pos x="72531557" y="157713332"/>
              </a:cxn>
              <a:cxn ang="0">
                <a:pos x="89649442" y="157713332"/>
              </a:cxn>
              <a:cxn ang="0">
                <a:pos x="183650166" y="76685790"/>
              </a:cxn>
              <a:cxn ang="0">
                <a:pos x="89649442" y="0"/>
              </a:cxn>
              <a:cxn ang="0">
                <a:pos x="89649442" y="144979778"/>
              </a:cxn>
              <a:cxn ang="0">
                <a:pos x="89649442" y="144979778"/>
              </a:cxn>
              <a:cxn ang="0">
                <a:pos x="72531557" y="144979778"/>
              </a:cxn>
              <a:cxn ang="0">
                <a:pos x="47000764" y="162053476"/>
              </a:cxn>
              <a:cxn ang="0">
                <a:pos x="47000764" y="132247028"/>
              </a:cxn>
              <a:cxn ang="0">
                <a:pos x="12765799" y="76685790"/>
              </a:cxn>
              <a:cxn ang="0">
                <a:pos x="89649442" y="8681092"/>
              </a:cxn>
              <a:cxn ang="0">
                <a:pos x="170594711" y="76685790"/>
              </a:cxn>
              <a:cxn ang="0">
                <a:pos x="89649442" y="144979778"/>
              </a:cxn>
            </a:cxnLst>
            <a:pathLst>
              <a:path w="634" h="619">
                <a:moveTo>
                  <a:pt x="412" y="324"/>
                </a:moveTo>
                <a:lnTo>
                  <a:pt x="412" y="324"/>
                </a:lnTo>
                <a:cubicBezTo>
                  <a:pt x="220" y="324"/>
                  <a:pt x="220" y="324"/>
                  <a:pt x="220" y="324"/>
                </a:cubicBezTo>
                <a:cubicBezTo>
                  <a:pt x="206" y="324"/>
                  <a:pt x="191" y="339"/>
                  <a:pt x="191" y="354"/>
                </a:cubicBezTo>
                <a:cubicBezTo>
                  <a:pt x="191" y="354"/>
                  <a:pt x="206" y="368"/>
                  <a:pt x="220" y="368"/>
                </a:cubicBezTo>
                <a:cubicBezTo>
                  <a:pt x="412" y="368"/>
                  <a:pt x="412" y="368"/>
                  <a:pt x="412" y="368"/>
                </a:cubicBezTo>
                <a:cubicBezTo>
                  <a:pt x="426" y="368"/>
                  <a:pt x="426" y="354"/>
                  <a:pt x="426" y="354"/>
                </a:cubicBezTo>
                <a:cubicBezTo>
                  <a:pt x="426" y="339"/>
                  <a:pt x="426" y="324"/>
                  <a:pt x="412" y="324"/>
                </a:cubicBezTo>
                <a:close/>
                <a:moveTo>
                  <a:pt x="456" y="206"/>
                </a:moveTo>
                <a:lnTo>
                  <a:pt x="456" y="206"/>
                </a:lnTo>
                <a:cubicBezTo>
                  <a:pt x="176" y="206"/>
                  <a:pt x="176" y="206"/>
                  <a:pt x="176" y="206"/>
                </a:cubicBezTo>
                <a:cubicBezTo>
                  <a:pt x="162" y="206"/>
                  <a:pt x="162" y="221"/>
                  <a:pt x="162" y="236"/>
                </a:cubicBezTo>
                <a:cubicBezTo>
                  <a:pt x="162" y="236"/>
                  <a:pt x="162" y="251"/>
                  <a:pt x="176" y="251"/>
                </a:cubicBezTo>
                <a:cubicBezTo>
                  <a:pt x="456" y="251"/>
                  <a:pt x="456" y="251"/>
                  <a:pt x="456" y="251"/>
                </a:cubicBezTo>
                <a:lnTo>
                  <a:pt x="471" y="236"/>
                </a:lnTo>
                <a:cubicBezTo>
                  <a:pt x="471" y="221"/>
                  <a:pt x="456" y="206"/>
                  <a:pt x="456" y="206"/>
                </a:cubicBezTo>
                <a:close/>
                <a:moveTo>
                  <a:pt x="309" y="0"/>
                </a:moveTo>
                <a:lnTo>
                  <a:pt x="309" y="0"/>
                </a:lnTo>
                <a:cubicBezTo>
                  <a:pt x="147" y="0"/>
                  <a:pt x="0" y="118"/>
                  <a:pt x="0" y="265"/>
                </a:cubicBezTo>
                <a:cubicBezTo>
                  <a:pt x="0" y="354"/>
                  <a:pt x="44" y="427"/>
                  <a:pt x="117" y="486"/>
                </a:cubicBezTo>
                <a:cubicBezTo>
                  <a:pt x="117" y="618"/>
                  <a:pt x="117" y="618"/>
                  <a:pt x="117" y="618"/>
                </a:cubicBezTo>
                <a:cubicBezTo>
                  <a:pt x="250" y="545"/>
                  <a:pt x="250" y="545"/>
                  <a:pt x="250" y="545"/>
                </a:cubicBezTo>
                <a:cubicBezTo>
                  <a:pt x="279" y="545"/>
                  <a:pt x="294" y="545"/>
                  <a:pt x="309" y="545"/>
                </a:cubicBezTo>
                <a:cubicBezTo>
                  <a:pt x="485" y="545"/>
                  <a:pt x="633" y="427"/>
                  <a:pt x="633" y="265"/>
                </a:cubicBezTo>
                <a:cubicBezTo>
                  <a:pt x="633" y="118"/>
                  <a:pt x="485" y="0"/>
                  <a:pt x="309" y="0"/>
                </a:cubicBezTo>
                <a:close/>
                <a:moveTo>
                  <a:pt x="309" y="501"/>
                </a:moveTo>
                <a:lnTo>
                  <a:pt x="309" y="501"/>
                </a:lnTo>
                <a:cubicBezTo>
                  <a:pt x="294" y="501"/>
                  <a:pt x="265" y="501"/>
                  <a:pt x="250" y="501"/>
                </a:cubicBezTo>
                <a:cubicBezTo>
                  <a:pt x="162" y="560"/>
                  <a:pt x="162" y="560"/>
                  <a:pt x="162" y="560"/>
                </a:cubicBezTo>
                <a:cubicBezTo>
                  <a:pt x="162" y="457"/>
                  <a:pt x="162" y="457"/>
                  <a:pt x="162" y="457"/>
                </a:cubicBezTo>
                <a:cubicBezTo>
                  <a:pt x="88" y="427"/>
                  <a:pt x="44" y="354"/>
                  <a:pt x="44" y="265"/>
                </a:cubicBezTo>
                <a:cubicBezTo>
                  <a:pt x="44" y="133"/>
                  <a:pt x="162" y="30"/>
                  <a:pt x="309" y="30"/>
                </a:cubicBezTo>
                <a:cubicBezTo>
                  <a:pt x="471" y="30"/>
                  <a:pt x="588" y="133"/>
                  <a:pt x="588" y="265"/>
                </a:cubicBezTo>
                <a:cubicBezTo>
                  <a:pt x="588" y="398"/>
                  <a:pt x="471" y="501"/>
                  <a:pt x="309" y="501"/>
                </a:cubicBezTo>
                <a:close/>
              </a:path>
            </a:pathLst>
          </a:custGeom>
          <a:solidFill>
            <a:schemeClr val="bg1"/>
          </a:solidFill>
          <a:ln w="9525">
            <a:noFill/>
          </a:ln>
        </p:spPr>
        <p:txBody>
          <a:bodyPr/>
          <a:p>
            <a:endParaRPr lang="zh-CN" altLang="en-US"/>
          </a:p>
        </p:txBody>
      </p:sp>
      <p:sp>
        <p:nvSpPr>
          <p:cNvPr id="58390" name="稻壳儿小白白(http://dwz.cn/Wu2UP)"/>
          <p:cNvSpPr/>
          <p:nvPr/>
        </p:nvSpPr>
        <p:spPr>
          <a:xfrm>
            <a:off x="5485765" y="4759325"/>
            <a:ext cx="262255" cy="377190"/>
          </a:xfrm>
          <a:custGeom>
            <a:avLst/>
            <a:gdLst/>
            <a:ahLst/>
            <a:cxnLst>
              <a:cxn ang="0">
                <a:pos x="126118426" y="106762290"/>
              </a:cxn>
              <a:cxn ang="0">
                <a:pos x="126118426" y="106762290"/>
              </a:cxn>
              <a:cxn ang="0">
                <a:pos x="113563795" y="106762290"/>
              </a:cxn>
              <a:cxn ang="0">
                <a:pos x="63059612" y="149409275"/>
              </a:cxn>
              <a:cxn ang="0">
                <a:pos x="12554631" y="106762290"/>
              </a:cxn>
              <a:cxn ang="0">
                <a:pos x="0" y="106762290"/>
              </a:cxn>
              <a:cxn ang="0">
                <a:pos x="58779515" y="158112627"/>
              </a:cxn>
              <a:cxn ang="0">
                <a:pos x="58779515" y="170877596"/>
              </a:cxn>
              <a:cxn ang="0">
                <a:pos x="50504183" y="170877596"/>
              </a:cxn>
              <a:cxn ang="0">
                <a:pos x="46224884" y="175229674"/>
              </a:cxn>
              <a:cxn ang="0">
                <a:pos x="50504183" y="183642565"/>
              </a:cxn>
              <a:cxn ang="0">
                <a:pos x="75614243" y="183642565"/>
              </a:cxn>
              <a:cxn ang="0">
                <a:pos x="79894339" y="175229674"/>
              </a:cxn>
              <a:cxn ang="0">
                <a:pos x="75614243" y="170877596"/>
              </a:cxn>
              <a:cxn ang="0">
                <a:pos x="67339708" y="170877596"/>
              </a:cxn>
              <a:cxn ang="0">
                <a:pos x="67339708" y="158112627"/>
              </a:cxn>
              <a:cxn ang="0">
                <a:pos x="126118426" y="106762290"/>
              </a:cxn>
              <a:cxn ang="0">
                <a:pos x="63059612" y="136644306"/>
              </a:cxn>
              <a:cxn ang="0">
                <a:pos x="63059612" y="136644306"/>
              </a:cxn>
              <a:cxn ang="0">
                <a:pos x="100723505" y="98349399"/>
              </a:cxn>
              <a:cxn ang="0">
                <a:pos x="100723505" y="38294907"/>
              </a:cxn>
              <a:cxn ang="0">
                <a:pos x="63059612" y="0"/>
              </a:cxn>
              <a:cxn ang="0">
                <a:pos x="25394921" y="38294907"/>
              </a:cxn>
              <a:cxn ang="0">
                <a:pos x="25394921" y="98349399"/>
              </a:cxn>
              <a:cxn ang="0">
                <a:pos x="63059612" y="136644306"/>
              </a:cxn>
              <a:cxn ang="0">
                <a:pos x="33669455" y="38294907"/>
              </a:cxn>
              <a:cxn ang="0">
                <a:pos x="33669455" y="38294907"/>
              </a:cxn>
              <a:cxn ang="0">
                <a:pos x="63059612" y="12764969"/>
              </a:cxn>
              <a:cxn ang="0">
                <a:pos x="92448970" y="38294907"/>
              </a:cxn>
              <a:cxn ang="0">
                <a:pos x="92448970" y="98349399"/>
              </a:cxn>
              <a:cxn ang="0">
                <a:pos x="63059612" y="123879337"/>
              </a:cxn>
              <a:cxn ang="0">
                <a:pos x="33669455" y="98349399"/>
              </a:cxn>
              <a:cxn ang="0">
                <a:pos x="33669455" y="38294907"/>
              </a:cxn>
            </a:cxnLst>
            <a:pathLst>
              <a:path w="443" h="634">
                <a:moveTo>
                  <a:pt x="442" y="368"/>
                </a:moveTo>
                <a:lnTo>
                  <a:pt x="442" y="368"/>
                </a:lnTo>
                <a:cubicBezTo>
                  <a:pt x="398" y="368"/>
                  <a:pt x="398" y="368"/>
                  <a:pt x="398" y="368"/>
                </a:cubicBezTo>
                <a:cubicBezTo>
                  <a:pt x="383" y="457"/>
                  <a:pt x="309" y="515"/>
                  <a:pt x="221" y="515"/>
                </a:cubicBezTo>
                <a:cubicBezTo>
                  <a:pt x="133" y="515"/>
                  <a:pt x="59" y="457"/>
                  <a:pt x="44" y="368"/>
                </a:cubicBezTo>
                <a:cubicBezTo>
                  <a:pt x="0" y="368"/>
                  <a:pt x="0" y="368"/>
                  <a:pt x="0" y="368"/>
                </a:cubicBezTo>
                <a:cubicBezTo>
                  <a:pt x="30" y="471"/>
                  <a:pt x="103" y="545"/>
                  <a:pt x="206" y="545"/>
                </a:cubicBezTo>
                <a:cubicBezTo>
                  <a:pt x="206" y="589"/>
                  <a:pt x="206" y="589"/>
                  <a:pt x="206" y="589"/>
                </a:cubicBezTo>
                <a:cubicBezTo>
                  <a:pt x="177" y="589"/>
                  <a:pt x="177" y="589"/>
                  <a:pt x="177" y="589"/>
                </a:cubicBezTo>
                <a:lnTo>
                  <a:pt x="162" y="604"/>
                </a:lnTo>
                <a:cubicBezTo>
                  <a:pt x="162" y="619"/>
                  <a:pt x="177" y="633"/>
                  <a:pt x="177" y="633"/>
                </a:cubicBezTo>
                <a:cubicBezTo>
                  <a:pt x="265" y="633"/>
                  <a:pt x="265" y="633"/>
                  <a:pt x="265" y="633"/>
                </a:cubicBezTo>
                <a:cubicBezTo>
                  <a:pt x="265" y="633"/>
                  <a:pt x="280" y="619"/>
                  <a:pt x="280" y="604"/>
                </a:cubicBezTo>
                <a:lnTo>
                  <a:pt x="265" y="589"/>
                </a:lnTo>
                <a:cubicBezTo>
                  <a:pt x="236" y="589"/>
                  <a:pt x="236" y="589"/>
                  <a:pt x="236" y="589"/>
                </a:cubicBezTo>
                <a:cubicBezTo>
                  <a:pt x="236" y="545"/>
                  <a:pt x="236" y="545"/>
                  <a:pt x="236" y="545"/>
                </a:cubicBezTo>
                <a:cubicBezTo>
                  <a:pt x="339" y="545"/>
                  <a:pt x="412" y="471"/>
                  <a:pt x="442" y="368"/>
                </a:cubicBezTo>
                <a:close/>
                <a:moveTo>
                  <a:pt x="221" y="471"/>
                </a:moveTo>
                <a:lnTo>
                  <a:pt x="221" y="471"/>
                </a:lnTo>
                <a:cubicBezTo>
                  <a:pt x="294" y="471"/>
                  <a:pt x="353" y="412"/>
                  <a:pt x="353" y="339"/>
                </a:cubicBezTo>
                <a:cubicBezTo>
                  <a:pt x="353" y="132"/>
                  <a:pt x="353" y="132"/>
                  <a:pt x="353" y="132"/>
                </a:cubicBezTo>
                <a:cubicBezTo>
                  <a:pt x="353" y="59"/>
                  <a:pt x="294" y="0"/>
                  <a:pt x="221" y="0"/>
                </a:cubicBezTo>
                <a:cubicBezTo>
                  <a:pt x="147" y="0"/>
                  <a:pt x="89" y="59"/>
                  <a:pt x="89" y="132"/>
                </a:cubicBezTo>
                <a:cubicBezTo>
                  <a:pt x="89" y="339"/>
                  <a:pt x="89" y="339"/>
                  <a:pt x="89" y="339"/>
                </a:cubicBezTo>
                <a:cubicBezTo>
                  <a:pt x="89" y="412"/>
                  <a:pt x="147" y="471"/>
                  <a:pt x="221" y="471"/>
                </a:cubicBezTo>
                <a:close/>
                <a:moveTo>
                  <a:pt x="118" y="132"/>
                </a:moveTo>
                <a:lnTo>
                  <a:pt x="118" y="132"/>
                </a:lnTo>
                <a:cubicBezTo>
                  <a:pt x="118" y="89"/>
                  <a:pt x="162" y="44"/>
                  <a:pt x="221" y="44"/>
                </a:cubicBezTo>
                <a:cubicBezTo>
                  <a:pt x="280" y="44"/>
                  <a:pt x="324" y="89"/>
                  <a:pt x="324" y="132"/>
                </a:cubicBezTo>
                <a:cubicBezTo>
                  <a:pt x="324" y="339"/>
                  <a:pt x="324" y="339"/>
                  <a:pt x="324" y="339"/>
                </a:cubicBezTo>
                <a:cubicBezTo>
                  <a:pt x="324" y="383"/>
                  <a:pt x="280" y="427"/>
                  <a:pt x="221" y="427"/>
                </a:cubicBezTo>
                <a:cubicBezTo>
                  <a:pt x="162" y="427"/>
                  <a:pt x="118" y="383"/>
                  <a:pt x="118" y="339"/>
                </a:cubicBezTo>
                <a:lnTo>
                  <a:pt x="118" y="132"/>
                </a:lnTo>
                <a:close/>
              </a:path>
            </a:pathLst>
          </a:custGeom>
          <a:solidFill>
            <a:schemeClr val="bg1"/>
          </a:solidFill>
          <a:ln w="9525">
            <a:noFill/>
          </a:ln>
        </p:spPr>
        <p:txBody>
          <a:bodyPr/>
          <a:p>
            <a:endParaRPr lang="zh-CN" altLang="en-US"/>
          </a:p>
        </p:txBody>
      </p:sp>
      <p:pic>
        <p:nvPicPr>
          <p:cNvPr id="3" name="图片 2"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
        <p:nvSpPr>
          <p:cNvPr id="4" name="任意多边形 3"/>
          <p:cNvSpPr/>
          <p:nvPr/>
        </p:nvSpPr>
        <p:spPr>
          <a:xfrm>
            <a:off x="3295015" y="1525270"/>
            <a:ext cx="57150" cy="609600"/>
          </a:xfrm>
          <a:custGeom>
            <a:avLst/>
            <a:gdLst>
              <a:gd name="connisteX0" fmla="*/ 57150 w 57150"/>
              <a:gd name="connsiteY0" fmla="*/ 0 h 609600"/>
              <a:gd name="connisteX1" fmla="*/ 0 w 57150"/>
              <a:gd name="connsiteY1" fmla="*/ 609600 h 609600"/>
            </a:gdLst>
            <a:ahLst/>
            <a:cxnLst>
              <a:cxn ang="0">
                <a:pos x="connisteX0" y="connsiteY0"/>
              </a:cxn>
              <a:cxn ang="0">
                <a:pos x="connisteX1" y="connsiteY1"/>
              </a:cxn>
            </a:cxnLst>
            <a:rect l="l" t="t" r="r" b="b"/>
            <a:pathLst>
              <a:path w="57150" h="609600">
                <a:moveTo>
                  <a:pt x="57150" y="0"/>
                </a:moveTo>
                <a:lnTo>
                  <a:pt x="0" y="609600"/>
                </a:lnTo>
              </a:path>
            </a:pathLst>
          </a:cu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任意多边形 4"/>
          <p:cNvSpPr/>
          <p:nvPr/>
        </p:nvSpPr>
        <p:spPr>
          <a:xfrm>
            <a:off x="3314700" y="1673860"/>
            <a:ext cx="219075" cy="15240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任意多边形 5"/>
          <p:cNvSpPr/>
          <p:nvPr/>
        </p:nvSpPr>
        <p:spPr>
          <a:xfrm>
            <a:off x="3327400" y="1553210"/>
            <a:ext cx="219075" cy="15240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rot="15960000">
            <a:off x="3148330" y="1535430"/>
            <a:ext cx="219075" cy="15240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任意多边形 15"/>
          <p:cNvSpPr/>
          <p:nvPr/>
        </p:nvSpPr>
        <p:spPr>
          <a:xfrm rot="15720000">
            <a:off x="3126740" y="1664970"/>
            <a:ext cx="219075" cy="15240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32"/>
          <p:cNvGrpSpPr/>
          <p:nvPr/>
        </p:nvGrpSpPr>
        <p:grpSpPr>
          <a:xfrm rot="2280000">
            <a:off x="4209415" y="2214245"/>
            <a:ext cx="386080" cy="632460"/>
            <a:chOff x="6716" y="3307"/>
            <a:chExt cx="608" cy="996"/>
          </a:xfrm>
        </p:grpSpPr>
        <p:sp>
          <p:nvSpPr>
            <p:cNvPr id="17" name="任意多边形 16"/>
            <p:cNvSpPr/>
            <p:nvPr/>
          </p:nvSpPr>
          <p:spPr>
            <a:xfrm>
              <a:off x="6929" y="3343"/>
              <a:ext cx="90" cy="960"/>
            </a:xfrm>
            <a:custGeom>
              <a:avLst/>
              <a:gdLst>
                <a:gd name="connisteX0" fmla="*/ 57150 w 57150"/>
                <a:gd name="connsiteY0" fmla="*/ 0 h 609600"/>
                <a:gd name="connisteX1" fmla="*/ 0 w 57150"/>
                <a:gd name="connsiteY1" fmla="*/ 609600 h 609600"/>
              </a:gdLst>
              <a:ahLst/>
              <a:cxnLst>
                <a:cxn ang="0">
                  <a:pos x="connisteX0" y="connsiteY0"/>
                </a:cxn>
                <a:cxn ang="0">
                  <a:pos x="connisteX1" y="connsiteY1"/>
                </a:cxn>
              </a:cxnLst>
              <a:rect l="l" t="t" r="r" b="b"/>
              <a:pathLst>
                <a:path w="57150" h="609600">
                  <a:moveTo>
                    <a:pt x="57150" y="0"/>
                  </a:moveTo>
                  <a:lnTo>
                    <a:pt x="0" y="609600"/>
                  </a:lnTo>
                </a:path>
              </a:pathLst>
            </a:cu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任意多边形 17"/>
            <p:cNvSpPr/>
            <p:nvPr/>
          </p:nvSpPr>
          <p:spPr>
            <a:xfrm>
              <a:off x="6960" y="3577"/>
              <a:ext cx="345" cy="24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任意多边形 18"/>
            <p:cNvSpPr/>
            <p:nvPr/>
          </p:nvSpPr>
          <p:spPr>
            <a:xfrm>
              <a:off x="6980" y="3387"/>
              <a:ext cx="345" cy="24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任意多边形 24"/>
            <p:cNvSpPr/>
            <p:nvPr/>
          </p:nvSpPr>
          <p:spPr>
            <a:xfrm rot="15960000">
              <a:off x="6698" y="3359"/>
              <a:ext cx="345" cy="24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任意多边形 31"/>
            <p:cNvSpPr/>
            <p:nvPr/>
          </p:nvSpPr>
          <p:spPr>
            <a:xfrm rot="15720000">
              <a:off x="6664" y="3563"/>
              <a:ext cx="345" cy="240"/>
            </a:xfrm>
            <a:custGeom>
              <a:avLst/>
              <a:gdLst>
                <a:gd name="connisteX0" fmla="*/ 0 w 219075"/>
                <a:gd name="connsiteY0" fmla="*/ 152400 h 152400"/>
                <a:gd name="connisteX1" fmla="*/ 219075 w 219075"/>
                <a:gd name="connsiteY1" fmla="*/ 0 h 152400"/>
              </a:gdLst>
              <a:ahLst/>
              <a:cxnLst>
                <a:cxn ang="0">
                  <a:pos x="connisteX0" y="connsiteY0"/>
                </a:cxn>
                <a:cxn ang="0">
                  <a:pos x="connisteX1" y="connsiteY1"/>
                </a:cxn>
              </a:cxnLst>
              <a:rect l="l" t="t" r="r" b="b"/>
              <a:pathLst>
                <a:path w="219075" h="152400">
                  <a:moveTo>
                    <a:pt x="0" y="152400"/>
                  </a:moveTo>
                  <a:lnTo>
                    <a:pt x="219075" y="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34" name="图片 33" descr="4978e1bd15c5d518b111dd33388d9fdc"/>
          <p:cNvPicPr>
            <a:picLocks noChangeAspect="1"/>
          </p:cNvPicPr>
          <p:nvPr/>
        </p:nvPicPr>
        <p:blipFill>
          <a:blip r:embed="rId2"/>
          <a:srcRect r="63056" b="75184"/>
          <a:stretch>
            <a:fillRect/>
          </a:stretch>
        </p:blipFill>
        <p:spPr>
          <a:xfrm>
            <a:off x="-4445" y="-4445"/>
            <a:ext cx="2131060" cy="1017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1221455" y="2216276"/>
            <a:ext cx="2647674" cy="885825"/>
          </a:xfrm>
          <a:prstGeom prst="rect">
            <a:avLst/>
          </a:prstGeom>
          <a:noFill/>
        </p:spPr>
        <p:txBody>
          <a:bodyPr lIns="0" tIns="0" rIns="0" bIns="0">
            <a:spAutoFit/>
          </a:bodyPr>
          <a:lstStyle/>
          <a:p>
            <a:pPr defTabSz="1218565">
              <a:defRPr/>
            </a:pPr>
            <a:r>
              <a:rPr lang="en-US" altLang="zh-CN" b="1" kern="0" dirty="0">
                <a:solidFill>
                  <a:schemeClr val="tx1"/>
                </a:solidFill>
                <a:latin typeface="Arial" panose="020B0604020202020204" pitchFamily="34" charset="0"/>
                <a:ea typeface="微软雅黑" panose="020B0503020204020204" pitchFamily="34" charset="-122"/>
              </a:rPr>
              <a:t>put your title here</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8383510" y="2216276"/>
            <a:ext cx="2649261" cy="855345"/>
          </a:xfrm>
          <a:prstGeom prst="rect">
            <a:avLst/>
          </a:prstGeom>
          <a:noFill/>
        </p:spPr>
        <p:txBody>
          <a:bodyPr lIns="0" tIns="0" rIns="0" bIns="0">
            <a:spAutoFit/>
          </a:bodyPr>
          <a:lstStyle/>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8383510" y="4198858"/>
            <a:ext cx="2649261" cy="855345"/>
          </a:xfrm>
          <a:prstGeom prst="rect">
            <a:avLst/>
          </a:prstGeom>
          <a:noFill/>
        </p:spPr>
        <p:txBody>
          <a:bodyPr lIns="0" tIns="0" rIns="0" bIns="0">
            <a:spAutoFit/>
          </a:bodyPr>
          <a:lstStyle/>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335"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1221455" y="4198858"/>
            <a:ext cx="2647674" cy="855345"/>
          </a:xfrm>
          <a:prstGeom prst="rect">
            <a:avLst/>
          </a:prstGeom>
          <a:noFill/>
        </p:spPr>
        <p:txBody>
          <a:bodyPr lIns="0" tIns="0" rIns="0" bIns="0">
            <a:spAutoFit/>
          </a:bodyPr>
          <a:lstStyle/>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335" kern="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bwMode="auto">
          <a:xfrm>
            <a:off x="4319932" y="1892460"/>
            <a:ext cx="3669918" cy="3669918"/>
            <a:chOff x="3218020" y="2137420"/>
            <a:chExt cx="2752869" cy="2753319"/>
          </a:xfrm>
        </p:grpSpPr>
        <p:sp>
          <p:nvSpPr>
            <p:cNvPr id="116" name="椭圆 6"/>
            <p:cNvSpPr/>
            <p:nvPr/>
          </p:nvSpPr>
          <p:spPr>
            <a:xfrm flipH="1" flipV="1">
              <a:off x="4618268" y="3331875"/>
              <a:ext cx="1352621" cy="1558864"/>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92D050"/>
            </a:solidFill>
            <a:ln w="25400" cap="flat" cmpd="sng" algn="ctr">
              <a:noFill/>
              <a:prstDash val="solid"/>
            </a:ln>
            <a:effectLst/>
          </p:spPr>
          <p:txBody>
            <a:bodyPr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7" name="椭圆 61"/>
            <p:cNvSpPr/>
            <p:nvPr/>
          </p:nvSpPr>
          <p:spPr>
            <a:xfrm flipH="1" flipV="1">
              <a:off x="3218020" y="3537897"/>
              <a:ext cx="1558609" cy="1352842"/>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72BB13"/>
            </a:solidFill>
            <a:ln w="25400" cap="flat" cmpd="sng" algn="ctr">
              <a:noFill/>
              <a:prstDash val="solid"/>
            </a:ln>
            <a:effectLst/>
          </p:spPr>
          <p:txBody>
            <a:bodyPr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8" name="椭圆 6"/>
            <p:cNvSpPr/>
            <p:nvPr/>
          </p:nvSpPr>
          <p:spPr>
            <a:xfrm>
              <a:off x="3218020" y="2137420"/>
              <a:ext cx="1352621" cy="1558865"/>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92D050"/>
            </a:solidFill>
            <a:ln w="25400" cap="flat" cmpd="sng" algn="ctr">
              <a:noFill/>
              <a:prstDash val="solid"/>
            </a:ln>
            <a:effectLst/>
          </p:spPr>
          <p:txBody>
            <a:bodyPr anchor="ctr"/>
            <a:lstStyle/>
            <a:p>
              <a:pPr algn="ctr" defTabSz="1218565">
                <a:defRPr/>
              </a:pPr>
              <a:endParaRPr lang="zh-CN" altLang="en-US" sz="2400" kern="0" dirty="0">
                <a:solidFill>
                  <a:sysClr val="window" lastClr="FFFFFF"/>
                </a:solidFill>
                <a:latin typeface="Calibri" panose="020F0502020204030204"/>
                <a:ea typeface="宋体" panose="02010600030101010101" pitchFamily="2" charset="-122"/>
              </a:endParaRPr>
            </a:p>
          </p:txBody>
        </p:sp>
        <p:sp>
          <p:nvSpPr>
            <p:cNvPr id="119" name="椭圆 61"/>
            <p:cNvSpPr/>
            <p:nvPr/>
          </p:nvSpPr>
          <p:spPr>
            <a:xfrm>
              <a:off x="4412279" y="2137420"/>
              <a:ext cx="1558610" cy="1352842"/>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3A8000"/>
            </a:solidFill>
            <a:ln w="25400" cap="flat" cmpd="sng" algn="ctr">
              <a:noFill/>
              <a:prstDash val="solid"/>
            </a:ln>
            <a:effectLst/>
          </p:spPr>
          <p:txBody>
            <a:bodyPr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0" name="椭圆 119"/>
            <p:cNvSpPr/>
            <p:nvPr/>
          </p:nvSpPr>
          <p:spPr>
            <a:xfrm flipH="1" flipV="1">
              <a:off x="4487293" y="3433100"/>
              <a:ext cx="214324" cy="214359"/>
            </a:xfrm>
            <a:prstGeom prst="ellipse">
              <a:avLst/>
            </a:prstGeom>
            <a:solidFill>
              <a:srgbClr val="FFFFFF"/>
            </a:solidFill>
            <a:ln w="25400" cap="flat" cmpd="sng" algn="ctr">
              <a:noFill/>
              <a:prstDash val="solid"/>
            </a:ln>
            <a:effectLst/>
          </p:spPr>
          <p:txBody>
            <a:bodyPr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2" name="TextBox 121"/>
            <p:cNvSpPr txBox="1"/>
            <p:nvPr/>
          </p:nvSpPr>
          <p:spPr>
            <a:xfrm>
              <a:off x="3463302" y="2568516"/>
              <a:ext cx="884680" cy="807978"/>
            </a:xfrm>
            <a:prstGeom prst="rect">
              <a:avLst/>
            </a:prstGeom>
            <a:noFill/>
          </p:spPr>
          <p:txBody>
            <a:bodyPr lIns="0" tIns="0" rIns="0" bIns="0">
              <a:spAutoFit/>
            </a:bodyPr>
            <a:lstStyle/>
            <a:p>
              <a:pPr algn="ctr" defTabSz="1218565">
                <a:defRPr/>
              </a:pPr>
              <a:r>
                <a:rPr lang="en-US" altLang="zh-CN" sz="6600" b="1" kern="0" dirty="0">
                  <a:solidFill>
                    <a:sysClr val="window" lastClr="FFFFFF"/>
                  </a:solidFill>
                  <a:latin typeface="Arial" panose="020B0604020202020204" pitchFamily="34" charset="0"/>
                  <a:ea typeface="微软雅黑" panose="020B0503020204020204" pitchFamily="34" charset="-122"/>
                </a:rPr>
                <a:t>S</a:t>
              </a:r>
              <a:endParaRPr lang="en-US" altLang="zh-CN" sz="6600" b="1" kern="0" dirty="0">
                <a:solidFill>
                  <a:sysClr val="window" lastClr="FFFFFF"/>
                </a:solidFill>
                <a:latin typeface="Arial" panose="020B0604020202020204" pitchFamily="34" charset="0"/>
                <a:ea typeface="微软雅黑" panose="020B0503020204020204" pitchFamily="34" charset="-122"/>
              </a:endParaRPr>
            </a:p>
          </p:txBody>
        </p:sp>
        <p:sp>
          <p:nvSpPr>
            <p:cNvPr id="123" name="TextBox 122"/>
            <p:cNvSpPr txBox="1"/>
            <p:nvPr/>
          </p:nvSpPr>
          <p:spPr>
            <a:xfrm>
              <a:off x="4783773" y="2585192"/>
              <a:ext cx="815621" cy="807978"/>
            </a:xfrm>
            <a:prstGeom prst="rect">
              <a:avLst/>
            </a:prstGeom>
            <a:noFill/>
          </p:spPr>
          <p:txBody>
            <a:bodyPr lIns="0" tIns="0" rIns="0" bIns="0">
              <a:spAutoFit/>
            </a:bodyPr>
            <a:lstStyle/>
            <a:p>
              <a:pPr algn="ctr" defTabSz="1218565">
                <a:defRPr/>
              </a:pPr>
              <a:r>
                <a:rPr lang="en-US" altLang="zh-CN" sz="6600" b="1" kern="0" dirty="0">
                  <a:solidFill>
                    <a:sysClr val="window" lastClr="FFFFFF"/>
                  </a:solidFill>
                  <a:latin typeface="Arial" panose="020B0604020202020204" pitchFamily="34" charset="0"/>
                  <a:ea typeface="微软雅黑" panose="020B0503020204020204" pitchFamily="34" charset="-122"/>
                </a:rPr>
                <a:t>W</a:t>
              </a:r>
              <a:endParaRPr lang="en-US" altLang="zh-CN" sz="6600" b="1" kern="0" dirty="0">
                <a:solidFill>
                  <a:sysClr val="window" lastClr="FFFFFF"/>
                </a:solidFill>
                <a:latin typeface="Arial" panose="020B0604020202020204" pitchFamily="34" charset="0"/>
                <a:ea typeface="微软雅黑" panose="020B0503020204020204" pitchFamily="34" charset="-122"/>
              </a:endParaRPr>
            </a:p>
          </p:txBody>
        </p:sp>
        <p:sp>
          <p:nvSpPr>
            <p:cNvPr id="124" name="TextBox 123"/>
            <p:cNvSpPr txBox="1"/>
            <p:nvPr/>
          </p:nvSpPr>
          <p:spPr>
            <a:xfrm>
              <a:off x="3506166" y="3828461"/>
              <a:ext cx="912066" cy="807978"/>
            </a:xfrm>
            <a:prstGeom prst="rect">
              <a:avLst/>
            </a:prstGeom>
            <a:noFill/>
          </p:spPr>
          <p:txBody>
            <a:bodyPr lIns="0" tIns="0" rIns="0" bIns="0">
              <a:spAutoFit/>
            </a:bodyPr>
            <a:lstStyle/>
            <a:p>
              <a:pPr algn="ctr" defTabSz="1218565">
                <a:defRPr/>
              </a:pPr>
              <a:r>
                <a:rPr lang="en-US" altLang="zh-CN" sz="6600" b="1" kern="0" dirty="0">
                  <a:solidFill>
                    <a:sysClr val="window" lastClr="FFFFFF"/>
                  </a:solidFill>
                  <a:latin typeface="Arial" panose="020B0604020202020204" pitchFamily="34" charset="0"/>
                  <a:ea typeface="微软雅黑" panose="020B0503020204020204" pitchFamily="34" charset="-122"/>
                </a:rPr>
                <a:t>O</a:t>
              </a:r>
              <a:endParaRPr lang="en-US" altLang="zh-CN" sz="6600" b="1" kern="0" dirty="0">
                <a:solidFill>
                  <a:sysClr val="window" lastClr="FFFFFF"/>
                </a:solidFill>
                <a:latin typeface="Arial" panose="020B0604020202020204" pitchFamily="34" charset="0"/>
                <a:ea typeface="微软雅黑" panose="020B0503020204020204" pitchFamily="34" charset="-122"/>
              </a:endParaRPr>
            </a:p>
          </p:txBody>
        </p:sp>
        <p:sp>
          <p:nvSpPr>
            <p:cNvPr id="125" name="TextBox 124"/>
            <p:cNvSpPr txBox="1"/>
            <p:nvPr/>
          </p:nvSpPr>
          <p:spPr>
            <a:xfrm>
              <a:off x="4881410" y="3885635"/>
              <a:ext cx="843007" cy="754621"/>
            </a:xfrm>
            <a:prstGeom prst="rect">
              <a:avLst/>
            </a:prstGeom>
            <a:noFill/>
          </p:spPr>
          <p:txBody>
            <a:bodyPr lIns="0" tIns="0" rIns="0" bIns="0">
              <a:spAutoFit/>
            </a:bodyPr>
            <a:lstStyle/>
            <a:p>
              <a:pPr algn="ctr" defTabSz="1218565">
                <a:defRPr/>
              </a:pPr>
              <a:r>
                <a:rPr lang="en-US" altLang="zh-CN" sz="6600" b="1" kern="0" dirty="0">
                  <a:solidFill>
                    <a:sysClr val="window" lastClr="FFFFFF"/>
                  </a:solidFill>
                  <a:latin typeface="Arial" panose="020B0604020202020204" pitchFamily="34" charset="0"/>
                  <a:ea typeface="微软雅黑" panose="020B0503020204020204" pitchFamily="34" charset="-122"/>
                </a:rPr>
                <a:t>T</a:t>
              </a:r>
              <a:endParaRPr lang="en-US" altLang="zh-CN" sz="6600" b="1" kern="0" dirty="0">
                <a:solidFill>
                  <a:sysClr val="window" lastClr="FFFFFF"/>
                </a:solidFill>
                <a:latin typeface="Arial" panose="020B0604020202020204" pitchFamily="34" charset="0"/>
                <a:ea typeface="微软雅黑" panose="020B0503020204020204" pitchFamily="34" charset="-122"/>
              </a:endParaRPr>
            </a:p>
          </p:txBody>
        </p:sp>
        <p:sp>
          <p:nvSpPr>
            <p:cNvPr id="126" name="椭圆 125"/>
            <p:cNvSpPr/>
            <p:nvPr/>
          </p:nvSpPr>
          <p:spPr>
            <a:xfrm>
              <a:off x="4487293" y="3433100"/>
              <a:ext cx="214324" cy="214359"/>
            </a:xfrm>
            <a:prstGeom prst="ellipse">
              <a:avLst/>
            </a:prstGeom>
            <a:noFill/>
            <a:ln w="12700" cap="flat" cmpd="sng" algn="ctr">
              <a:solidFill>
                <a:srgbClr val="1E445B">
                  <a:lumMod val="40000"/>
                  <a:lumOff val="60000"/>
                </a:srgbClr>
              </a:solidFill>
              <a:prstDash val="solid"/>
            </a:ln>
            <a:effectLst/>
          </p:spPr>
          <p:txBody>
            <a:bodyPr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9" name="矩形 8"/>
          <p:cNvSpPr/>
          <p:nvPr/>
        </p:nvSpPr>
        <p:spPr>
          <a:xfrm>
            <a:off x="1059815" y="2281555"/>
            <a:ext cx="75565" cy="36639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8232140" y="2281555"/>
            <a:ext cx="75565" cy="366395"/>
          </a:xfrm>
          <a:prstGeom prst="rect">
            <a:avLst/>
          </a:prstGeom>
          <a:solidFill>
            <a:srgbClr val="3A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1059815" y="4284345"/>
            <a:ext cx="75565" cy="366395"/>
          </a:xfrm>
          <a:prstGeom prst="rect">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8232140" y="4284345"/>
            <a:ext cx="75565" cy="36639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8" name="图片 7"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1000" fill="hold"/>
                                        <p:tgtEl>
                                          <p:spTgt spid="115"/>
                                        </p:tgtEl>
                                        <p:attrNameLst>
                                          <p:attrName>ppt_w</p:attrName>
                                        </p:attrNameLst>
                                      </p:cBhvr>
                                      <p:tavLst>
                                        <p:tav tm="0">
                                          <p:val>
                                            <p:fltVal val="0"/>
                                          </p:val>
                                        </p:tav>
                                        <p:tav tm="100000">
                                          <p:val>
                                            <p:strVal val="#ppt_w"/>
                                          </p:val>
                                        </p:tav>
                                      </p:tavLst>
                                    </p:anim>
                                    <p:anim calcmode="lin" valueType="num">
                                      <p:cBhvr>
                                        <p:cTn id="8" dur="1000" fill="hold"/>
                                        <p:tgtEl>
                                          <p:spTgt spid="115"/>
                                        </p:tgtEl>
                                        <p:attrNameLst>
                                          <p:attrName>ppt_h</p:attrName>
                                        </p:attrNameLst>
                                      </p:cBhvr>
                                      <p:tavLst>
                                        <p:tav tm="0">
                                          <p:val>
                                            <p:fltVal val="0"/>
                                          </p:val>
                                        </p:tav>
                                        <p:tav tm="100000">
                                          <p:val>
                                            <p:strVal val="#ppt_h"/>
                                          </p:val>
                                        </p:tav>
                                      </p:tavLst>
                                    </p:anim>
                                    <p:animEffect transition="in" filter="fade">
                                      <p:cBhvr>
                                        <p:cTn id="9" dur="1000"/>
                                        <p:tgtEl>
                                          <p:spTgt spid="115"/>
                                        </p:tgtEl>
                                      </p:cBhvr>
                                    </p:animEffect>
                                  </p:childTnLst>
                                </p:cTn>
                              </p:par>
                              <p:par>
                                <p:cTn id="10" presetID="8" presetClass="emph" presetSubtype="0" fill="hold" nodeType="withEffect">
                                  <p:stCondLst>
                                    <p:cond delay="0"/>
                                  </p:stCondLst>
                                  <p:childTnLst>
                                    <p:animRot by="21600000">
                                      <p:cBhvr>
                                        <p:cTn id="11" dur="1000" fill="hold"/>
                                        <p:tgtEl>
                                          <p:spTgt spid="115"/>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additive="base">
                                        <p:cTn id="15" dur="500" fill="hold"/>
                                        <p:tgtEl>
                                          <p:spTgt spid="111"/>
                                        </p:tgtEl>
                                        <p:attrNameLst>
                                          <p:attrName>ppt_x</p:attrName>
                                        </p:attrNameLst>
                                      </p:cBhvr>
                                      <p:tavLst>
                                        <p:tav tm="0">
                                          <p:val>
                                            <p:strVal val="0-#ppt_w/2"/>
                                          </p:val>
                                        </p:tav>
                                        <p:tav tm="100000">
                                          <p:val>
                                            <p:strVal val="#ppt_x"/>
                                          </p:val>
                                        </p:tav>
                                      </p:tavLst>
                                    </p:anim>
                                    <p:anim calcmode="lin" valueType="num">
                                      <p:cBhvr additive="base">
                                        <p:cTn id="16" dur="500" fill="hold"/>
                                        <p:tgtEl>
                                          <p:spTgt spid="1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1+#ppt_w/2"/>
                                          </p:val>
                                        </p:tav>
                                        <p:tav tm="100000">
                                          <p:val>
                                            <p:strVal val="#ppt_x"/>
                                          </p:val>
                                        </p:tav>
                                      </p:tavLst>
                                    </p:anim>
                                    <p:anim calcmode="lin" valueType="num">
                                      <p:cBhvr additive="base">
                                        <p:cTn id="20" dur="500" fill="hold"/>
                                        <p:tgtEl>
                                          <p:spTgt spid="1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500" fill="hold"/>
                                        <p:tgtEl>
                                          <p:spTgt spid="113"/>
                                        </p:tgtEl>
                                        <p:attrNameLst>
                                          <p:attrName>ppt_x</p:attrName>
                                        </p:attrNameLst>
                                      </p:cBhvr>
                                      <p:tavLst>
                                        <p:tav tm="0">
                                          <p:val>
                                            <p:strVal val="1+#ppt_w/2"/>
                                          </p:val>
                                        </p:tav>
                                        <p:tav tm="100000">
                                          <p:val>
                                            <p:strVal val="#ppt_x"/>
                                          </p:val>
                                        </p:tav>
                                      </p:tavLst>
                                    </p:anim>
                                    <p:anim calcmode="lin" valueType="num">
                                      <p:cBhvr additive="base">
                                        <p:cTn id="24" dur="500" fill="hold"/>
                                        <p:tgtEl>
                                          <p:spTgt spid="1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500" fill="hold"/>
                                        <p:tgtEl>
                                          <p:spTgt spid="114"/>
                                        </p:tgtEl>
                                        <p:attrNameLst>
                                          <p:attrName>ppt_x</p:attrName>
                                        </p:attrNameLst>
                                      </p:cBhvr>
                                      <p:tavLst>
                                        <p:tav tm="0">
                                          <p:val>
                                            <p:strVal val="0-#ppt_w/2"/>
                                          </p:val>
                                        </p:tav>
                                        <p:tav tm="100000">
                                          <p:val>
                                            <p:strVal val="#ppt_x"/>
                                          </p:val>
                                        </p:tav>
                                      </p:tavLst>
                                    </p:anim>
                                    <p:anim calcmode="lin" valueType="num">
                                      <p:cBhvr additive="base">
                                        <p:cTn id="28"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bwMode="auto">
          <a:xfrm>
            <a:off x="7187502" y="2792095"/>
            <a:ext cx="3768090" cy="4089400"/>
          </a:xfrm>
          <a:custGeom>
            <a:avLst/>
            <a:gdLst>
              <a:gd name="connsiteX0" fmla="*/ 1758 w 5934"/>
              <a:gd name="connsiteY0" fmla="*/ 0 h 6440"/>
              <a:gd name="connsiteX1" fmla="*/ 2678 w 5934"/>
              <a:gd name="connsiteY1" fmla="*/ 502 h 6440"/>
              <a:gd name="connsiteX2" fmla="*/ 3040 w 5934"/>
              <a:gd name="connsiteY2" fmla="*/ 1398 h 6440"/>
              <a:gd name="connsiteX3" fmla="*/ 3878 w 5934"/>
              <a:gd name="connsiteY3" fmla="*/ 778 h 6440"/>
              <a:gd name="connsiteX4" fmla="*/ 3170 w 5934"/>
              <a:gd name="connsiteY4" fmla="*/ 1538 h 6440"/>
              <a:gd name="connsiteX5" fmla="*/ 3192 w 5934"/>
              <a:gd name="connsiteY5" fmla="*/ 2810 h 6440"/>
              <a:gd name="connsiteX6" fmla="*/ 4690 w 5934"/>
              <a:gd name="connsiteY6" fmla="*/ 1719 h 6440"/>
              <a:gd name="connsiteX7" fmla="*/ 4906 w 5934"/>
              <a:gd name="connsiteY7" fmla="*/ 837 h 6440"/>
              <a:gd name="connsiteX8" fmla="*/ 4766 w 5934"/>
              <a:gd name="connsiteY8" fmla="*/ 1801 h 6440"/>
              <a:gd name="connsiteX9" fmla="*/ 5858 w 5934"/>
              <a:gd name="connsiteY9" fmla="*/ 1724 h 6440"/>
              <a:gd name="connsiteX10" fmla="*/ 4560 w 5934"/>
              <a:gd name="connsiteY10" fmla="*/ 2032 h 6440"/>
              <a:gd name="connsiteX11" fmla="*/ 3846 w 5934"/>
              <a:gd name="connsiteY11" fmla="*/ 2733 h 6440"/>
              <a:gd name="connsiteX12" fmla="*/ 5934 w 5934"/>
              <a:gd name="connsiteY12" fmla="*/ 3141 h 6440"/>
              <a:gd name="connsiteX13" fmla="*/ 4657 w 5934"/>
              <a:gd name="connsiteY13" fmla="*/ 2733 h 6440"/>
              <a:gd name="connsiteX14" fmla="*/ 3508 w 5934"/>
              <a:gd name="connsiteY14" fmla="*/ 4319 h 6440"/>
              <a:gd name="connsiteX15" fmla="*/ 4839 w 5934"/>
              <a:gd name="connsiteY15" fmla="*/ 6394 h 6440"/>
              <a:gd name="connsiteX16" fmla="*/ 4334 w 5934"/>
              <a:gd name="connsiteY16" fmla="*/ 6440 h 6440"/>
              <a:gd name="connsiteX17" fmla="*/ 2165 w 5934"/>
              <a:gd name="connsiteY17" fmla="*/ 6440 h 6440"/>
              <a:gd name="connsiteX18" fmla="*/ 2182 w 5934"/>
              <a:gd name="connsiteY18" fmla="*/ 6426 h 6440"/>
              <a:gd name="connsiteX19" fmla="*/ 2710 w 5934"/>
              <a:gd name="connsiteY19" fmla="*/ 4973 h 6440"/>
              <a:gd name="connsiteX20" fmla="*/ 1872 w 5934"/>
              <a:gd name="connsiteY20" fmla="*/ 3964 h 6440"/>
              <a:gd name="connsiteX21" fmla="*/ 909 w 5934"/>
              <a:gd name="connsiteY21" fmla="*/ 4132 h 6440"/>
              <a:gd name="connsiteX22" fmla="*/ 2537 w 5934"/>
              <a:gd name="connsiteY22" fmla="*/ 3987 h 6440"/>
              <a:gd name="connsiteX23" fmla="*/ 2267 w 5934"/>
              <a:gd name="connsiteY23" fmla="*/ 3539 h 6440"/>
              <a:gd name="connsiteX24" fmla="*/ 1288 w 5934"/>
              <a:gd name="connsiteY24" fmla="*/ 2711 h 6440"/>
              <a:gd name="connsiteX25" fmla="*/ 0 w 5934"/>
              <a:gd name="connsiteY25" fmla="*/ 2616 h 6440"/>
              <a:gd name="connsiteX26" fmla="*/ 1282 w 5934"/>
              <a:gd name="connsiteY26" fmla="*/ 2566 h 6440"/>
              <a:gd name="connsiteX27" fmla="*/ 1217 w 5934"/>
              <a:gd name="connsiteY27" fmla="*/ 1719 h 6440"/>
              <a:gd name="connsiteX28" fmla="*/ 1342 w 5934"/>
              <a:gd name="connsiteY28" fmla="*/ 2462 h 6440"/>
              <a:gd name="connsiteX29" fmla="*/ 2142 w 5934"/>
              <a:gd name="connsiteY29" fmla="*/ 3059 h 6440"/>
              <a:gd name="connsiteX30" fmla="*/ 2705 w 5934"/>
              <a:gd name="connsiteY30" fmla="*/ 3485 h 6440"/>
              <a:gd name="connsiteX31" fmla="*/ 2780 w 5934"/>
              <a:gd name="connsiteY31" fmla="*/ 1670 h 6440"/>
              <a:gd name="connsiteX32" fmla="*/ 2234 w 5934"/>
              <a:gd name="connsiteY32" fmla="*/ 1018 h 6440"/>
              <a:gd name="connsiteX33" fmla="*/ 1131 w 5934"/>
              <a:gd name="connsiteY33" fmla="*/ 837 h 6440"/>
              <a:gd name="connsiteX34" fmla="*/ 584 w 5934"/>
              <a:gd name="connsiteY34" fmla="*/ 494 h 6440"/>
              <a:gd name="connsiteX35" fmla="*/ 1066 w 5934"/>
              <a:gd name="connsiteY35" fmla="*/ 747 h 6440"/>
              <a:gd name="connsiteX36" fmla="*/ 2039 w 5934"/>
              <a:gd name="connsiteY36" fmla="*/ 792 h 6440"/>
              <a:gd name="connsiteX37" fmla="*/ 2694 w 5934"/>
              <a:gd name="connsiteY37" fmla="*/ 1109 h 6440"/>
              <a:gd name="connsiteX38" fmla="*/ 1758 w 5934"/>
              <a:gd name="connsiteY38" fmla="*/ 0 h 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934" h="6440">
                <a:moveTo>
                  <a:pt x="1758" y="0"/>
                </a:moveTo>
                <a:cubicBezTo>
                  <a:pt x="1888" y="27"/>
                  <a:pt x="2310" y="86"/>
                  <a:pt x="2678" y="502"/>
                </a:cubicBezTo>
                <a:cubicBezTo>
                  <a:pt x="3046" y="919"/>
                  <a:pt x="3040" y="1398"/>
                  <a:pt x="3040" y="1398"/>
                </a:cubicBezTo>
                <a:cubicBezTo>
                  <a:pt x="3316" y="846"/>
                  <a:pt x="3878" y="778"/>
                  <a:pt x="3878" y="778"/>
                </a:cubicBezTo>
                <a:cubicBezTo>
                  <a:pt x="3776" y="805"/>
                  <a:pt x="3332" y="1041"/>
                  <a:pt x="3170" y="1538"/>
                </a:cubicBezTo>
                <a:cubicBezTo>
                  <a:pt x="2991" y="2104"/>
                  <a:pt x="3192" y="2810"/>
                  <a:pt x="3192" y="2810"/>
                </a:cubicBezTo>
                <a:cubicBezTo>
                  <a:pt x="3441" y="2439"/>
                  <a:pt x="4387" y="1982"/>
                  <a:pt x="4690" y="1719"/>
                </a:cubicBezTo>
                <a:cubicBezTo>
                  <a:pt x="4993" y="1461"/>
                  <a:pt x="4906" y="837"/>
                  <a:pt x="4906" y="837"/>
                </a:cubicBezTo>
                <a:cubicBezTo>
                  <a:pt x="5198" y="1543"/>
                  <a:pt x="4766" y="1801"/>
                  <a:pt x="4766" y="1801"/>
                </a:cubicBezTo>
                <a:cubicBezTo>
                  <a:pt x="5339" y="1575"/>
                  <a:pt x="5858" y="1724"/>
                  <a:pt x="5858" y="1724"/>
                </a:cubicBezTo>
                <a:cubicBezTo>
                  <a:pt x="5696" y="1715"/>
                  <a:pt x="5025" y="1747"/>
                  <a:pt x="4560" y="2032"/>
                </a:cubicBezTo>
                <a:cubicBezTo>
                  <a:pt x="4095" y="2321"/>
                  <a:pt x="3846" y="2733"/>
                  <a:pt x="3846" y="2733"/>
                </a:cubicBezTo>
                <a:cubicBezTo>
                  <a:pt x="4928" y="2294"/>
                  <a:pt x="5934" y="3141"/>
                  <a:pt x="5934" y="3141"/>
                </a:cubicBezTo>
                <a:cubicBezTo>
                  <a:pt x="5934" y="3141"/>
                  <a:pt x="5052" y="2720"/>
                  <a:pt x="4657" y="2733"/>
                </a:cubicBezTo>
                <a:cubicBezTo>
                  <a:pt x="4262" y="2746"/>
                  <a:pt x="3206" y="3160"/>
                  <a:pt x="3508" y="4319"/>
                </a:cubicBezTo>
                <a:cubicBezTo>
                  <a:pt x="3753" y="5212"/>
                  <a:pt x="4672" y="5436"/>
                  <a:pt x="4839" y="6394"/>
                </a:cubicBezTo>
                <a:lnTo>
                  <a:pt x="4334" y="6440"/>
                </a:lnTo>
                <a:lnTo>
                  <a:pt x="2165" y="6440"/>
                </a:lnTo>
                <a:lnTo>
                  <a:pt x="2182" y="6426"/>
                </a:lnTo>
                <a:cubicBezTo>
                  <a:pt x="2578" y="6046"/>
                  <a:pt x="2710" y="5524"/>
                  <a:pt x="2710" y="4973"/>
                </a:cubicBezTo>
                <a:cubicBezTo>
                  <a:pt x="2710" y="4344"/>
                  <a:pt x="2315" y="4023"/>
                  <a:pt x="1872" y="3964"/>
                </a:cubicBezTo>
                <a:cubicBezTo>
                  <a:pt x="1428" y="3905"/>
                  <a:pt x="909" y="4132"/>
                  <a:pt x="909" y="4132"/>
                </a:cubicBezTo>
                <a:cubicBezTo>
                  <a:pt x="1790" y="3598"/>
                  <a:pt x="2537" y="3987"/>
                  <a:pt x="2537" y="3987"/>
                </a:cubicBezTo>
                <a:cubicBezTo>
                  <a:pt x="2537" y="3987"/>
                  <a:pt x="2407" y="3724"/>
                  <a:pt x="2267" y="3539"/>
                </a:cubicBezTo>
                <a:cubicBezTo>
                  <a:pt x="2126" y="3353"/>
                  <a:pt x="1801" y="2996"/>
                  <a:pt x="1288" y="2711"/>
                </a:cubicBezTo>
                <a:cubicBezTo>
                  <a:pt x="822" y="2453"/>
                  <a:pt x="0" y="2616"/>
                  <a:pt x="0" y="2616"/>
                </a:cubicBezTo>
                <a:cubicBezTo>
                  <a:pt x="687" y="2317"/>
                  <a:pt x="1282" y="2566"/>
                  <a:pt x="1282" y="2566"/>
                </a:cubicBezTo>
                <a:cubicBezTo>
                  <a:pt x="1033" y="2227"/>
                  <a:pt x="1217" y="1719"/>
                  <a:pt x="1217" y="1719"/>
                </a:cubicBezTo>
                <a:cubicBezTo>
                  <a:pt x="1190" y="1923"/>
                  <a:pt x="1223" y="2312"/>
                  <a:pt x="1342" y="2462"/>
                </a:cubicBezTo>
                <a:cubicBezTo>
                  <a:pt x="1460" y="2611"/>
                  <a:pt x="1801" y="2873"/>
                  <a:pt x="2142" y="3059"/>
                </a:cubicBezTo>
                <a:cubicBezTo>
                  <a:pt x="2467" y="3235"/>
                  <a:pt x="2705" y="3485"/>
                  <a:pt x="2705" y="3485"/>
                </a:cubicBezTo>
                <a:cubicBezTo>
                  <a:pt x="2904" y="2752"/>
                  <a:pt x="2829" y="1901"/>
                  <a:pt x="2780" y="1670"/>
                </a:cubicBezTo>
                <a:cubicBezTo>
                  <a:pt x="2732" y="1412"/>
                  <a:pt x="2531" y="1181"/>
                  <a:pt x="2234" y="1018"/>
                </a:cubicBezTo>
                <a:cubicBezTo>
                  <a:pt x="1937" y="855"/>
                  <a:pt x="1520" y="937"/>
                  <a:pt x="1131" y="837"/>
                </a:cubicBezTo>
                <a:cubicBezTo>
                  <a:pt x="703" y="724"/>
                  <a:pt x="584" y="494"/>
                  <a:pt x="584" y="494"/>
                </a:cubicBezTo>
                <a:cubicBezTo>
                  <a:pt x="622" y="566"/>
                  <a:pt x="855" y="711"/>
                  <a:pt x="1066" y="747"/>
                </a:cubicBezTo>
                <a:cubicBezTo>
                  <a:pt x="1266" y="783"/>
                  <a:pt x="1634" y="720"/>
                  <a:pt x="2039" y="792"/>
                </a:cubicBezTo>
                <a:cubicBezTo>
                  <a:pt x="2445" y="865"/>
                  <a:pt x="2694" y="1109"/>
                  <a:pt x="2694" y="1109"/>
                </a:cubicBezTo>
                <a:cubicBezTo>
                  <a:pt x="2661" y="267"/>
                  <a:pt x="1758" y="0"/>
                  <a:pt x="1758" y="0"/>
                </a:cubicBezTo>
                <a:close/>
              </a:path>
            </a:pathLst>
          </a:custGeom>
          <a:solidFill>
            <a:schemeClr val="accent4">
              <a:lumMod val="50000"/>
            </a:schemeClr>
          </a:solidFill>
          <a:ln>
            <a:noFill/>
          </a:ln>
        </p:spPr>
        <p:txBody>
          <a:bodyPr wrap="square">
            <a:noAutofit/>
          </a:bodyPr>
          <a:lstStyle/>
          <a:p>
            <a:endParaRPr lang="zh-CN" altLang="en-US"/>
          </a:p>
        </p:txBody>
      </p:sp>
      <p:sp>
        <p:nvSpPr>
          <p:cNvPr id="18" name="Rounded Rectangle 24"/>
          <p:cNvSpPr/>
          <p:nvPr/>
        </p:nvSpPr>
        <p:spPr>
          <a:xfrm>
            <a:off x="6865950" y="2492563"/>
            <a:ext cx="908880" cy="908880"/>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Rounded Rectangle 24"/>
          <p:cNvSpPr/>
          <p:nvPr/>
        </p:nvSpPr>
        <p:spPr>
          <a:xfrm>
            <a:off x="10790250" y="3178656"/>
            <a:ext cx="1147750" cy="1147750"/>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Rounded Rectangle 24"/>
          <p:cNvSpPr/>
          <p:nvPr/>
        </p:nvSpPr>
        <p:spPr>
          <a:xfrm>
            <a:off x="6508955" y="3990870"/>
            <a:ext cx="908880" cy="908880"/>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Rounded Rectangle 24"/>
          <p:cNvSpPr/>
          <p:nvPr/>
        </p:nvSpPr>
        <p:spPr>
          <a:xfrm>
            <a:off x="10790274" y="4588973"/>
            <a:ext cx="352989" cy="352989"/>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Rounded Rectangle 24"/>
          <p:cNvSpPr/>
          <p:nvPr/>
        </p:nvSpPr>
        <p:spPr>
          <a:xfrm>
            <a:off x="9021211" y="2280679"/>
            <a:ext cx="1127749" cy="1127749"/>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Rounded Rectangle 24"/>
          <p:cNvSpPr/>
          <p:nvPr/>
        </p:nvSpPr>
        <p:spPr>
          <a:xfrm>
            <a:off x="7818719" y="3725340"/>
            <a:ext cx="288625" cy="288625"/>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5" name="Rounded Rectangle 24"/>
          <p:cNvSpPr/>
          <p:nvPr/>
        </p:nvSpPr>
        <p:spPr>
          <a:xfrm>
            <a:off x="10154989" y="3137824"/>
            <a:ext cx="288625" cy="288625"/>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6" name="Rounded Rectangle 24"/>
          <p:cNvSpPr/>
          <p:nvPr/>
        </p:nvSpPr>
        <p:spPr>
          <a:xfrm>
            <a:off x="8098358" y="2492685"/>
            <a:ext cx="428449" cy="428449"/>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9" name="KSO_Shape"/>
          <p:cNvSpPr/>
          <p:nvPr/>
        </p:nvSpPr>
        <p:spPr>
          <a:xfrm>
            <a:off x="7036669" y="1373595"/>
            <a:ext cx="366784" cy="463306"/>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rgbClr val="FFFFFF"/>
          </a:solidFill>
          <a:ln>
            <a:noFill/>
          </a:ln>
        </p:spPr>
        <p:txBody>
          <a:bodyPr/>
          <a:lstStyle/>
          <a:p>
            <a:endParaRPr lang="en-US">
              <a:solidFill>
                <a:schemeClr val="tx1"/>
              </a:solidFill>
              <a:latin typeface="Calibri" panose="020F0502020204030204" charset="0"/>
              <a:ea typeface="幼圆" panose="02010509060101010101" pitchFamily="49" charset="-122"/>
            </a:endParaRPr>
          </a:p>
        </p:txBody>
      </p:sp>
      <p:sp>
        <p:nvSpPr>
          <p:cNvPr id="31" name="Rounded Rectangle 24"/>
          <p:cNvSpPr/>
          <p:nvPr/>
        </p:nvSpPr>
        <p:spPr>
          <a:xfrm>
            <a:off x="7248373" y="5122409"/>
            <a:ext cx="849913" cy="849913"/>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AutoShape 59"/>
          <p:cNvSpPr/>
          <p:nvPr/>
        </p:nvSpPr>
        <p:spPr bwMode="auto">
          <a:xfrm>
            <a:off x="9221470" y="2528570"/>
            <a:ext cx="613410" cy="61214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50800" tIns="50800" rIns="50800" bIns="50800" anchor="ctr"/>
          <a:p>
            <a:pPr defTabSz="608965"/>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nvGrpSpPr>
          <p:cNvPr id="63" name="Group 28"/>
          <p:cNvGrpSpPr/>
          <p:nvPr/>
        </p:nvGrpSpPr>
        <p:grpSpPr>
          <a:xfrm>
            <a:off x="11051540" y="3501390"/>
            <a:ext cx="622300" cy="459740"/>
            <a:chOff x="2563427" y="3717902"/>
            <a:chExt cx="439257" cy="324452"/>
          </a:xfrm>
          <a:solidFill>
            <a:schemeClr val="bg1"/>
          </a:solidFill>
        </p:grpSpPr>
        <p:sp>
          <p:nvSpPr>
            <p:cNvPr id="64"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65"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66"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grpSp>
        <p:nvGrpSpPr>
          <p:cNvPr id="71" name="Group 36"/>
          <p:cNvGrpSpPr/>
          <p:nvPr/>
        </p:nvGrpSpPr>
        <p:grpSpPr>
          <a:xfrm>
            <a:off x="6752590" y="4146550"/>
            <a:ext cx="434975" cy="648335"/>
            <a:chOff x="4669866" y="3800264"/>
            <a:chExt cx="279527" cy="416797"/>
          </a:xfrm>
          <a:solidFill>
            <a:schemeClr val="bg1"/>
          </a:solidFill>
        </p:grpSpPr>
        <p:sp>
          <p:nvSpPr>
            <p:cNvPr id="7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7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7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7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sp>
        <p:nvSpPr>
          <p:cNvPr id="99" name="Freeform 61"/>
          <p:cNvSpPr/>
          <p:nvPr/>
        </p:nvSpPr>
        <p:spPr bwMode="auto">
          <a:xfrm>
            <a:off x="7503795" y="5356225"/>
            <a:ext cx="394335" cy="4095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
            <a:endParaRPr lang="en-US"/>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8" name="文本框 7"/>
          <p:cNvSpPr txBox="1"/>
          <p:nvPr/>
        </p:nvSpPr>
        <p:spPr>
          <a:xfrm>
            <a:off x="1117600" y="2414270"/>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10" name="文本框 9"/>
          <p:cNvSpPr txBox="1"/>
          <p:nvPr/>
        </p:nvSpPr>
        <p:spPr>
          <a:xfrm>
            <a:off x="1069975" y="5065395"/>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9" name="文本框 8"/>
          <p:cNvSpPr txBox="1"/>
          <p:nvPr/>
        </p:nvSpPr>
        <p:spPr>
          <a:xfrm>
            <a:off x="1069975" y="3773170"/>
            <a:ext cx="5391150" cy="946785"/>
          </a:xfrm>
          <a:prstGeom prst="rect">
            <a:avLst/>
          </a:prstGeom>
          <a:noFill/>
        </p:spPr>
        <p:txBody>
          <a:bodyPr wrap="square" rtlCol="0">
            <a:spAutoFit/>
          </a:bodyPr>
          <a:p>
            <a:pPr algn="l"/>
            <a:r>
              <a:rPr lang="zh-CN" altLang="en-US" sz="1400"/>
              <a:t>David Beckham's emails have been hacked. The people who did it wanted him to pay them to keep quiet. Neil and Catherine look at the language the world's media is using to discuss this story - and show you how you can use it in your everyday English.</a:t>
            </a:r>
            <a:endParaRPr lang="zh-CN" altLang="en-US" sz="1400"/>
          </a:p>
        </p:txBody>
      </p:sp>
      <p:sp>
        <p:nvSpPr>
          <p:cNvPr id="3" name="椭圆 2"/>
          <p:cNvSpPr/>
          <p:nvPr/>
        </p:nvSpPr>
        <p:spPr>
          <a:xfrm>
            <a:off x="530860" y="2439035"/>
            <a:ext cx="481965" cy="481965"/>
          </a:xfrm>
          <a:prstGeom prst="ellipse">
            <a:avLst/>
          </a:prstGeom>
          <a:solidFill>
            <a:srgbClr val="3A7F00"/>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椭圆 12"/>
          <p:cNvSpPr/>
          <p:nvPr/>
        </p:nvSpPr>
        <p:spPr>
          <a:xfrm>
            <a:off x="524510" y="5133340"/>
            <a:ext cx="481965" cy="481965"/>
          </a:xfrm>
          <a:prstGeom prst="ellipse">
            <a:avLst/>
          </a:prstGeom>
          <a:solidFill>
            <a:srgbClr val="92D050"/>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524510" y="3823970"/>
            <a:ext cx="481965" cy="481965"/>
          </a:xfrm>
          <a:prstGeom prst="ellipse">
            <a:avLst/>
          </a:prstGeom>
          <a:solidFill>
            <a:srgbClr val="72BB13"/>
          </a:solidFill>
          <a:ln>
            <a:no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445" name="稻壳儿小白白(http://dwz.cn/Wu2UP)"/>
          <p:cNvSpPr>
            <a:spLocks noEditPoints="1"/>
          </p:cNvSpPr>
          <p:nvPr/>
        </p:nvSpPr>
        <p:spPr>
          <a:xfrm>
            <a:off x="593090" y="2573655"/>
            <a:ext cx="333375" cy="251460"/>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p>
            <a:endParaRPr lang="zh-CN" altLang="en-US"/>
          </a:p>
        </p:txBody>
      </p:sp>
      <p:sp>
        <p:nvSpPr>
          <p:cNvPr id="4" name="稻壳儿小白白(http://dwz.cn/Wu2UP)"/>
          <p:cNvSpPr/>
          <p:nvPr/>
        </p:nvSpPr>
        <p:spPr>
          <a:xfrm>
            <a:off x="602615" y="3902710"/>
            <a:ext cx="333375" cy="325120"/>
          </a:xfrm>
          <a:custGeom>
            <a:avLst/>
            <a:gdLst/>
            <a:ahLst/>
            <a:cxnLst>
              <a:cxn ang="0">
                <a:pos x="119532321" y="93759488"/>
              </a:cxn>
              <a:cxn ang="0">
                <a:pos x="119532321" y="93759488"/>
              </a:cxn>
              <a:cxn ang="0">
                <a:pos x="63828188" y="93759488"/>
              </a:cxn>
              <a:cxn ang="0">
                <a:pos x="55414476" y="102441384"/>
              </a:cxn>
              <a:cxn ang="0">
                <a:pos x="63828188" y="106492239"/>
              </a:cxn>
              <a:cxn ang="0">
                <a:pos x="119532321" y="106492239"/>
              </a:cxn>
              <a:cxn ang="0">
                <a:pos x="123593947" y="102441384"/>
              </a:cxn>
              <a:cxn ang="0">
                <a:pos x="119532321" y="93759488"/>
              </a:cxn>
              <a:cxn ang="0">
                <a:pos x="132298120" y="59612896"/>
              </a:cxn>
              <a:cxn ang="0">
                <a:pos x="132298120" y="59612896"/>
              </a:cxn>
              <a:cxn ang="0">
                <a:pos x="51062390" y="59612896"/>
              </a:cxn>
              <a:cxn ang="0">
                <a:pos x="47000764" y="68293988"/>
              </a:cxn>
              <a:cxn ang="0">
                <a:pos x="51062390" y="72634936"/>
              </a:cxn>
              <a:cxn ang="0">
                <a:pos x="132298120" y="72634936"/>
              </a:cxn>
              <a:cxn ang="0">
                <a:pos x="136650206" y="68293988"/>
              </a:cxn>
              <a:cxn ang="0">
                <a:pos x="132298120" y="59612896"/>
              </a:cxn>
              <a:cxn ang="0">
                <a:pos x="89649442" y="0"/>
              </a:cxn>
              <a:cxn ang="0">
                <a:pos x="89649442" y="0"/>
              </a:cxn>
              <a:cxn ang="0">
                <a:pos x="0" y="76685790"/>
              </a:cxn>
              <a:cxn ang="0">
                <a:pos x="33944505" y="140639634"/>
              </a:cxn>
              <a:cxn ang="0">
                <a:pos x="33944505" y="178837885"/>
              </a:cxn>
              <a:cxn ang="0">
                <a:pos x="72531557" y="157713332"/>
              </a:cxn>
              <a:cxn ang="0">
                <a:pos x="89649442" y="157713332"/>
              </a:cxn>
              <a:cxn ang="0">
                <a:pos x="183650166" y="76685790"/>
              </a:cxn>
              <a:cxn ang="0">
                <a:pos x="89649442" y="0"/>
              </a:cxn>
              <a:cxn ang="0">
                <a:pos x="89649442" y="144979778"/>
              </a:cxn>
              <a:cxn ang="0">
                <a:pos x="89649442" y="144979778"/>
              </a:cxn>
              <a:cxn ang="0">
                <a:pos x="72531557" y="144979778"/>
              </a:cxn>
              <a:cxn ang="0">
                <a:pos x="47000764" y="162053476"/>
              </a:cxn>
              <a:cxn ang="0">
                <a:pos x="47000764" y="132247028"/>
              </a:cxn>
              <a:cxn ang="0">
                <a:pos x="12765799" y="76685790"/>
              </a:cxn>
              <a:cxn ang="0">
                <a:pos x="89649442" y="8681092"/>
              </a:cxn>
              <a:cxn ang="0">
                <a:pos x="170594711" y="76685790"/>
              </a:cxn>
              <a:cxn ang="0">
                <a:pos x="89649442" y="144979778"/>
              </a:cxn>
            </a:cxnLst>
            <a:pathLst>
              <a:path w="634" h="619">
                <a:moveTo>
                  <a:pt x="412" y="324"/>
                </a:moveTo>
                <a:lnTo>
                  <a:pt x="412" y="324"/>
                </a:lnTo>
                <a:cubicBezTo>
                  <a:pt x="220" y="324"/>
                  <a:pt x="220" y="324"/>
                  <a:pt x="220" y="324"/>
                </a:cubicBezTo>
                <a:cubicBezTo>
                  <a:pt x="206" y="324"/>
                  <a:pt x="191" y="339"/>
                  <a:pt x="191" y="354"/>
                </a:cubicBezTo>
                <a:cubicBezTo>
                  <a:pt x="191" y="354"/>
                  <a:pt x="206" y="368"/>
                  <a:pt x="220" y="368"/>
                </a:cubicBezTo>
                <a:cubicBezTo>
                  <a:pt x="412" y="368"/>
                  <a:pt x="412" y="368"/>
                  <a:pt x="412" y="368"/>
                </a:cubicBezTo>
                <a:cubicBezTo>
                  <a:pt x="426" y="368"/>
                  <a:pt x="426" y="354"/>
                  <a:pt x="426" y="354"/>
                </a:cubicBezTo>
                <a:cubicBezTo>
                  <a:pt x="426" y="339"/>
                  <a:pt x="426" y="324"/>
                  <a:pt x="412" y="324"/>
                </a:cubicBezTo>
                <a:close/>
                <a:moveTo>
                  <a:pt x="456" y="206"/>
                </a:moveTo>
                <a:lnTo>
                  <a:pt x="456" y="206"/>
                </a:lnTo>
                <a:cubicBezTo>
                  <a:pt x="176" y="206"/>
                  <a:pt x="176" y="206"/>
                  <a:pt x="176" y="206"/>
                </a:cubicBezTo>
                <a:cubicBezTo>
                  <a:pt x="162" y="206"/>
                  <a:pt x="162" y="221"/>
                  <a:pt x="162" y="236"/>
                </a:cubicBezTo>
                <a:cubicBezTo>
                  <a:pt x="162" y="236"/>
                  <a:pt x="162" y="251"/>
                  <a:pt x="176" y="251"/>
                </a:cubicBezTo>
                <a:cubicBezTo>
                  <a:pt x="456" y="251"/>
                  <a:pt x="456" y="251"/>
                  <a:pt x="456" y="251"/>
                </a:cubicBezTo>
                <a:lnTo>
                  <a:pt x="471" y="236"/>
                </a:lnTo>
                <a:cubicBezTo>
                  <a:pt x="471" y="221"/>
                  <a:pt x="456" y="206"/>
                  <a:pt x="456" y="206"/>
                </a:cubicBezTo>
                <a:close/>
                <a:moveTo>
                  <a:pt x="309" y="0"/>
                </a:moveTo>
                <a:lnTo>
                  <a:pt x="309" y="0"/>
                </a:lnTo>
                <a:cubicBezTo>
                  <a:pt x="147" y="0"/>
                  <a:pt x="0" y="118"/>
                  <a:pt x="0" y="265"/>
                </a:cubicBezTo>
                <a:cubicBezTo>
                  <a:pt x="0" y="354"/>
                  <a:pt x="44" y="427"/>
                  <a:pt x="117" y="486"/>
                </a:cubicBezTo>
                <a:cubicBezTo>
                  <a:pt x="117" y="618"/>
                  <a:pt x="117" y="618"/>
                  <a:pt x="117" y="618"/>
                </a:cubicBezTo>
                <a:cubicBezTo>
                  <a:pt x="250" y="545"/>
                  <a:pt x="250" y="545"/>
                  <a:pt x="250" y="545"/>
                </a:cubicBezTo>
                <a:cubicBezTo>
                  <a:pt x="279" y="545"/>
                  <a:pt x="294" y="545"/>
                  <a:pt x="309" y="545"/>
                </a:cubicBezTo>
                <a:cubicBezTo>
                  <a:pt x="485" y="545"/>
                  <a:pt x="633" y="427"/>
                  <a:pt x="633" y="265"/>
                </a:cubicBezTo>
                <a:cubicBezTo>
                  <a:pt x="633" y="118"/>
                  <a:pt x="485" y="0"/>
                  <a:pt x="309" y="0"/>
                </a:cubicBezTo>
                <a:close/>
                <a:moveTo>
                  <a:pt x="309" y="501"/>
                </a:moveTo>
                <a:lnTo>
                  <a:pt x="309" y="501"/>
                </a:lnTo>
                <a:cubicBezTo>
                  <a:pt x="294" y="501"/>
                  <a:pt x="265" y="501"/>
                  <a:pt x="250" y="501"/>
                </a:cubicBezTo>
                <a:cubicBezTo>
                  <a:pt x="162" y="560"/>
                  <a:pt x="162" y="560"/>
                  <a:pt x="162" y="560"/>
                </a:cubicBezTo>
                <a:cubicBezTo>
                  <a:pt x="162" y="457"/>
                  <a:pt x="162" y="457"/>
                  <a:pt x="162" y="457"/>
                </a:cubicBezTo>
                <a:cubicBezTo>
                  <a:pt x="88" y="427"/>
                  <a:pt x="44" y="354"/>
                  <a:pt x="44" y="265"/>
                </a:cubicBezTo>
                <a:cubicBezTo>
                  <a:pt x="44" y="133"/>
                  <a:pt x="162" y="30"/>
                  <a:pt x="309" y="30"/>
                </a:cubicBezTo>
                <a:cubicBezTo>
                  <a:pt x="471" y="30"/>
                  <a:pt x="588" y="133"/>
                  <a:pt x="588" y="265"/>
                </a:cubicBezTo>
                <a:cubicBezTo>
                  <a:pt x="588" y="398"/>
                  <a:pt x="471" y="501"/>
                  <a:pt x="309" y="501"/>
                </a:cubicBezTo>
                <a:close/>
              </a:path>
            </a:pathLst>
          </a:custGeom>
          <a:solidFill>
            <a:schemeClr val="bg1"/>
          </a:solidFill>
          <a:ln w="9525">
            <a:noFill/>
          </a:ln>
        </p:spPr>
        <p:txBody>
          <a:bodyPr/>
          <a:p>
            <a:endParaRPr lang="zh-CN" altLang="en-US"/>
          </a:p>
        </p:txBody>
      </p:sp>
      <p:sp>
        <p:nvSpPr>
          <p:cNvPr id="58390" name="稻壳儿小白白(http://dwz.cn/Wu2UP)"/>
          <p:cNvSpPr/>
          <p:nvPr/>
        </p:nvSpPr>
        <p:spPr>
          <a:xfrm>
            <a:off x="640715" y="5189220"/>
            <a:ext cx="262255" cy="377190"/>
          </a:xfrm>
          <a:custGeom>
            <a:avLst/>
            <a:gdLst/>
            <a:ahLst/>
            <a:cxnLst>
              <a:cxn ang="0">
                <a:pos x="126118426" y="106762290"/>
              </a:cxn>
              <a:cxn ang="0">
                <a:pos x="126118426" y="106762290"/>
              </a:cxn>
              <a:cxn ang="0">
                <a:pos x="113563795" y="106762290"/>
              </a:cxn>
              <a:cxn ang="0">
                <a:pos x="63059612" y="149409275"/>
              </a:cxn>
              <a:cxn ang="0">
                <a:pos x="12554631" y="106762290"/>
              </a:cxn>
              <a:cxn ang="0">
                <a:pos x="0" y="106762290"/>
              </a:cxn>
              <a:cxn ang="0">
                <a:pos x="58779515" y="158112627"/>
              </a:cxn>
              <a:cxn ang="0">
                <a:pos x="58779515" y="170877596"/>
              </a:cxn>
              <a:cxn ang="0">
                <a:pos x="50504183" y="170877596"/>
              </a:cxn>
              <a:cxn ang="0">
                <a:pos x="46224884" y="175229674"/>
              </a:cxn>
              <a:cxn ang="0">
                <a:pos x="50504183" y="183642565"/>
              </a:cxn>
              <a:cxn ang="0">
                <a:pos x="75614243" y="183642565"/>
              </a:cxn>
              <a:cxn ang="0">
                <a:pos x="79894339" y="175229674"/>
              </a:cxn>
              <a:cxn ang="0">
                <a:pos x="75614243" y="170877596"/>
              </a:cxn>
              <a:cxn ang="0">
                <a:pos x="67339708" y="170877596"/>
              </a:cxn>
              <a:cxn ang="0">
                <a:pos x="67339708" y="158112627"/>
              </a:cxn>
              <a:cxn ang="0">
                <a:pos x="126118426" y="106762290"/>
              </a:cxn>
              <a:cxn ang="0">
                <a:pos x="63059612" y="136644306"/>
              </a:cxn>
              <a:cxn ang="0">
                <a:pos x="63059612" y="136644306"/>
              </a:cxn>
              <a:cxn ang="0">
                <a:pos x="100723505" y="98349399"/>
              </a:cxn>
              <a:cxn ang="0">
                <a:pos x="100723505" y="38294907"/>
              </a:cxn>
              <a:cxn ang="0">
                <a:pos x="63059612" y="0"/>
              </a:cxn>
              <a:cxn ang="0">
                <a:pos x="25394921" y="38294907"/>
              </a:cxn>
              <a:cxn ang="0">
                <a:pos x="25394921" y="98349399"/>
              </a:cxn>
              <a:cxn ang="0">
                <a:pos x="63059612" y="136644306"/>
              </a:cxn>
              <a:cxn ang="0">
                <a:pos x="33669455" y="38294907"/>
              </a:cxn>
              <a:cxn ang="0">
                <a:pos x="33669455" y="38294907"/>
              </a:cxn>
              <a:cxn ang="0">
                <a:pos x="63059612" y="12764969"/>
              </a:cxn>
              <a:cxn ang="0">
                <a:pos x="92448970" y="38294907"/>
              </a:cxn>
              <a:cxn ang="0">
                <a:pos x="92448970" y="98349399"/>
              </a:cxn>
              <a:cxn ang="0">
                <a:pos x="63059612" y="123879337"/>
              </a:cxn>
              <a:cxn ang="0">
                <a:pos x="33669455" y="98349399"/>
              </a:cxn>
              <a:cxn ang="0">
                <a:pos x="33669455" y="38294907"/>
              </a:cxn>
            </a:cxnLst>
            <a:pathLst>
              <a:path w="443" h="634">
                <a:moveTo>
                  <a:pt x="442" y="368"/>
                </a:moveTo>
                <a:lnTo>
                  <a:pt x="442" y="368"/>
                </a:lnTo>
                <a:cubicBezTo>
                  <a:pt x="398" y="368"/>
                  <a:pt x="398" y="368"/>
                  <a:pt x="398" y="368"/>
                </a:cubicBezTo>
                <a:cubicBezTo>
                  <a:pt x="383" y="457"/>
                  <a:pt x="309" y="515"/>
                  <a:pt x="221" y="515"/>
                </a:cubicBezTo>
                <a:cubicBezTo>
                  <a:pt x="133" y="515"/>
                  <a:pt x="59" y="457"/>
                  <a:pt x="44" y="368"/>
                </a:cubicBezTo>
                <a:cubicBezTo>
                  <a:pt x="0" y="368"/>
                  <a:pt x="0" y="368"/>
                  <a:pt x="0" y="368"/>
                </a:cubicBezTo>
                <a:cubicBezTo>
                  <a:pt x="30" y="471"/>
                  <a:pt x="103" y="545"/>
                  <a:pt x="206" y="545"/>
                </a:cubicBezTo>
                <a:cubicBezTo>
                  <a:pt x="206" y="589"/>
                  <a:pt x="206" y="589"/>
                  <a:pt x="206" y="589"/>
                </a:cubicBezTo>
                <a:cubicBezTo>
                  <a:pt x="177" y="589"/>
                  <a:pt x="177" y="589"/>
                  <a:pt x="177" y="589"/>
                </a:cubicBezTo>
                <a:lnTo>
                  <a:pt x="162" y="604"/>
                </a:lnTo>
                <a:cubicBezTo>
                  <a:pt x="162" y="619"/>
                  <a:pt x="177" y="633"/>
                  <a:pt x="177" y="633"/>
                </a:cubicBezTo>
                <a:cubicBezTo>
                  <a:pt x="265" y="633"/>
                  <a:pt x="265" y="633"/>
                  <a:pt x="265" y="633"/>
                </a:cubicBezTo>
                <a:cubicBezTo>
                  <a:pt x="265" y="633"/>
                  <a:pt x="280" y="619"/>
                  <a:pt x="280" y="604"/>
                </a:cubicBezTo>
                <a:lnTo>
                  <a:pt x="265" y="589"/>
                </a:lnTo>
                <a:cubicBezTo>
                  <a:pt x="236" y="589"/>
                  <a:pt x="236" y="589"/>
                  <a:pt x="236" y="589"/>
                </a:cubicBezTo>
                <a:cubicBezTo>
                  <a:pt x="236" y="545"/>
                  <a:pt x="236" y="545"/>
                  <a:pt x="236" y="545"/>
                </a:cubicBezTo>
                <a:cubicBezTo>
                  <a:pt x="339" y="545"/>
                  <a:pt x="412" y="471"/>
                  <a:pt x="442" y="368"/>
                </a:cubicBezTo>
                <a:close/>
                <a:moveTo>
                  <a:pt x="221" y="471"/>
                </a:moveTo>
                <a:lnTo>
                  <a:pt x="221" y="471"/>
                </a:lnTo>
                <a:cubicBezTo>
                  <a:pt x="294" y="471"/>
                  <a:pt x="353" y="412"/>
                  <a:pt x="353" y="339"/>
                </a:cubicBezTo>
                <a:cubicBezTo>
                  <a:pt x="353" y="132"/>
                  <a:pt x="353" y="132"/>
                  <a:pt x="353" y="132"/>
                </a:cubicBezTo>
                <a:cubicBezTo>
                  <a:pt x="353" y="59"/>
                  <a:pt x="294" y="0"/>
                  <a:pt x="221" y="0"/>
                </a:cubicBezTo>
                <a:cubicBezTo>
                  <a:pt x="147" y="0"/>
                  <a:pt x="89" y="59"/>
                  <a:pt x="89" y="132"/>
                </a:cubicBezTo>
                <a:cubicBezTo>
                  <a:pt x="89" y="339"/>
                  <a:pt x="89" y="339"/>
                  <a:pt x="89" y="339"/>
                </a:cubicBezTo>
                <a:cubicBezTo>
                  <a:pt x="89" y="412"/>
                  <a:pt x="147" y="471"/>
                  <a:pt x="221" y="471"/>
                </a:cubicBezTo>
                <a:close/>
                <a:moveTo>
                  <a:pt x="118" y="132"/>
                </a:moveTo>
                <a:lnTo>
                  <a:pt x="118" y="132"/>
                </a:lnTo>
                <a:cubicBezTo>
                  <a:pt x="118" y="89"/>
                  <a:pt x="162" y="44"/>
                  <a:pt x="221" y="44"/>
                </a:cubicBezTo>
                <a:cubicBezTo>
                  <a:pt x="280" y="44"/>
                  <a:pt x="324" y="89"/>
                  <a:pt x="324" y="132"/>
                </a:cubicBezTo>
                <a:cubicBezTo>
                  <a:pt x="324" y="339"/>
                  <a:pt x="324" y="339"/>
                  <a:pt x="324" y="339"/>
                </a:cubicBezTo>
                <a:cubicBezTo>
                  <a:pt x="324" y="383"/>
                  <a:pt x="280" y="427"/>
                  <a:pt x="221" y="427"/>
                </a:cubicBezTo>
                <a:cubicBezTo>
                  <a:pt x="162" y="427"/>
                  <a:pt x="118" y="383"/>
                  <a:pt x="118" y="339"/>
                </a:cubicBezTo>
                <a:lnTo>
                  <a:pt x="118" y="132"/>
                </a:lnTo>
                <a:close/>
              </a:path>
            </a:pathLst>
          </a:custGeom>
          <a:solidFill>
            <a:schemeClr val="bg1"/>
          </a:solidFill>
          <a:ln w="9525">
            <a:noFill/>
          </a:ln>
        </p:spPr>
        <p:txBody>
          <a:bodyPr/>
          <a:p>
            <a:endParaRPr lang="zh-CN" altLang="en-US"/>
          </a:p>
        </p:txBody>
      </p:sp>
      <p:sp>
        <p:nvSpPr>
          <p:cNvPr id="6" name="稻壳儿小白白(http://dwz.cn/Wu2UP)"/>
          <p:cNvSpPr>
            <a:spLocks noEditPoints="1"/>
          </p:cNvSpPr>
          <p:nvPr/>
        </p:nvSpPr>
        <p:spPr>
          <a:xfrm>
            <a:off x="7063105" y="2792095"/>
            <a:ext cx="461645" cy="348615"/>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p>
            <a:endParaRPr lang="zh-CN" altLang="en-US"/>
          </a:p>
        </p:txBody>
      </p:sp>
      <p:sp>
        <p:nvSpPr>
          <p:cNvPr id="7" name="任意多边形 6"/>
          <p:cNvSpPr/>
          <p:nvPr/>
        </p:nvSpPr>
        <p:spPr>
          <a:xfrm>
            <a:off x="9442450" y="4386580"/>
            <a:ext cx="939800" cy="571500"/>
          </a:xfrm>
          <a:custGeom>
            <a:avLst/>
            <a:gdLst>
              <a:gd name="connsiteX0" fmla="*/ 520 w 1480"/>
              <a:gd name="connsiteY0" fmla="*/ 320 h 900"/>
              <a:gd name="connsiteX1" fmla="*/ 1480 w 1480"/>
              <a:gd name="connsiteY1" fmla="*/ 900 h 900"/>
              <a:gd name="connsiteX2" fmla="*/ 260 w 1480"/>
              <a:gd name="connsiteY2" fmla="*/ 380 h 900"/>
              <a:gd name="connsiteX3" fmla="*/ 460 w 1480"/>
              <a:gd name="connsiteY3" fmla="*/ 280 h 900"/>
              <a:gd name="connsiteX4" fmla="*/ 0 w 1480"/>
              <a:gd name="connsiteY4" fmla="*/ 0 h 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 h="900">
                <a:moveTo>
                  <a:pt x="520" y="320"/>
                </a:moveTo>
                <a:cubicBezTo>
                  <a:pt x="840" y="513"/>
                  <a:pt x="460" y="440"/>
                  <a:pt x="1480" y="900"/>
                </a:cubicBezTo>
                <a:lnTo>
                  <a:pt x="260" y="380"/>
                </a:lnTo>
                <a:lnTo>
                  <a:pt x="460" y="280"/>
                </a:lnTo>
                <a:lnTo>
                  <a:pt x="0" y="0"/>
                </a:lnTo>
              </a:path>
            </a:pathLst>
          </a:custGeom>
          <a:solidFill>
            <a:srgbClr val="7F6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Rounded Rectangle 24"/>
          <p:cNvSpPr/>
          <p:nvPr/>
        </p:nvSpPr>
        <p:spPr>
          <a:xfrm>
            <a:off x="10154920" y="4794885"/>
            <a:ext cx="212725" cy="212725"/>
          </a:xfrm>
          <a:prstGeom prst="ellipse">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dirty="0"/>
          </a:p>
        </p:txBody>
      </p:sp>
      <p:pic>
        <p:nvPicPr>
          <p:cNvPr id="5" name="图片 4"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p:cTn id="17" dur="500" fill="hold"/>
                                        <p:tgtEl>
                                          <p:spTgt spid="99"/>
                                        </p:tgtEl>
                                        <p:attrNameLst>
                                          <p:attrName>ppt_w</p:attrName>
                                        </p:attrNameLst>
                                      </p:cBhvr>
                                      <p:tavLst>
                                        <p:tav tm="0">
                                          <p:val>
                                            <p:fltVal val="0"/>
                                          </p:val>
                                        </p:tav>
                                        <p:tav tm="100000">
                                          <p:val>
                                            <p:strVal val="#ppt_w"/>
                                          </p:val>
                                        </p:tav>
                                      </p:tavLst>
                                    </p:anim>
                                    <p:anim calcmode="lin" valueType="num">
                                      <p:cBhvr>
                                        <p:cTn id="18" dur="500" fill="hold"/>
                                        <p:tgtEl>
                                          <p:spTgt spid="99"/>
                                        </p:tgtEl>
                                        <p:attrNameLst>
                                          <p:attrName>ppt_h</p:attrName>
                                        </p:attrNameLst>
                                      </p:cBhvr>
                                      <p:tavLst>
                                        <p:tav tm="0">
                                          <p:val>
                                            <p:fltVal val="0"/>
                                          </p:val>
                                        </p:tav>
                                        <p:tav tm="100000">
                                          <p:val>
                                            <p:strVal val="#ppt_h"/>
                                          </p:val>
                                        </p:tav>
                                      </p:tavLst>
                                    </p:anim>
                                    <p:animEffect transition="in" filter="fade">
                                      <p:cBhvr>
                                        <p:cTn id="1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16" descr="55750cef1e518-04"/>
          <p:cNvPicPr>
            <a:picLocks noChangeAspect="1"/>
          </p:cNvPicPr>
          <p:nvPr/>
        </p:nvPicPr>
        <p:blipFill>
          <a:blip r:embed="rId1"/>
          <a:srcRect l="20322" t="15504" r="64774" b="53006"/>
          <a:stretch>
            <a:fillRect/>
          </a:stretch>
        </p:blipFill>
        <p:spPr>
          <a:xfrm>
            <a:off x="2845435" y="2471420"/>
            <a:ext cx="1905635" cy="2176145"/>
          </a:xfrm>
          <a:prstGeom prst="rect">
            <a:avLst/>
          </a:prstGeom>
          <a:noFill/>
          <a:ln w="9525">
            <a:noFill/>
          </a:ln>
        </p:spPr>
      </p:pic>
      <p:pic>
        <p:nvPicPr>
          <p:cNvPr id="5" name="图片 16" descr="55750cef1e518-04"/>
          <p:cNvPicPr>
            <a:picLocks noChangeAspect="1"/>
          </p:cNvPicPr>
          <p:nvPr/>
        </p:nvPicPr>
        <p:blipFill>
          <a:blip r:embed="rId1"/>
          <a:srcRect l="20322" t="15504" r="64774" b="53006"/>
          <a:stretch>
            <a:fillRect/>
          </a:stretch>
        </p:blipFill>
        <p:spPr>
          <a:xfrm flipH="1">
            <a:off x="7936230" y="1954530"/>
            <a:ext cx="1905635" cy="2176145"/>
          </a:xfrm>
          <a:prstGeom prst="rect">
            <a:avLst/>
          </a:prstGeom>
          <a:noFill/>
          <a:ln w="9525">
            <a:noFill/>
          </a:ln>
        </p:spPr>
      </p:pic>
      <p:pic>
        <p:nvPicPr>
          <p:cNvPr id="18434" name="图片 18434" descr="58pic_51efd1158a1ba [转换]-01"/>
          <p:cNvPicPr>
            <a:picLocks noChangeAspect="1"/>
          </p:cNvPicPr>
          <p:nvPr/>
        </p:nvPicPr>
        <p:blipFill>
          <a:blip r:embed="rId2"/>
          <a:srcRect l="67915" t="50389" r="6228" b="3464"/>
          <a:stretch>
            <a:fillRect/>
          </a:stretch>
        </p:blipFill>
        <p:spPr>
          <a:xfrm>
            <a:off x="4445635" y="1203325"/>
            <a:ext cx="3796030" cy="5083175"/>
          </a:xfrm>
          <a:prstGeom prst="rect">
            <a:avLst/>
          </a:prstGeom>
          <a:noFill/>
          <a:ln w="9525">
            <a:noFill/>
          </a:ln>
        </p:spPr>
      </p:pic>
      <p:sp>
        <p:nvSpPr>
          <p:cNvPr id="17423" name="文本框 5"/>
          <p:cNvSpPr txBox="1"/>
          <p:nvPr/>
        </p:nvSpPr>
        <p:spPr>
          <a:xfrm>
            <a:off x="5213350" y="1954530"/>
            <a:ext cx="2375535" cy="2342515"/>
          </a:xfrm>
          <a:prstGeom prst="rect">
            <a:avLst/>
          </a:prstGeom>
          <a:noFill/>
          <a:ln w="9525">
            <a:noFill/>
          </a:ln>
        </p:spPr>
        <p:txBody>
          <a:bodyPr wrap="square" anchor="t">
            <a:spAutoFit/>
          </a:bodyPr>
          <a:p>
            <a:pPr lvl="0" indent="0"/>
            <a:r>
              <a:rPr lang="en-US" altLang="zh-CN" sz="13800" b="1" dirty="0">
                <a:solidFill>
                  <a:srgbClr val="4EA010"/>
                </a:solidFill>
                <a:latin typeface="微软雅黑" panose="020B0503020204020204" pitchFamily="34" charset="-122"/>
                <a:ea typeface="微软雅黑" panose="020B0503020204020204" pitchFamily="34" charset="-122"/>
              </a:rPr>
              <a:t>02</a:t>
            </a:r>
            <a:endParaRPr lang="en-US" altLang="zh-CN" sz="13800" b="1" dirty="0">
              <a:solidFill>
                <a:srgbClr val="4EA01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51070" y="5768340"/>
            <a:ext cx="3185160" cy="518160"/>
          </a:xfrm>
          <a:prstGeom prst="rect">
            <a:avLst/>
          </a:prstGeom>
          <a:noFill/>
        </p:spPr>
        <p:txBody>
          <a:bodyPr wrap="none" rtlCol="0">
            <a:spAutoFit/>
          </a:bodyPr>
          <a:p>
            <a:pPr algn="l"/>
            <a:r>
              <a:rPr lang="en-US" altLang="zh-CN" sz="2800" b="1" kern="0" dirty="0">
                <a:latin typeface="Arial" panose="020B0604020202020204" pitchFamily="34" charset="0"/>
                <a:ea typeface="微软雅黑" panose="020B0503020204020204" pitchFamily="34" charset="-122"/>
                <a:sym typeface="+mn-ea"/>
              </a:rPr>
              <a:t>put your title here</a:t>
            </a:r>
            <a:endParaRPr lang="zh-CN" altLang="en-US" sz="2800">
              <a:latin typeface="微软雅黑" panose="020B0503020204020204" pitchFamily="34" charset="-122"/>
              <a:ea typeface="微软雅黑" panose="020B0503020204020204" pitchFamily="34" charset="-122"/>
            </a:endParaRPr>
          </a:p>
        </p:txBody>
      </p:sp>
      <p:pic>
        <p:nvPicPr>
          <p:cNvPr id="27" name="图片 26" descr="fe1ccbe814a80d5b46adcc075a35713c99"/>
          <p:cNvPicPr>
            <a:picLocks noChangeAspect="1"/>
          </p:cNvPicPr>
          <p:nvPr/>
        </p:nvPicPr>
        <p:blipFill>
          <a:blip r:embed="rId3"/>
          <a:stretch>
            <a:fillRect/>
          </a:stretch>
        </p:blipFill>
        <p:spPr>
          <a:xfrm>
            <a:off x="8971280" y="-4445"/>
            <a:ext cx="3224530" cy="2108200"/>
          </a:xfrm>
          <a:prstGeom prst="rect">
            <a:avLst/>
          </a:prstGeom>
        </p:spPr>
      </p:pic>
      <p:pic>
        <p:nvPicPr>
          <p:cNvPr id="23" name="图片 22" descr="4978e1bd15c5d518b111dd33388d9fdc"/>
          <p:cNvPicPr>
            <a:picLocks noChangeAspect="1"/>
          </p:cNvPicPr>
          <p:nvPr/>
        </p:nvPicPr>
        <p:blipFill>
          <a:blip r:embed="rId4"/>
          <a:srcRect r="63056" b="75184"/>
          <a:stretch>
            <a:fillRect/>
          </a:stretch>
        </p:blipFill>
        <p:spPr>
          <a:xfrm>
            <a:off x="-4445" y="-13970"/>
            <a:ext cx="3716020" cy="17748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7106" name="Group 2"/>
          <p:cNvGrpSpPr>
            <a:grpSpLocks noChangeAspect="1"/>
          </p:cNvGrpSpPr>
          <p:nvPr/>
        </p:nvGrpSpPr>
        <p:grpSpPr>
          <a:xfrm>
            <a:off x="975497" y="1628136"/>
            <a:ext cx="7105849" cy="3825047"/>
            <a:chOff x="0" y="0"/>
            <a:chExt cx="17717" cy="9536"/>
          </a:xfrm>
        </p:grpSpPr>
        <p:pic>
          <p:nvPicPr>
            <p:cNvPr id="47115" name="Picture 4" descr="C:\Users\design\Desktop\杉木.jpg"/>
            <p:cNvPicPr>
              <a:picLocks noChangeAspect="1"/>
            </p:cNvPicPr>
            <p:nvPr/>
          </p:nvPicPr>
          <p:blipFill>
            <a:blip r:embed="rId1"/>
            <a:srcRect b="1155"/>
            <a:stretch>
              <a:fillRect/>
            </a:stretch>
          </p:blipFill>
          <p:spPr>
            <a:xfrm>
              <a:off x="6991" y="3342"/>
              <a:ext cx="4503" cy="6194"/>
            </a:xfrm>
            <a:prstGeom prst="rect">
              <a:avLst/>
            </a:prstGeom>
            <a:noFill/>
            <a:ln w="9525">
              <a:noFill/>
            </a:ln>
          </p:spPr>
        </p:pic>
        <p:pic>
          <p:nvPicPr>
            <p:cNvPr id="47116" name="Picture 82" descr="C:\Users\design\Desktop\毛棉杜鹃.jpg"/>
            <p:cNvPicPr>
              <a:picLocks noChangeAspect="1"/>
            </p:cNvPicPr>
            <p:nvPr/>
          </p:nvPicPr>
          <p:blipFill>
            <a:blip r:embed="rId2"/>
            <a:stretch>
              <a:fillRect/>
            </a:stretch>
          </p:blipFill>
          <p:spPr>
            <a:xfrm>
              <a:off x="11585" y="5431"/>
              <a:ext cx="6131" cy="4084"/>
            </a:xfrm>
            <a:prstGeom prst="rect">
              <a:avLst/>
            </a:prstGeom>
            <a:noFill/>
            <a:ln w="9525">
              <a:noFill/>
            </a:ln>
          </p:spPr>
        </p:pic>
        <p:pic>
          <p:nvPicPr>
            <p:cNvPr id="47117" name="Picture 5"/>
            <p:cNvPicPr>
              <a:picLocks noChangeAspect="1"/>
            </p:cNvPicPr>
            <p:nvPr/>
          </p:nvPicPr>
          <p:blipFill>
            <a:blip r:embed="rId3"/>
            <a:srcRect l="2911" r="24046" b="4623"/>
            <a:stretch>
              <a:fillRect/>
            </a:stretch>
          </p:blipFill>
          <p:spPr>
            <a:xfrm>
              <a:off x="11597" y="15"/>
              <a:ext cx="6121" cy="5330"/>
            </a:xfrm>
            <a:prstGeom prst="rect">
              <a:avLst/>
            </a:prstGeom>
            <a:noFill/>
            <a:ln w="9525">
              <a:noFill/>
            </a:ln>
          </p:spPr>
        </p:pic>
        <p:pic>
          <p:nvPicPr>
            <p:cNvPr id="47118" name="Picture 6"/>
            <p:cNvPicPr>
              <a:picLocks noChangeAspect="1"/>
            </p:cNvPicPr>
            <p:nvPr/>
          </p:nvPicPr>
          <p:blipFill>
            <a:blip r:embed="rId4"/>
            <a:srcRect r="3050" b="7874"/>
            <a:stretch>
              <a:fillRect/>
            </a:stretch>
          </p:blipFill>
          <p:spPr>
            <a:xfrm>
              <a:off x="6983" y="19"/>
              <a:ext cx="4546" cy="3236"/>
            </a:xfrm>
            <a:prstGeom prst="rect">
              <a:avLst/>
            </a:prstGeom>
            <a:noFill/>
            <a:ln w="9525">
              <a:noFill/>
            </a:ln>
          </p:spPr>
        </p:pic>
        <p:pic>
          <p:nvPicPr>
            <p:cNvPr id="47119" name="Picture 7"/>
            <p:cNvPicPr>
              <a:picLocks noChangeAspect="1"/>
            </p:cNvPicPr>
            <p:nvPr/>
          </p:nvPicPr>
          <p:blipFill>
            <a:blip r:embed="rId5"/>
            <a:stretch>
              <a:fillRect/>
            </a:stretch>
          </p:blipFill>
          <p:spPr>
            <a:xfrm>
              <a:off x="0" y="0"/>
              <a:ext cx="6924" cy="5217"/>
            </a:xfrm>
            <a:prstGeom prst="rect">
              <a:avLst/>
            </a:prstGeom>
            <a:noFill/>
            <a:ln w="9525">
              <a:noFill/>
            </a:ln>
          </p:spPr>
        </p:pic>
        <p:pic>
          <p:nvPicPr>
            <p:cNvPr id="47120" name="Picture 8"/>
            <p:cNvPicPr>
              <a:picLocks noChangeAspect="1"/>
            </p:cNvPicPr>
            <p:nvPr/>
          </p:nvPicPr>
          <p:blipFill>
            <a:blip r:embed="rId6"/>
            <a:srcRect l="4494" t="19962" b="2531"/>
            <a:stretch>
              <a:fillRect/>
            </a:stretch>
          </p:blipFill>
          <p:spPr>
            <a:xfrm>
              <a:off x="11" y="5329"/>
              <a:ext cx="6886" cy="4196"/>
            </a:xfrm>
            <a:prstGeom prst="rect">
              <a:avLst/>
            </a:prstGeom>
            <a:noFill/>
            <a:ln w="9525">
              <a:noFill/>
            </a:ln>
          </p:spPr>
        </p:pic>
      </p:grpSp>
      <p:sp>
        <p:nvSpPr>
          <p:cNvPr id="19" name="TextBox 13"/>
          <p:cNvSpPr txBox="1"/>
          <p:nvPr/>
        </p:nvSpPr>
        <p:spPr>
          <a:xfrm>
            <a:off x="8494395" y="2131060"/>
            <a:ext cx="2298700" cy="30734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put  your title here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0" name="TextBox 13"/>
          <p:cNvSpPr txBox="1"/>
          <p:nvPr/>
        </p:nvSpPr>
        <p:spPr>
          <a:xfrm>
            <a:off x="8493125" y="2561590"/>
            <a:ext cx="3244215" cy="213550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lang="zh-CN" altLang="en-US" sz="1400">
              <a:sym typeface="+mn-ea"/>
            </a:endParaRPr>
          </a:p>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a:p>
            <a:pPr algn="l"/>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pic>
        <p:nvPicPr>
          <p:cNvPr id="5128" name="Picture 23"/>
          <p:cNvPicPr>
            <a:picLocks noChangeAspect="1"/>
          </p:cNvPicPr>
          <p:nvPr/>
        </p:nvPicPr>
        <p:blipFill>
          <a:blip r:embed="rId7"/>
          <a:srcRect t="4746" r="7262"/>
          <a:stretch>
            <a:fillRect/>
          </a:stretch>
        </p:blipFill>
        <p:spPr>
          <a:xfrm>
            <a:off x="5626100" y="1637030"/>
            <a:ext cx="2454275" cy="2128520"/>
          </a:xfrm>
          <a:prstGeom prst="rect">
            <a:avLst/>
          </a:prstGeom>
          <a:noFill/>
          <a:ln w="9525">
            <a:noFill/>
          </a:ln>
        </p:spPr>
      </p:pic>
      <p:sp>
        <p:nvSpPr>
          <p:cNvPr id="34" name="文本框 3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5" name="图片 4" descr="fe1ccbe814a80d5b46adcc075a35713c99"/>
          <p:cNvPicPr>
            <a:picLocks noChangeAspect="1"/>
          </p:cNvPicPr>
          <p:nvPr/>
        </p:nvPicPr>
        <p:blipFill>
          <a:blip r:embed="rId8"/>
          <a:stretch>
            <a:fillRect/>
          </a:stretch>
        </p:blipFill>
        <p:spPr>
          <a:xfrm>
            <a:off x="8971280" y="-4445"/>
            <a:ext cx="3224530" cy="2108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438275" y="2289810"/>
            <a:ext cx="1140460" cy="1140460"/>
          </a:xfrm>
          <a:prstGeom prst="roundRect">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14" name="圆角矩形 13"/>
          <p:cNvSpPr/>
          <p:nvPr/>
        </p:nvSpPr>
        <p:spPr>
          <a:xfrm>
            <a:off x="4248150" y="2289810"/>
            <a:ext cx="1140460" cy="1140460"/>
          </a:xfrm>
          <a:prstGeom prst="roundRect">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sp>
        <p:nvSpPr>
          <p:cNvPr id="15" name="圆角矩形 14"/>
          <p:cNvSpPr/>
          <p:nvPr/>
        </p:nvSpPr>
        <p:spPr>
          <a:xfrm>
            <a:off x="6979285" y="2259330"/>
            <a:ext cx="1140460" cy="1140460"/>
          </a:xfrm>
          <a:prstGeom prst="roundRect">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nvGrpSpPr>
          <p:cNvPr id="41" name="组合 40"/>
          <p:cNvGrpSpPr>
            <a:grpSpLocks noChangeAspect="1"/>
          </p:cNvGrpSpPr>
          <p:nvPr/>
        </p:nvGrpSpPr>
        <p:grpSpPr>
          <a:xfrm rot="0">
            <a:off x="7209790" y="2540000"/>
            <a:ext cx="718185" cy="549910"/>
            <a:chOff x="5611813" y="1835150"/>
            <a:chExt cx="285750" cy="219076"/>
          </a:xfrm>
          <a:solidFill>
            <a:schemeClr val="bg1"/>
          </a:solidFill>
        </p:grpSpPr>
        <p:sp>
          <p:nvSpPr>
            <p:cNvPr id="42"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43" name="Rectangle 58"/>
            <p:cNvSpPr>
              <a:spLocks noChangeArrowheads="1"/>
            </p:cNvSpPr>
            <p:nvPr/>
          </p:nvSpPr>
          <p:spPr bwMode="auto">
            <a:xfrm>
              <a:off x="5648326" y="1884363"/>
              <a:ext cx="41275" cy="139700"/>
            </a:xfrm>
            <a:prstGeom prst="rect">
              <a:avLst/>
            </a:pr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44" name="Rectangle 59"/>
            <p:cNvSpPr>
              <a:spLocks noChangeArrowheads="1"/>
            </p:cNvSpPr>
            <p:nvPr/>
          </p:nvSpPr>
          <p:spPr bwMode="auto">
            <a:xfrm>
              <a:off x="5708651" y="1835150"/>
              <a:ext cx="41275" cy="188913"/>
            </a:xfrm>
            <a:prstGeom prst="rect">
              <a:avLst/>
            </a:pr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45" name="Rectangle 60"/>
            <p:cNvSpPr>
              <a:spLocks noChangeArrowheads="1"/>
            </p:cNvSpPr>
            <p:nvPr/>
          </p:nvSpPr>
          <p:spPr bwMode="auto">
            <a:xfrm>
              <a:off x="5765801" y="1895475"/>
              <a:ext cx="41275" cy="128588"/>
            </a:xfrm>
            <a:prstGeom prst="rect">
              <a:avLst/>
            </a:pr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46" name="Rectangle 61"/>
            <p:cNvSpPr>
              <a:spLocks noChangeArrowheads="1"/>
            </p:cNvSpPr>
            <p:nvPr/>
          </p:nvSpPr>
          <p:spPr bwMode="auto">
            <a:xfrm>
              <a:off x="5829301" y="1936750"/>
              <a:ext cx="41275" cy="87313"/>
            </a:xfrm>
            <a:prstGeom prst="rect">
              <a:avLst/>
            </a:pr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grpSp>
      <p:sp>
        <p:nvSpPr>
          <p:cNvPr id="16" name="圆角矩形 15"/>
          <p:cNvSpPr/>
          <p:nvPr/>
        </p:nvSpPr>
        <p:spPr>
          <a:xfrm>
            <a:off x="9698990" y="2281555"/>
            <a:ext cx="1140460" cy="1140460"/>
          </a:xfrm>
          <a:prstGeom prst="roundRect">
            <a:avLst/>
          </a:prstGeom>
          <a:solidFill>
            <a:srgbClr val="72BB13"/>
          </a:soli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endParaRPr>
          </a:p>
        </p:txBody>
      </p:sp>
      <p:grpSp>
        <p:nvGrpSpPr>
          <p:cNvPr id="47" name="组合 46"/>
          <p:cNvGrpSpPr>
            <a:grpSpLocks noChangeAspect="1"/>
          </p:cNvGrpSpPr>
          <p:nvPr/>
        </p:nvGrpSpPr>
        <p:grpSpPr>
          <a:xfrm rot="0">
            <a:off x="9888220" y="2497455"/>
            <a:ext cx="741045" cy="715645"/>
            <a:chOff x="7493000" y="1820863"/>
            <a:chExt cx="233363" cy="225425"/>
          </a:xfrm>
          <a:solidFill>
            <a:schemeClr val="bg1"/>
          </a:solidFill>
        </p:grpSpPr>
        <p:sp>
          <p:nvSpPr>
            <p:cNvPr id="48"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49"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50"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51"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52"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sp>
          <p:nvSpPr>
            <p:cNvPr id="53"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dirty="0">
                <a:solidFill>
                  <a:schemeClr val="accent1"/>
                </a:solidFill>
                <a:latin typeface="华文细黑" panose="02010600040101010101" pitchFamily="2" charset="-122"/>
              </a:endParaRPr>
            </a:p>
          </p:txBody>
        </p:sp>
      </p:grpSp>
      <p:sp>
        <p:nvSpPr>
          <p:cNvPr id="17" name="TextBox 13"/>
          <p:cNvSpPr txBox="1"/>
          <p:nvPr/>
        </p:nvSpPr>
        <p:spPr>
          <a:xfrm>
            <a:off x="1466850" y="3740150"/>
            <a:ext cx="13989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8" name="TextBox 13"/>
          <p:cNvSpPr txBox="1"/>
          <p:nvPr/>
        </p:nvSpPr>
        <p:spPr>
          <a:xfrm>
            <a:off x="1466850" y="4149725"/>
            <a:ext cx="1543685" cy="128206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9" name="TextBox 13"/>
          <p:cNvSpPr txBox="1"/>
          <p:nvPr/>
        </p:nvSpPr>
        <p:spPr>
          <a:xfrm>
            <a:off x="4286250" y="3715385"/>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1" name="TextBox 13"/>
          <p:cNvSpPr txBox="1"/>
          <p:nvPr/>
        </p:nvSpPr>
        <p:spPr>
          <a:xfrm>
            <a:off x="4286250" y="4124960"/>
            <a:ext cx="1678940" cy="128206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19" name="TextBox 13"/>
          <p:cNvSpPr txBox="1"/>
          <p:nvPr/>
        </p:nvSpPr>
        <p:spPr>
          <a:xfrm>
            <a:off x="7037705" y="3740150"/>
            <a:ext cx="137033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0" name="TextBox 13"/>
          <p:cNvSpPr txBox="1"/>
          <p:nvPr/>
        </p:nvSpPr>
        <p:spPr>
          <a:xfrm>
            <a:off x="7037705" y="4149725"/>
            <a:ext cx="1504950" cy="128206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21" name="TextBox 13"/>
          <p:cNvSpPr txBox="1"/>
          <p:nvPr/>
        </p:nvSpPr>
        <p:spPr>
          <a:xfrm>
            <a:off x="9813290" y="3715385"/>
            <a:ext cx="13608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2" name="TextBox 13"/>
          <p:cNvSpPr txBox="1"/>
          <p:nvPr/>
        </p:nvSpPr>
        <p:spPr>
          <a:xfrm>
            <a:off x="9813290" y="4124960"/>
            <a:ext cx="1446530" cy="128206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25" name="AutoShape 59"/>
          <p:cNvSpPr/>
          <p:nvPr/>
        </p:nvSpPr>
        <p:spPr bwMode="auto">
          <a:xfrm>
            <a:off x="1624330" y="2540000"/>
            <a:ext cx="613410" cy="61214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50800" tIns="50800" rIns="50800" bIns="50800" anchor="ctr"/>
          <a:p>
            <a:pPr defTabSz="608965"/>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4" name="文本框 3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128" name="Freeform 150"/>
          <p:cNvSpPr>
            <a:spLocks noEditPoints="1"/>
          </p:cNvSpPr>
          <p:nvPr/>
        </p:nvSpPr>
        <p:spPr bwMode="auto">
          <a:xfrm>
            <a:off x="2602950" y="1716842"/>
            <a:ext cx="406733" cy="404058"/>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nvGrpSpPr>
          <p:cNvPr id="127" name="Group 135"/>
          <p:cNvGrpSpPr/>
          <p:nvPr/>
        </p:nvGrpSpPr>
        <p:grpSpPr>
          <a:xfrm>
            <a:off x="4463415" y="2490470"/>
            <a:ext cx="725170" cy="719455"/>
            <a:chOff x="6853673" y="3715407"/>
            <a:chExt cx="379359" cy="376864"/>
          </a:xfrm>
          <a:solidFill>
            <a:schemeClr val="bg1"/>
          </a:solidFill>
        </p:grpSpPr>
        <p:sp>
          <p:nvSpPr>
            <p:cNvPr id="2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2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2"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3"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4"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5"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6"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8"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9"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0"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1"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2"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3"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4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grpSp>
      <p:pic>
        <p:nvPicPr>
          <p:cNvPr id="5" name="图片 4"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p:cTn id="7" dur="500" fill="hold"/>
                                        <p:tgtEl>
                                          <p:spTgt spid="127"/>
                                        </p:tgtEl>
                                        <p:attrNameLst>
                                          <p:attrName>ppt_w</p:attrName>
                                        </p:attrNameLst>
                                      </p:cBhvr>
                                      <p:tavLst>
                                        <p:tav tm="0">
                                          <p:val>
                                            <p:fltVal val="0"/>
                                          </p:val>
                                        </p:tav>
                                        <p:tav tm="100000">
                                          <p:val>
                                            <p:strVal val="#ppt_w"/>
                                          </p:val>
                                        </p:tav>
                                      </p:tavLst>
                                    </p:anim>
                                    <p:anim calcmode="lin" valueType="num">
                                      <p:cBhvr>
                                        <p:cTn id="8" dur="500" fill="hold"/>
                                        <p:tgtEl>
                                          <p:spTgt spid="127"/>
                                        </p:tgtEl>
                                        <p:attrNameLst>
                                          <p:attrName>ppt_h</p:attrName>
                                        </p:attrNameLst>
                                      </p:cBhvr>
                                      <p:tavLst>
                                        <p:tav tm="0">
                                          <p:val>
                                            <p:fltVal val="0"/>
                                          </p:val>
                                        </p:tav>
                                        <p:tav tm="100000">
                                          <p:val>
                                            <p:strVal val="#ppt_h"/>
                                          </p:val>
                                        </p:tav>
                                      </p:tavLst>
                                    </p:anim>
                                    <p:animEffect transition="in" filter="fade">
                                      <p:cBhvr>
                                        <p:cTn id="9"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377305" y="4135755"/>
            <a:ext cx="1370965" cy="1370965"/>
          </a:xfrm>
          <a:prstGeom prst="roundRect">
            <a:avLst/>
          </a:prstGeom>
          <a:solidFill>
            <a:srgbClr val="72BB13"/>
          </a:solid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accent1"/>
              </a:solidFill>
            </a:endParaRPr>
          </a:p>
        </p:txBody>
      </p:sp>
      <p:sp>
        <p:nvSpPr>
          <p:cNvPr id="3" name="圆角矩形 2"/>
          <p:cNvSpPr/>
          <p:nvPr/>
        </p:nvSpPr>
        <p:spPr>
          <a:xfrm>
            <a:off x="4036060" y="4145280"/>
            <a:ext cx="1370965" cy="1370965"/>
          </a:xfrm>
          <a:prstGeom prst="roundRect">
            <a:avLst/>
          </a:prstGeom>
          <a:solidFill>
            <a:srgbClr val="72BB13"/>
          </a:solid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accent1"/>
              </a:solidFill>
            </a:endParaRPr>
          </a:p>
        </p:txBody>
      </p:sp>
      <p:sp>
        <p:nvSpPr>
          <p:cNvPr id="2" name="圆角矩形 1"/>
          <p:cNvSpPr/>
          <p:nvPr/>
        </p:nvSpPr>
        <p:spPr>
          <a:xfrm>
            <a:off x="6367780" y="1764665"/>
            <a:ext cx="1370965" cy="1370965"/>
          </a:xfrm>
          <a:prstGeom prst="roundRect">
            <a:avLst/>
          </a:prstGeom>
          <a:solidFill>
            <a:srgbClr val="72BB13"/>
          </a:solid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accent1"/>
              </a:solidFill>
            </a:endParaRPr>
          </a:p>
        </p:txBody>
      </p:sp>
      <p:sp>
        <p:nvSpPr>
          <p:cNvPr id="28" name="圆角矩形 27"/>
          <p:cNvSpPr/>
          <p:nvPr/>
        </p:nvSpPr>
        <p:spPr>
          <a:xfrm>
            <a:off x="4026535" y="1764665"/>
            <a:ext cx="1370965" cy="1370965"/>
          </a:xfrm>
          <a:prstGeom prst="roundRect">
            <a:avLst/>
          </a:prstGeom>
          <a:solidFill>
            <a:srgbClr val="72BB13"/>
          </a:solidFill>
          <a:ln>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accent1"/>
              </a:solidFill>
            </a:endParaRPr>
          </a:p>
        </p:txBody>
      </p:sp>
      <p:grpSp>
        <p:nvGrpSpPr>
          <p:cNvPr id="95" name="组合 94"/>
          <p:cNvGrpSpPr/>
          <p:nvPr/>
        </p:nvGrpSpPr>
        <p:grpSpPr>
          <a:xfrm rot="0">
            <a:off x="4465320" y="2133600"/>
            <a:ext cx="429826" cy="561793"/>
            <a:chOff x="12327405" y="858403"/>
            <a:chExt cx="370345" cy="484094"/>
          </a:xfrm>
        </p:grpSpPr>
        <p:sp>
          <p:nvSpPr>
            <p:cNvPr id="97" name="Freeform 56"/>
            <p:cNvSpPr>
              <a:spLocks noEditPoints="1"/>
            </p:cNvSpPr>
            <p:nvPr/>
          </p:nvSpPr>
          <p:spPr bwMode="auto">
            <a:xfrm>
              <a:off x="12327405" y="858403"/>
              <a:ext cx="193109" cy="484093"/>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sp>
          <p:nvSpPr>
            <p:cNvPr id="98" name="Freeform 57"/>
            <p:cNvSpPr/>
            <p:nvPr/>
          </p:nvSpPr>
          <p:spPr bwMode="auto">
            <a:xfrm>
              <a:off x="12584001" y="863694"/>
              <a:ext cx="113749" cy="478803"/>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grpSp>
      <p:grpSp>
        <p:nvGrpSpPr>
          <p:cNvPr id="99" name="组合 98"/>
          <p:cNvGrpSpPr/>
          <p:nvPr/>
        </p:nvGrpSpPr>
        <p:grpSpPr>
          <a:xfrm rot="0">
            <a:off x="6777355" y="2143125"/>
            <a:ext cx="499427" cy="567803"/>
            <a:chOff x="952501" y="6013451"/>
            <a:chExt cx="255587" cy="290513"/>
          </a:xfrm>
        </p:grpSpPr>
        <p:sp>
          <p:nvSpPr>
            <p:cNvPr id="101" name="Freeform 59"/>
            <p:cNvSpPr>
              <a:spLocks noEditPoints="1"/>
            </p:cNvSpPr>
            <p:nvPr/>
          </p:nvSpPr>
          <p:spPr bwMode="auto">
            <a:xfrm>
              <a:off x="952501" y="6013451"/>
              <a:ext cx="115888" cy="290513"/>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sp>
          <p:nvSpPr>
            <p:cNvPr id="102" name="Freeform 60"/>
            <p:cNvSpPr/>
            <p:nvPr/>
          </p:nvSpPr>
          <p:spPr bwMode="auto">
            <a:xfrm>
              <a:off x="1090613" y="6013451"/>
              <a:ext cx="117475" cy="290513"/>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grpSp>
      <p:grpSp>
        <p:nvGrpSpPr>
          <p:cNvPr id="103" name="组合 102"/>
          <p:cNvGrpSpPr/>
          <p:nvPr/>
        </p:nvGrpSpPr>
        <p:grpSpPr>
          <a:xfrm rot="0">
            <a:off x="4460240" y="4578985"/>
            <a:ext cx="493224" cy="567803"/>
            <a:chOff x="5405438" y="6815138"/>
            <a:chExt cx="252413" cy="290513"/>
          </a:xfrm>
        </p:grpSpPr>
        <p:sp>
          <p:nvSpPr>
            <p:cNvPr id="105" name="Freeform 62"/>
            <p:cNvSpPr>
              <a:spLocks noEditPoints="1"/>
            </p:cNvSpPr>
            <p:nvPr/>
          </p:nvSpPr>
          <p:spPr bwMode="auto">
            <a:xfrm>
              <a:off x="5405438" y="6815138"/>
              <a:ext cx="117475" cy="290513"/>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sp>
          <p:nvSpPr>
            <p:cNvPr id="106" name="Freeform 63"/>
            <p:cNvSpPr/>
            <p:nvPr/>
          </p:nvSpPr>
          <p:spPr bwMode="auto">
            <a:xfrm>
              <a:off x="5545138" y="6815138"/>
              <a:ext cx="112713" cy="290513"/>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grpSp>
      <p:grpSp>
        <p:nvGrpSpPr>
          <p:cNvPr id="107" name="组合 106"/>
          <p:cNvGrpSpPr/>
          <p:nvPr/>
        </p:nvGrpSpPr>
        <p:grpSpPr>
          <a:xfrm rot="0">
            <a:off x="6768465" y="4585335"/>
            <a:ext cx="514800" cy="576750"/>
            <a:chOff x="688976" y="7240588"/>
            <a:chExt cx="263525" cy="295275"/>
          </a:xfrm>
        </p:grpSpPr>
        <p:sp>
          <p:nvSpPr>
            <p:cNvPr id="109" name="Freeform 65"/>
            <p:cNvSpPr>
              <a:spLocks noEditPoints="1"/>
            </p:cNvSpPr>
            <p:nvPr/>
          </p:nvSpPr>
          <p:spPr bwMode="auto">
            <a:xfrm>
              <a:off x="688976" y="7240588"/>
              <a:ext cx="115888" cy="295275"/>
            </a:xfrm>
            <a:custGeom>
              <a:avLst/>
              <a:gdLst>
                <a:gd name="T0" fmla="*/ 17 w 31"/>
                <a:gd name="T1" fmla="*/ 0 h 78"/>
                <a:gd name="T2" fmla="*/ 29 w 31"/>
                <a:gd name="T3" fmla="*/ 5 h 78"/>
                <a:gd name="T4" fmla="*/ 31 w 31"/>
                <a:gd name="T5" fmla="*/ 18 h 78"/>
                <a:gd name="T6" fmla="*/ 31 w 31"/>
                <a:gd name="T7" fmla="*/ 63 h 78"/>
                <a:gd name="T8" fmla="*/ 27 w 31"/>
                <a:gd name="T9" fmla="*/ 74 h 78"/>
                <a:gd name="T10" fmla="*/ 16 w 31"/>
                <a:gd name="T11" fmla="*/ 78 h 78"/>
                <a:gd name="T12" fmla="*/ 3 w 31"/>
                <a:gd name="T13" fmla="*/ 72 h 78"/>
                <a:gd name="T14" fmla="*/ 0 w 31"/>
                <a:gd name="T15" fmla="*/ 57 h 78"/>
                <a:gd name="T16" fmla="*/ 0 w 31"/>
                <a:gd name="T17" fmla="*/ 21 h 78"/>
                <a:gd name="T18" fmla="*/ 3 w 31"/>
                <a:gd name="T19" fmla="*/ 6 h 78"/>
                <a:gd name="T20" fmla="*/ 17 w 31"/>
                <a:gd name="T21" fmla="*/ 0 h 78"/>
                <a:gd name="T22" fmla="*/ 16 w 31"/>
                <a:gd name="T23" fmla="*/ 70 h 78"/>
                <a:gd name="T24" fmla="*/ 23 w 31"/>
                <a:gd name="T25" fmla="*/ 60 h 78"/>
                <a:gd name="T26" fmla="*/ 23 w 31"/>
                <a:gd name="T27" fmla="*/ 17 h 78"/>
                <a:gd name="T28" fmla="*/ 16 w 31"/>
                <a:gd name="T29" fmla="*/ 7 h 78"/>
                <a:gd name="T30" fmla="*/ 9 w 31"/>
                <a:gd name="T31" fmla="*/ 17 h 78"/>
                <a:gd name="T32" fmla="*/ 9 w 31"/>
                <a:gd name="T33" fmla="*/ 20 h 78"/>
                <a:gd name="T34" fmla="*/ 9 w 31"/>
                <a:gd name="T35" fmla="*/ 23 h 78"/>
                <a:gd name="T36" fmla="*/ 9 w 31"/>
                <a:gd name="T37" fmla="*/ 36 h 78"/>
                <a:gd name="T38" fmla="*/ 9 w 31"/>
                <a:gd name="T39" fmla="*/ 48 h 78"/>
                <a:gd name="T40" fmla="*/ 9 w 31"/>
                <a:gd name="T41" fmla="*/ 59 h 78"/>
                <a:gd name="T42" fmla="*/ 16 w 31"/>
                <a:gd name="T43"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sp>
          <p:nvSpPr>
            <p:cNvPr id="110" name="Freeform 66"/>
            <p:cNvSpPr>
              <a:spLocks noEditPoints="1"/>
            </p:cNvSpPr>
            <p:nvPr/>
          </p:nvSpPr>
          <p:spPr bwMode="auto">
            <a:xfrm>
              <a:off x="817563" y="7245351"/>
              <a:ext cx="134938" cy="287338"/>
            </a:xfrm>
            <a:custGeom>
              <a:avLst/>
              <a:gdLst>
                <a:gd name="T0" fmla="*/ 17 w 36"/>
                <a:gd name="T1" fmla="*/ 0 h 76"/>
                <a:gd name="T2" fmla="*/ 30 w 36"/>
                <a:gd name="T3" fmla="*/ 0 h 76"/>
                <a:gd name="T4" fmla="*/ 30 w 36"/>
                <a:gd name="T5" fmla="*/ 51 h 76"/>
                <a:gd name="T6" fmla="*/ 36 w 36"/>
                <a:gd name="T7" fmla="*/ 51 h 76"/>
                <a:gd name="T8" fmla="*/ 36 w 36"/>
                <a:gd name="T9" fmla="*/ 58 h 76"/>
                <a:gd name="T10" fmla="*/ 30 w 36"/>
                <a:gd name="T11" fmla="*/ 58 h 76"/>
                <a:gd name="T12" fmla="*/ 30 w 36"/>
                <a:gd name="T13" fmla="*/ 76 h 76"/>
                <a:gd name="T14" fmla="*/ 21 w 36"/>
                <a:gd name="T15" fmla="*/ 76 h 76"/>
                <a:gd name="T16" fmla="*/ 21 w 36"/>
                <a:gd name="T17" fmla="*/ 58 h 76"/>
                <a:gd name="T18" fmla="*/ 0 w 36"/>
                <a:gd name="T19" fmla="*/ 58 h 76"/>
                <a:gd name="T20" fmla="*/ 0 w 36"/>
                <a:gd name="T21" fmla="*/ 51 h 76"/>
                <a:gd name="T22" fmla="*/ 17 w 36"/>
                <a:gd name="T23" fmla="*/ 0 h 76"/>
                <a:gd name="T24" fmla="*/ 21 w 36"/>
                <a:gd name="T25" fmla="*/ 51 h 76"/>
                <a:gd name="T26" fmla="*/ 21 w 36"/>
                <a:gd name="T27" fmla="*/ 11 h 76"/>
                <a:gd name="T28" fmla="*/ 15 w 36"/>
                <a:gd name="T29" fmla="*/ 31 h 76"/>
                <a:gd name="T30" fmla="*/ 9 w 36"/>
                <a:gd name="T31" fmla="*/ 51 h 76"/>
                <a:gd name="T32" fmla="*/ 21 w 36"/>
                <a:gd name="T33"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w="15875" cap="flat">
              <a:noFill/>
              <a:prstDash val="solid"/>
              <a:miter lim="800000"/>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Calibri" panose="020F0502020204030204"/>
              </a:endParaRPr>
            </a:p>
          </p:txBody>
        </p:sp>
      </p:grpSp>
      <p:sp>
        <p:nvSpPr>
          <p:cNvPr id="13" name="TextBox 13"/>
          <p:cNvSpPr txBox="1"/>
          <p:nvPr/>
        </p:nvSpPr>
        <p:spPr>
          <a:xfrm>
            <a:off x="7983855" y="1852295"/>
            <a:ext cx="13989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4" name="TextBox 13"/>
          <p:cNvSpPr txBox="1"/>
          <p:nvPr/>
        </p:nvSpPr>
        <p:spPr>
          <a:xfrm>
            <a:off x="7983855" y="2261870"/>
            <a:ext cx="2682240" cy="85534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15" name="TextBox 13"/>
          <p:cNvSpPr txBox="1"/>
          <p:nvPr/>
        </p:nvSpPr>
        <p:spPr>
          <a:xfrm>
            <a:off x="8002905" y="4171315"/>
            <a:ext cx="13989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6" name="TextBox 13"/>
          <p:cNvSpPr txBox="1"/>
          <p:nvPr/>
        </p:nvSpPr>
        <p:spPr>
          <a:xfrm>
            <a:off x="8002905" y="4580890"/>
            <a:ext cx="2981960"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19" name="TextBox 13"/>
          <p:cNvSpPr txBox="1"/>
          <p:nvPr/>
        </p:nvSpPr>
        <p:spPr>
          <a:xfrm>
            <a:off x="2332355" y="1826260"/>
            <a:ext cx="13989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0" name="TextBox 13"/>
          <p:cNvSpPr txBox="1"/>
          <p:nvPr/>
        </p:nvSpPr>
        <p:spPr>
          <a:xfrm>
            <a:off x="1049020" y="2133600"/>
            <a:ext cx="2682240" cy="85534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21" name="TextBox 13"/>
          <p:cNvSpPr txBox="1"/>
          <p:nvPr/>
        </p:nvSpPr>
        <p:spPr>
          <a:xfrm>
            <a:off x="2341880" y="4135755"/>
            <a:ext cx="1398905"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2" name="TextBox 13"/>
          <p:cNvSpPr txBox="1"/>
          <p:nvPr/>
        </p:nvSpPr>
        <p:spPr>
          <a:xfrm>
            <a:off x="758825" y="4408805"/>
            <a:ext cx="2981960"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pic>
        <p:nvPicPr>
          <p:cNvPr id="5" name="图片 4"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p:transition spd="slow" advTm="0">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Box 13"/>
          <p:cNvSpPr txBox="1"/>
          <p:nvPr/>
        </p:nvSpPr>
        <p:spPr>
          <a:xfrm>
            <a:off x="10100945" y="2300605"/>
            <a:ext cx="1635760" cy="128206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a:solidFill>
                  <a:schemeClr val="bg2">
                    <a:lumMod val="50000"/>
                  </a:schemeClr>
                </a:solidFill>
                <a:sym typeface="+mn-ea"/>
              </a:rPr>
              <a:t>David Beckham's emails have been hacked. The people who did it wanted him to pay them to keep quiet.</a:t>
            </a:r>
            <a:endParaRPr kumimoji="0" lang="zh-CN" altLang="en-US" sz="1400" b="0" i="0" u="none" strike="noStrike" kern="1200" cap="none" spc="0" normalizeH="0" baseline="0" noProof="0">
              <a:ln>
                <a:noFill/>
              </a:ln>
              <a:solidFill>
                <a:schemeClr val="bg2">
                  <a:lumMod val="50000"/>
                </a:schemeClr>
              </a:solidFill>
              <a:effectLst/>
              <a:uLnTx/>
              <a:uFillTx/>
              <a:latin typeface="+mn-lt"/>
              <a:ea typeface="+mn-ea"/>
              <a:cs typeface="+mn-ea"/>
              <a:sym typeface="+mn-ea"/>
            </a:endParaRPr>
          </a:p>
        </p:txBody>
      </p:sp>
      <p:pic>
        <p:nvPicPr>
          <p:cNvPr id="3" name="图片 2" descr="fe1ccbe814a80d5b46adcc075a35713c99"/>
          <p:cNvPicPr>
            <a:picLocks noChangeAspect="1"/>
          </p:cNvPicPr>
          <p:nvPr/>
        </p:nvPicPr>
        <p:blipFill>
          <a:blip r:embed="rId2"/>
          <a:stretch>
            <a:fillRect/>
          </a:stretch>
        </p:blipFill>
        <p:spPr>
          <a:xfrm>
            <a:off x="8971280" y="-13970"/>
            <a:ext cx="3224530" cy="2108200"/>
          </a:xfrm>
          <a:prstGeom prst="rect">
            <a:avLst/>
          </a:prstGeom>
        </p:spPr>
      </p:pic>
      <p:sp>
        <p:nvSpPr>
          <p:cNvPr id="4" name="矩形 3"/>
          <p:cNvSpPr/>
          <p:nvPr/>
        </p:nvSpPr>
        <p:spPr>
          <a:xfrm>
            <a:off x="9999980" y="1647825"/>
            <a:ext cx="1737360" cy="52006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aphicFrame>
        <p:nvGraphicFramePr>
          <p:cNvPr id="20" name="Chart 1"/>
          <p:cNvGraphicFramePr/>
          <p:nvPr/>
        </p:nvGraphicFramePr>
        <p:xfrm>
          <a:off x="1081405" y="863600"/>
          <a:ext cx="9171305" cy="4581525"/>
        </p:xfrm>
        <a:graphic>
          <a:graphicData uri="http://schemas.openxmlformats.org/drawingml/2006/chart">
            <c:chart xmlns:c="http://schemas.openxmlformats.org/drawingml/2006/chart" xmlns:r="http://schemas.openxmlformats.org/officeDocument/2006/relationships" r:id="rId1"/>
          </a:graphicData>
        </a:graphic>
      </p:graphicFrame>
      <p:sp>
        <p:nvSpPr>
          <p:cNvPr id="9" name="TextBox 13"/>
          <p:cNvSpPr txBox="1"/>
          <p:nvPr/>
        </p:nvSpPr>
        <p:spPr>
          <a:xfrm>
            <a:off x="1281113" y="5518150"/>
            <a:ext cx="2297112" cy="30734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1" name="TextBox 13"/>
          <p:cNvSpPr txBox="1"/>
          <p:nvPr/>
        </p:nvSpPr>
        <p:spPr>
          <a:xfrm>
            <a:off x="1281430" y="5927725"/>
            <a:ext cx="6664960" cy="42862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2" name="文本框 1"/>
          <p:cNvSpPr txBox="1"/>
          <p:nvPr/>
        </p:nvSpPr>
        <p:spPr>
          <a:xfrm>
            <a:off x="10228580" y="1684655"/>
            <a:ext cx="1239520" cy="483235"/>
          </a:xfrm>
          <a:prstGeom prst="rect">
            <a:avLst/>
          </a:prstGeom>
          <a:noFill/>
        </p:spPr>
        <p:txBody>
          <a:bodyPr wrap="none" rtlCol="0">
            <a:spAutoFit/>
          </a:bodyPr>
          <a:p>
            <a:r>
              <a:rPr lang="en-US" altLang="zh-CN" sz="2400" b="1">
                <a:solidFill>
                  <a:schemeClr val="bg1"/>
                </a:solidFill>
                <a:latin typeface="微软雅黑" panose="020B0503020204020204" pitchFamily="34" charset="-122"/>
                <a:ea typeface="微软雅黑" panose="020B0503020204020204" pitchFamily="34" charset="-122"/>
              </a:rPr>
              <a:t>9860</a:t>
            </a:r>
            <a:r>
              <a:rPr lang="zh-CN" altLang="en-US" sz="2400" b="1">
                <a:solidFill>
                  <a:schemeClr val="bg1"/>
                </a:solidFill>
                <a:latin typeface="微软雅黑" panose="020B0503020204020204" pitchFamily="34" charset="-122"/>
                <a:ea typeface="微软雅黑" panose="020B0503020204020204" pitchFamily="34" charset="-122"/>
              </a:rPr>
              <a:t>万</a:t>
            </a:r>
            <a:endParaRPr lang="zh-CN" altLang="en-US" sz="2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450425" y="2999744"/>
            <a:ext cx="1314450" cy="1314450"/>
          </a:xfrm>
          <a:prstGeom prst="ellipse">
            <a:avLst/>
          </a:prstGeom>
          <a:noFill/>
          <a:ln w="28575">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5"/>
          <p:cNvSpPr/>
          <p:nvPr/>
        </p:nvSpPr>
        <p:spPr>
          <a:xfrm>
            <a:off x="5516609" y="3518456"/>
            <a:ext cx="1185728" cy="736999"/>
          </a:xfrm>
          <a:custGeom>
            <a:avLst/>
            <a:gdLst>
              <a:gd name="connsiteX0" fmla="*/ 0 w 1193800"/>
              <a:gd name="connsiteY0" fmla="*/ 0 h 692150"/>
              <a:gd name="connsiteX1" fmla="*/ 349250 w 1193800"/>
              <a:gd name="connsiteY1" fmla="*/ 12700 h 692150"/>
              <a:gd name="connsiteX2" fmla="*/ 996950 w 1193800"/>
              <a:gd name="connsiteY2" fmla="*/ 19050 h 692150"/>
              <a:gd name="connsiteX3" fmla="*/ 1193800 w 1193800"/>
              <a:gd name="connsiteY3" fmla="*/ 6350 h 692150"/>
              <a:gd name="connsiteX4" fmla="*/ 635000 w 1193800"/>
              <a:gd name="connsiteY4" fmla="*/ 692150 h 692150"/>
              <a:gd name="connsiteX5" fmla="*/ 0 w 1193800"/>
              <a:gd name="connsiteY5" fmla="*/ 0 h 692150"/>
              <a:gd name="connsiteX0-1" fmla="*/ 0 w 1193800"/>
              <a:gd name="connsiteY0-2" fmla="*/ 17046 h 709196"/>
              <a:gd name="connsiteX1-3" fmla="*/ 349250 w 1193800"/>
              <a:gd name="connsiteY1-4" fmla="*/ 29746 h 709196"/>
              <a:gd name="connsiteX2-5" fmla="*/ 996950 w 1193800"/>
              <a:gd name="connsiteY2-6" fmla="*/ 36096 h 709196"/>
              <a:gd name="connsiteX3-7" fmla="*/ 1193800 w 1193800"/>
              <a:gd name="connsiteY3-8" fmla="*/ 23396 h 709196"/>
              <a:gd name="connsiteX4-9" fmla="*/ 635000 w 1193800"/>
              <a:gd name="connsiteY4-10" fmla="*/ 709196 h 709196"/>
              <a:gd name="connsiteX5-11" fmla="*/ 0 w 1193800"/>
              <a:gd name="connsiteY5-12" fmla="*/ 17046 h 709196"/>
              <a:gd name="connsiteX0-13" fmla="*/ 0 w 1193800"/>
              <a:gd name="connsiteY0-14" fmla="*/ 17046 h 709196"/>
              <a:gd name="connsiteX1-15" fmla="*/ 349250 w 1193800"/>
              <a:gd name="connsiteY1-16" fmla="*/ 29746 h 709196"/>
              <a:gd name="connsiteX2-17" fmla="*/ 996950 w 1193800"/>
              <a:gd name="connsiteY2-18" fmla="*/ 36096 h 709196"/>
              <a:gd name="connsiteX3-19" fmla="*/ 1193800 w 1193800"/>
              <a:gd name="connsiteY3-20" fmla="*/ 23396 h 709196"/>
              <a:gd name="connsiteX4-21" fmla="*/ 635000 w 1193800"/>
              <a:gd name="connsiteY4-22" fmla="*/ 709196 h 709196"/>
              <a:gd name="connsiteX5-23" fmla="*/ 0 w 1193800"/>
              <a:gd name="connsiteY5-24" fmla="*/ 17046 h 709196"/>
              <a:gd name="connsiteX0-25" fmla="*/ 0 w 1193800"/>
              <a:gd name="connsiteY0-26" fmla="*/ 17046 h 709196"/>
              <a:gd name="connsiteX1-27" fmla="*/ 349250 w 1193800"/>
              <a:gd name="connsiteY1-28" fmla="*/ 29746 h 709196"/>
              <a:gd name="connsiteX2-29" fmla="*/ 996950 w 1193800"/>
              <a:gd name="connsiteY2-30" fmla="*/ 36096 h 709196"/>
              <a:gd name="connsiteX3-31" fmla="*/ 1193800 w 1193800"/>
              <a:gd name="connsiteY3-32" fmla="*/ 23396 h 709196"/>
              <a:gd name="connsiteX4-33" fmla="*/ 635000 w 1193800"/>
              <a:gd name="connsiteY4-34" fmla="*/ 709196 h 709196"/>
              <a:gd name="connsiteX5-35" fmla="*/ 0 w 1193800"/>
              <a:gd name="connsiteY5-36" fmla="*/ 17046 h 709196"/>
              <a:gd name="connsiteX0-37" fmla="*/ 0 w 1193800"/>
              <a:gd name="connsiteY0-38" fmla="*/ 17046 h 709196"/>
              <a:gd name="connsiteX1-39" fmla="*/ 349250 w 1193800"/>
              <a:gd name="connsiteY1-40" fmla="*/ 29746 h 709196"/>
              <a:gd name="connsiteX2-41" fmla="*/ 996950 w 1193800"/>
              <a:gd name="connsiteY2-42" fmla="*/ 36096 h 709196"/>
              <a:gd name="connsiteX3-43" fmla="*/ 1193800 w 1193800"/>
              <a:gd name="connsiteY3-44" fmla="*/ 23396 h 709196"/>
              <a:gd name="connsiteX4-45" fmla="*/ 635000 w 1193800"/>
              <a:gd name="connsiteY4-46" fmla="*/ 709196 h 709196"/>
              <a:gd name="connsiteX5-47" fmla="*/ 0 w 1193800"/>
              <a:gd name="connsiteY5-48" fmla="*/ 17046 h 709196"/>
              <a:gd name="connsiteX0-49" fmla="*/ 0 w 1193800"/>
              <a:gd name="connsiteY0-50" fmla="*/ 0 h 692150"/>
              <a:gd name="connsiteX1-51" fmla="*/ 349250 w 1193800"/>
              <a:gd name="connsiteY1-52" fmla="*/ 12700 h 692150"/>
              <a:gd name="connsiteX2-53" fmla="*/ 996950 w 1193800"/>
              <a:gd name="connsiteY2-54" fmla="*/ 19050 h 692150"/>
              <a:gd name="connsiteX3-55" fmla="*/ 1193800 w 1193800"/>
              <a:gd name="connsiteY3-56" fmla="*/ 6350 h 692150"/>
              <a:gd name="connsiteX4-57" fmla="*/ 635000 w 1193800"/>
              <a:gd name="connsiteY4-58" fmla="*/ 692150 h 692150"/>
              <a:gd name="connsiteX5-59" fmla="*/ 0 w 1193800"/>
              <a:gd name="connsiteY5-60" fmla="*/ 0 h 692150"/>
              <a:gd name="connsiteX0-61" fmla="*/ 0 w 1193800"/>
              <a:gd name="connsiteY0-62" fmla="*/ 16104 h 708254"/>
              <a:gd name="connsiteX1-63" fmla="*/ 349250 w 1193800"/>
              <a:gd name="connsiteY1-64" fmla="*/ 28804 h 708254"/>
              <a:gd name="connsiteX2-65" fmla="*/ 996950 w 1193800"/>
              <a:gd name="connsiteY2-66" fmla="*/ 35154 h 708254"/>
              <a:gd name="connsiteX3-67" fmla="*/ 1193800 w 1193800"/>
              <a:gd name="connsiteY3-68" fmla="*/ 22454 h 708254"/>
              <a:gd name="connsiteX4-69" fmla="*/ 635000 w 1193800"/>
              <a:gd name="connsiteY4-70" fmla="*/ 708254 h 708254"/>
              <a:gd name="connsiteX5-71" fmla="*/ 0 w 1193800"/>
              <a:gd name="connsiteY5-72" fmla="*/ 16104 h 708254"/>
              <a:gd name="connsiteX0-73" fmla="*/ 0 w 1193800"/>
              <a:gd name="connsiteY0-74" fmla="*/ 16104 h 708254"/>
              <a:gd name="connsiteX1-75" fmla="*/ 349250 w 1193800"/>
              <a:gd name="connsiteY1-76" fmla="*/ 28804 h 708254"/>
              <a:gd name="connsiteX2-77" fmla="*/ 996950 w 1193800"/>
              <a:gd name="connsiteY2-78" fmla="*/ 35154 h 708254"/>
              <a:gd name="connsiteX3-79" fmla="*/ 1193800 w 1193800"/>
              <a:gd name="connsiteY3-80" fmla="*/ 22454 h 708254"/>
              <a:gd name="connsiteX4-81" fmla="*/ 635000 w 1193800"/>
              <a:gd name="connsiteY4-82" fmla="*/ 708254 h 708254"/>
              <a:gd name="connsiteX5-83" fmla="*/ 0 w 1193800"/>
              <a:gd name="connsiteY5-84" fmla="*/ 16104 h 708254"/>
              <a:gd name="connsiteX0-85" fmla="*/ 0 w 1193800"/>
              <a:gd name="connsiteY0-86" fmla="*/ 16104 h 708254"/>
              <a:gd name="connsiteX1-87" fmla="*/ 349250 w 1193800"/>
              <a:gd name="connsiteY1-88" fmla="*/ 28804 h 708254"/>
              <a:gd name="connsiteX2-89" fmla="*/ 996950 w 1193800"/>
              <a:gd name="connsiteY2-90" fmla="*/ 35154 h 708254"/>
              <a:gd name="connsiteX3-91" fmla="*/ 1193800 w 1193800"/>
              <a:gd name="connsiteY3-92" fmla="*/ 22454 h 708254"/>
              <a:gd name="connsiteX4-93" fmla="*/ 635000 w 1193800"/>
              <a:gd name="connsiteY4-94" fmla="*/ 708254 h 708254"/>
              <a:gd name="connsiteX5-95" fmla="*/ 0 w 1193800"/>
              <a:gd name="connsiteY5-96" fmla="*/ 16104 h 708254"/>
              <a:gd name="connsiteX0-97" fmla="*/ 0 w 1193800"/>
              <a:gd name="connsiteY0-98" fmla="*/ 16104 h 708254"/>
              <a:gd name="connsiteX1-99" fmla="*/ 349250 w 1193800"/>
              <a:gd name="connsiteY1-100" fmla="*/ 28804 h 708254"/>
              <a:gd name="connsiteX2-101" fmla="*/ 996950 w 1193800"/>
              <a:gd name="connsiteY2-102" fmla="*/ 35154 h 708254"/>
              <a:gd name="connsiteX3-103" fmla="*/ 1193800 w 1193800"/>
              <a:gd name="connsiteY3-104" fmla="*/ 22454 h 708254"/>
              <a:gd name="connsiteX4-105" fmla="*/ 635000 w 1193800"/>
              <a:gd name="connsiteY4-106" fmla="*/ 708254 h 708254"/>
              <a:gd name="connsiteX5-107" fmla="*/ 0 w 1193800"/>
              <a:gd name="connsiteY5-108" fmla="*/ 16104 h 708254"/>
              <a:gd name="connsiteX0-109" fmla="*/ 0 w 1200949"/>
              <a:gd name="connsiteY0-110" fmla="*/ 16104 h 708254"/>
              <a:gd name="connsiteX1-111" fmla="*/ 349250 w 1200949"/>
              <a:gd name="connsiteY1-112" fmla="*/ 28804 h 708254"/>
              <a:gd name="connsiteX2-113" fmla="*/ 996950 w 1200949"/>
              <a:gd name="connsiteY2-114" fmla="*/ 35154 h 708254"/>
              <a:gd name="connsiteX3-115" fmla="*/ 1193800 w 1200949"/>
              <a:gd name="connsiteY3-116" fmla="*/ 22454 h 708254"/>
              <a:gd name="connsiteX4-117" fmla="*/ 635000 w 1200949"/>
              <a:gd name="connsiteY4-118" fmla="*/ 708254 h 708254"/>
              <a:gd name="connsiteX5-119" fmla="*/ 0 w 1200949"/>
              <a:gd name="connsiteY5-120" fmla="*/ 16104 h 708254"/>
              <a:gd name="connsiteX0-121" fmla="*/ 0 w 1200949"/>
              <a:gd name="connsiteY0-122" fmla="*/ 16104 h 709463"/>
              <a:gd name="connsiteX1-123" fmla="*/ 349250 w 1200949"/>
              <a:gd name="connsiteY1-124" fmla="*/ 28804 h 709463"/>
              <a:gd name="connsiteX2-125" fmla="*/ 996950 w 1200949"/>
              <a:gd name="connsiteY2-126" fmla="*/ 35154 h 709463"/>
              <a:gd name="connsiteX3-127" fmla="*/ 1193800 w 1200949"/>
              <a:gd name="connsiteY3-128" fmla="*/ 22454 h 709463"/>
              <a:gd name="connsiteX4-129" fmla="*/ 635000 w 1200949"/>
              <a:gd name="connsiteY4-130" fmla="*/ 708254 h 709463"/>
              <a:gd name="connsiteX5-131" fmla="*/ 0 w 1200949"/>
              <a:gd name="connsiteY5-132" fmla="*/ 16104 h 709463"/>
              <a:gd name="connsiteX0-133" fmla="*/ 0 w 1200949"/>
              <a:gd name="connsiteY0-134" fmla="*/ 16104 h 708254"/>
              <a:gd name="connsiteX1-135" fmla="*/ 349250 w 1200949"/>
              <a:gd name="connsiteY1-136" fmla="*/ 28804 h 708254"/>
              <a:gd name="connsiteX2-137" fmla="*/ 996950 w 1200949"/>
              <a:gd name="connsiteY2-138" fmla="*/ 35154 h 708254"/>
              <a:gd name="connsiteX3-139" fmla="*/ 1193800 w 1200949"/>
              <a:gd name="connsiteY3-140" fmla="*/ 22454 h 708254"/>
              <a:gd name="connsiteX4-141" fmla="*/ 635000 w 1200949"/>
              <a:gd name="connsiteY4-142" fmla="*/ 708254 h 708254"/>
              <a:gd name="connsiteX5-143" fmla="*/ 0 w 1200949"/>
              <a:gd name="connsiteY5-144" fmla="*/ 16104 h 708254"/>
              <a:gd name="connsiteX0-145" fmla="*/ 0 w 1204583"/>
              <a:gd name="connsiteY0-146" fmla="*/ 16104 h 708254"/>
              <a:gd name="connsiteX1-147" fmla="*/ 349250 w 1204583"/>
              <a:gd name="connsiteY1-148" fmla="*/ 28804 h 708254"/>
              <a:gd name="connsiteX2-149" fmla="*/ 996950 w 1204583"/>
              <a:gd name="connsiteY2-150" fmla="*/ 35154 h 708254"/>
              <a:gd name="connsiteX3-151" fmla="*/ 1193800 w 1204583"/>
              <a:gd name="connsiteY3-152" fmla="*/ 22454 h 708254"/>
              <a:gd name="connsiteX4-153" fmla="*/ 635000 w 1204583"/>
              <a:gd name="connsiteY4-154" fmla="*/ 708254 h 708254"/>
              <a:gd name="connsiteX5-155" fmla="*/ 0 w 1204583"/>
              <a:gd name="connsiteY5-156" fmla="*/ 16104 h 708254"/>
              <a:gd name="connsiteX0-157" fmla="*/ 0 w 1201158"/>
              <a:gd name="connsiteY0-158" fmla="*/ 16104 h 682854"/>
              <a:gd name="connsiteX1-159" fmla="*/ 349250 w 1201158"/>
              <a:gd name="connsiteY1-160" fmla="*/ 28804 h 682854"/>
              <a:gd name="connsiteX2-161" fmla="*/ 996950 w 1201158"/>
              <a:gd name="connsiteY2-162" fmla="*/ 35154 h 682854"/>
              <a:gd name="connsiteX3-163" fmla="*/ 1193800 w 1201158"/>
              <a:gd name="connsiteY3-164" fmla="*/ 22454 h 682854"/>
              <a:gd name="connsiteX4-165" fmla="*/ 590550 w 1201158"/>
              <a:gd name="connsiteY4-166" fmla="*/ 682854 h 682854"/>
              <a:gd name="connsiteX5-167" fmla="*/ 0 w 1201158"/>
              <a:gd name="connsiteY5-168" fmla="*/ 16104 h 682854"/>
              <a:gd name="connsiteX0-169" fmla="*/ 0 w 1201158"/>
              <a:gd name="connsiteY0-170" fmla="*/ 16104 h 684277"/>
              <a:gd name="connsiteX1-171" fmla="*/ 349250 w 1201158"/>
              <a:gd name="connsiteY1-172" fmla="*/ 28804 h 684277"/>
              <a:gd name="connsiteX2-173" fmla="*/ 996950 w 1201158"/>
              <a:gd name="connsiteY2-174" fmla="*/ 35154 h 684277"/>
              <a:gd name="connsiteX3-175" fmla="*/ 1193800 w 1201158"/>
              <a:gd name="connsiteY3-176" fmla="*/ 22454 h 684277"/>
              <a:gd name="connsiteX4-177" fmla="*/ 590550 w 1201158"/>
              <a:gd name="connsiteY4-178" fmla="*/ 682854 h 684277"/>
              <a:gd name="connsiteX5-179" fmla="*/ 0 w 1201158"/>
              <a:gd name="connsiteY5-180" fmla="*/ 16104 h 684277"/>
              <a:gd name="connsiteX0-181" fmla="*/ 0 w 1197926"/>
              <a:gd name="connsiteY0-182" fmla="*/ 16104 h 684277"/>
              <a:gd name="connsiteX1-183" fmla="*/ 349250 w 1197926"/>
              <a:gd name="connsiteY1-184" fmla="*/ 28804 h 684277"/>
              <a:gd name="connsiteX2-185" fmla="*/ 996950 w 1197926"/>
              <a:gd name="connsiteY2-186" fmla="*/ 35154 h 684277"/>
              <a:gd name="connsiteX3-187" fmla="*/ 1193800 w 1197926"/>
              <a:gd name="connsiteY3-188" fmla="*/ 22454 h 684277"/>
              <a:gd name="connsiteX4-189" fmla="*/ 590550 w 1197926"/>
              <a:gd name="connsiteY4-190" fmla="*/ 682854 h 684277"/>
              <a:gd name="connsiteX5-191" fmla="*/ 0 w 1197926"/>
              <a:gd name="connsiteY5-192" fmla="*/ 16104 h 684277"/>
              <a:gd name="connsiteX0-193" fmla="*/ 0 w 1197926"/>
              <a:gd name="connsiteY0-194" fmla="*/ 16104 h 684277"/>
              <a:gd name="connsiteX1-195" fmla="*/ 349250 w 1197926"/>
              <a:gd name="connsiteY1-196" fmla="*/ 28804 h 684277"/>
              <a:gd name="connsiteX2-197" fmla="*/ 996950 w 1197926"/>
              <a:gd name="connsiteY2-198" fmla="*/ 35154 h 684277"/>
              <a:gd name="connsiteX3-199" fmla="*/ 1193800 w 1197926"/>
              <a:gd name="connsiteY3-200" fmla="*/ 22454 h 684277"/>
              <a:gd name="connsiteX4-201" fmla="*/ 590550 w 1197926"/>
              <a:gd name="connsiteY4-202" fmla="*/ 682854 h 684277"/>
              <a:gd name="connsiteX5-203" fmla="*/ 0 w 1197926"/>
              <a:gd name="connsiteY5-204" fmla="*/ 16104 h 684277"/>
              <a:gd name="connsiteX0-205" fmla="*/ 0 w 1197926"/>
              <a:gd name="connsiteY0-206" fmla="*/ 16104 h 684277"/>
              <a:gd name="connsiteX1-207" fmla="*/ 349250 w 1197926"/>
              <a:gd name="connsiteY1-208" fmla="*/ 28804 h 684277"/>
              <a:gd name="connsiteX2-209" fmla="*/ 996950 w 1197926"/>
              <a:gd name="connsiteY2-210" fmla="*/ 35154 h 684277"/>
              <a:gd name="connsiteX3-211" fmla="*/ 1193800 w 1197926"/>
              <a:gd name="connsiteY3-212" fmla="*/ 22454 h 684277"/>
              <a:gd name="connsiteX4-213" fmla="*/ 590550 w 1197926"/>
              <a:gd name="connsiteY4-214" fmla="*/ 682854 h 684277"/>
              <a:gd name="connsiteX5-215" fmla="*/ 0 w 1197926"/>
              <a:gd name="connsiteY5-216" fmla="*/ 16104 h 684277"/>
              <a:gd name="connsiteX0-217" fmla="*/ 0 w 1197926"/>
              <a:gd name="connsiteY0-218" fmla="*/ 16104 h 682854"/>
              <a:gd name="connsiteX1-219" fmla="*/ 349250 w 1197926"/>
              <a:gd name="connsiteY1-220" fmla="*/ 28804 h 682854"/>
              <a:gd name="connsiteX2-221" fmla="*/ 996950 w 1197926"/>
              <a:gd name="connsiteY2-222" fmla="*/ 35154 h 682854"/>
              <a:gd name="connsiteX3-223" fmla="*/ 1193800 w 1197926"/>
              <a:gd name="connsiteY3-224" fmla="*/ 22454 h 682854"/>
              <a:gd name="connsiteX4-225" fmla="*/ 590550 w 1197926"/>
              <a:gd name="connsiteY4-226" fmla="*/ 682854 h 682854"/>
              <a:gd name="connsiteX5-227" fmla="*/ 0 w 1197926"/>
              <a:gd name="connsiteY5-228" fmla="*/ 16104 h 682854"/>
              <a:gd name="connsiteX0-229" fmla="*/ 0 w 1197926"/>
              <a:gd name="connsiteY0-230" fmla="*/ 16104 h 682854"/>
              <a:gd name="connsiteX1-231" fmla="*/ 349250 w 1197926"/>
              <a:gd name="connsiteY1-232" fmla="*/ 28804 h 682854"/>
              <a:gd name="connsiteX2-233" fmla="*/ 996950 w 1197926"/>
              <a:gd name="connsiteY2-234" fmla="*/ 35154 h 682854"/>
              <a:gd name="connsiteX3-235" fmla="*/ 1193800 w 1197926"/>
              <a:gd name="connsiteY3-236" fmla="*/ 22454 h 682854"/>
              <a:gd name="connsiteX4-237" fmla="*/ 590550 w 1197926"/>
              <a:gd name="connsiteY4-238" fmla="*/ 682854 h 682854"/>
              <a:gd name="connsiteX5-239" fmla="*/ 0 w 1197926"/>
              <a:gd name="connsiteY5-240" fmla="*/ 16104 h 682854"/>
              <a:gd name="connsiteX0-241" fmla="*/ 1142 w 1199068"/>
              <a:gd name="connsiteY0-242" fmla="*/ 16104 h 682854"/>
              <a:gd name="connsiteX1-243" fmla="*/ 350392 w 1199068"/>
              <a:gd name="connsiteY1-244" fmla="*/ 28804 h 682854"/>
              <a:gd name="connsiteX2-245" fmla="*/ 998092 w 1199068"/>
              <a:gd name="connsiteY2-246" fmla="*/ 35154 h 682854"/>
              <a:gd name="connsiteX3-247" fmla="*/ 1194942 w 1199068"/>
              <a:gd name="connsiteY3-248" fmla="*/ 22454 h 682854"/>
              <a:gd name="connsiteX4-249" fmla="*/ 591692 w 1199068"/>
              <a:gd name="connsiteY4-250" fmla="*/ 682854 h 682854"/>
              <a:gd name="connsiteX5-251" fmla="*/ 1142 w 1199068"/>
              <a:gd name="connsiteY5-252" fmla="*/ 16104 h 682854"/>
              <a:gd name="connsiteX0-253" fmla="*/ 12443 w 1210369"/>
              <a:gd name="connsiteY0-254" fmla="*/ 16104 h 682854"/>
              <a:gd name="connsiteX1-255" fmla="*/ 361693 w 1210369"/>
              <a:gd name="connsiteY1-256" fmla="*/ 28804 h 682854"/>
              <a:gd name="connsiteX2-257" fmla="*/ 1009393 w 1210369"/>
              <a:gd name="connsiteY2-258" fmla="*/ 35154 h 682854"/>
              <a:gd name="connsiteX3-259" fmla="*/ 1206243 w 1210369"/>
              <a:gd name="connsiteY3-260" fmla="*/ 22454 h 682854"/>
              <a:gd name="connsiteX4-261" fmla="*/ 602993 w 1210369"/>
              <a:gd name="connsiteY4-262" fmla="*/ 682854 h 682854"/>
              <a:gd name="connsiteX5-263" fmla="*/ 12443 w 1210369"/>
              <a:gd name="connsiteY5-264" fmla="*/ 16104 h 682854"/>
              <a:gd name="connsiteX0-265" fmla="*/ 12853 w 1210636"/>
              <a:gd name="connsiteY0-266" fmla="*/ 16104 h 708254"/>
              <a:gd name="connsiteX1-267" fmla="*/ 362103 w 1210636"/>
              <a:gd name="connsiteY1-268" fmla="*/ 28804 h 708254"/>
              <a:gd name="connsiteX2-269" fmla="*/ 1009803 w 1210636"/>
              <a:gd name="connsiteY2-270" fmla="*/ 35154 h 708254"/>
              <a:gd name="connsiteX3-271" fmla="*/ 1206653 w 1210636"/>
              <a:gd name="connsiteY3-272" fmla="*/ 22454 h 708254"/>
              <a:gd name="connsiteX4-273" fmla="*/ 597053 w 1210636"/>
              <a:gd name="connsiteY4-274" fmla="*/ 708254 h 708254"/>
              <a:gd name="connsiteX5-275" fmla="*/ 12853 w 1210636"/>
              <a:gd name="connsiteY5-276" fmla="*/ 16104 h 708254"/>
              <a:gd name="connsiteX0-277" fmla="*/ 12853 w 1185869"/>
              <a:gd name="connsiteY0-278" fmla="*/ 16104 h 708254"/>
              <a:gd name="connsiteX1-279" fmla="*/ 362103 w 1185869"/>
              <a:gd name="connsiteY1-280" fmla="*/ 28804 h 708254"/>
              <a:gd name="connsiteX2-281" fmla="*/ 1009803 w 1185869"/>
              <a:gd name="connsiteY2-282" fmla="*/ 35154 h 708254"/>
              <a:gd name="connsiteX3-283" fmla="*/ 1181253 w 1185869"/>
              <a:gd name="connsiteY3-284" fmla="*/ 35154 h 708254"/>
              <a:gd name="connsiteX4-285" fmla="*/ 597053 w 1185869"/>
              <a:gd name="connsiteY4-286" fmla="*/ 708254 h 708254"/>
              <a:gd name="connsiteX5-287" fmla="*/ 12853 w 1185869"/>
              <a:gd name="connsiteY5-288" fmla="*/ 16104 h 708254"/>
              <a:gd name="connsiteX0-289" fmla="*/ 12853 w 1185869"/>
              <a:gd name="connsiteY0-290" fmla="*/ 16104 h 708254"/>
              <a:gd name="connsiteX1-291" fmla="*/ 362103 w 1185869"/>
              <a:gd name="connsiteY1-292" fmla="*/ 28804 h 708254"/>
              <a:gd name="connsiteX2-293" fmla="*/ 1009803 w 1185869"/>
              <a:gd name="connsiteY2-294" fmla="*/ 35154 h 708254"/>
              <a:gd name="connsiteX3-295" fmla="*/ 1181253 w 1185869"/>
              <a:gd name="connsiteY3-296" fmla="*/ 35154 h 708254"/>
              <a:gd name="connsiteX4-297" fmla="*/ 597053 w 1185869"/>
              <a:gd name="connsiteY4-298" fmla="*/ 708254 h 708254"/>
              <a:gd name="connsiteX5-299" fmla="*/ 12853 w 1185869"/>
              <a:gd name="connsiteY5-300" fmla="*/ 16104 h 708254"/>
              <a:gd name="connsiteX0-301" fmla="*/ 12853 w 1198232"/>
              <a:gd name="connsiteY0-302" fmla="*/ 16104 h 708254"/>
              <a:gd name="connsiteX1-303" fmla="*/ 362103 w 1198232"/>
              <a:gd name="connsiteY1-304" fmla="*/ 28804 h 708254"/>
              <a:gd name="connsiteX2-305" fmla="*/ 1009803 w 1198232"/>
              <a:gd name="connsiteY2-306" fmla="*/ 35154 h 708254"/>
              <a:gd name="connsiteX3-307" fmla="*/ 1193953 w 1198232"/>
              <a:gd name="connsiteY3-308" fmla="*/ 28804 h 708254"/>
              <a:gd name="connsiteX4-309" fmla="*/ 597053 w 1198232"/>
              <a:gd name="connsiteY4-310" fmla="*/ 708254 h 708254"/>
              <a:gd name="connsiteX5-311" fmla="*/ 12853 w 1198232"/>
              <a:gd name="connsiteY5-312" fmla="*/ 16104 h 708254"/>
              <a:gd name="connsiteX0-313" fmla="*/ 12853 w 1198985"/>
              <a:gd name="connsiteY0-314" fmla="*/ 16104 h 708254"/>
              <a:gd name="connsiteX1-315" fmla="*/ 362103 w 1198985"/>
              <a:gd name="connsiteY1-316" fmla="*/ 28804 h 708254"/>
              <a:gd name="connsiteX2-317" fmla="*/ 1009803 w 1198985"/>
              <a:gd name="connsiteY2-318" fmla="*/ 35154 h 708254"/>
              <a:gd name="connsiteX3-319" fmla="*/ 1193953 w 1198985"/>
              <a:gd name="connsiteY3-320" fmla="*/ 28804 h 708254"/>
              <a:gd name="connsiteX4-321" fmla="*/ 597053 w 1198985"/>
              <a:gd name="connsiteY4-322" fmla="*/ 708254 h 708254"/>
              <a:gd name="connsiteX5-323" fmla="*/ 12853 w 1198985"/>
              <a:gd name="connsiteY5-324" fmla="*/ 16104 h 708254"/>
              <a:gd name="connsiteX0-325" fmla="*/ 12853 w 1202309"/>
              <a:gd name="connsiteY0-326" fmla="*/ 16104 h 708254"/>
              <a:gd name="connsiteX1-327" fmla="*/ 362103 w 1202309"/>
              <a:gd name="connsiteY1-328" fmla="*/ 28804 h 708254"/>
              <a:gd name="connsiteX2-329" fmla="*/ 1009803 w 1202309"/>
              <a:gd name="connsiteY2-330" fmla="*/ 35154 h 708254"/>
              <a:gd name="connsiteX3-331" fmla="*/ 1193953 w 1202309"/>
              <a:gd name="connsiteY3-332" fmla="*/ 28804 h 708254"/>
              <a:gd name="connsiteX4-333" fmla="*/ 597053 w 1202309"/>
              <a:gd name="connsiteY4-334" fmla="*/ 708254 h 708254"/>
              <a:gd name="connsiteX5-335" fmla="*/ 12853 w 1202309"/>
              <a:gd name="connsiteY5-336" fmla="*/ 16104 h 708254"/>
              <a:gd name="connsiteX0-337" fmla="*/ 12853 w 1202949"/>
              <a:gd name="connsiteY0-338" fmla="*/ 16104 h 708254"/>
              <a:gd name="connsiteX1-339" fmla="*/ 362103 w 1202949"/>
              <a:gd name="connsiteY1-340" fmla="*/ 28804 h 708254"/>
              <a:gd name="connsiteX2-341" fmla="*/ 1009803 w 1202949"/>
              <a:gd name="connsiteY2-342" fmla="*/ 35154 h 708254"/>
              <a:gd name="connsiteX3-343" fmla="*/ 1193953 w 1202949"/>
              <a:gd name="connsiteY3-344" fmla="*/ 28804 h 708254"/>
              <a:gd name="connsiteX4-345" fmla="*/ 597053 w 1202949"/>
              <a:gd name="connsiteY4-346" fmla="*/ 708254 h 708254"/>
              <a:gd name="connsiteX5-347" fmla="*/ 12853 w 1202949"/>
              <a:gd name="connsiteY5-348" fmla="*/ 16104 h 708254"/>
              <a:gd name="connsiteX0-349" fmla="*/ 12096 w 1202192"/>
              <a:gd name="connsiteY0-350" fmla="*/ 16104 h 708254"/>
              <a:gd name="connsiteX1-351" fmla="*/ 361346 w 1202192"/>
              <a:gd name="connsiteY1-352" fmla="*/ 28804 h 708254"/>
              <a:gd name="connsiteX2-353" fmla="*/ 1009046 w 1202192"/>
              <a:gd name="connsiteY2-354" fmla="*/ 35154 h 708254"/>
              <a:gd name="connsiteX3-355" fmla="*/ 1193196 w 1202192"/>
              <a:gd name="connsiteY3-356" fmla="*/ 28804 h 708254"/>
              <a:gd name="connsiteX4-357" fmla="*/ 596296 w 1202192"/>
              <a:gd name="connsiteY4-358" fmla="*/ 708254 h 708254"/>
              <a:gd name="connsiteX5-359" fmla="*/ 12096 w 1202192"/>
              <a:gd name="connsiteY5-360" fmla="*/ 16104 h 708254"/>
              <a:gd name="connsiteX0-361" fmla="*/ 7703 w 1197799"/>
              <a:gd name="connsiteY0-362" fmla="*/ 16104 h 708525"/>
              <a:gd name="connsiteX1-363" fmla="*/ 356953 w 1197799"/>
              <a:gd name="connsiteY1-364" fmla="*/ 28804 h 708525"/>
              <a:gd name="connsiteX2-365" fmla="*/ 1004653 w 1197799"/>
              <a:gd name="connsiteY2-366" fmla="*/ 35154 h 708525"/>
              <a:gd name="connsiteX3-367" fmla="*/ 1188803 w 1197799"/>
              <a:gd name="connsiteY3-368" fmla="*/ 28804 h 708525"/>
              <a:gd name="connsiteX4-369" fmla="*/ 591903 w 1197799"/>
              <a:gd name="connsiteY4-370" fmla="*/ 708254 h 708525"/>
              <a:gd name="connsiteX5-371" fmla="*/ 7703 w 1197799"/>
              <a:gd name="connsiteY5-372" fmla="*/ 16104 h 708525"/>
              <a:gd name="connsiteX0-373" fmla="*/ 7703 w 1198371"/>
              <a:gd name="connsiteY0-374" fmla="*/ 16104 h 708525"/>
              <a:gd name="connsiteX1-375" fmla="*/ 356953 w 1198371"/>
              <a:gd name="connsiteY1-376" fmla="*/ 28804 h 708525"/>
              <a:gd name="connsiteX2-377" fmla="*/ 1004653 w 1198371"/>
              <a:gd name="connsiteY2-378" fmla="*/ 35154 h 708525"/>
              <a:gd name="connsiteX3-379" fmla="*/ 1188803 w 1198371"/>
              <a:gd name="connsiteY3-380" fmla="*/ 28804 h 708525"/>
              <a:gd name="connsiteX4-381" fmla="*/ 591903 w 1198371"/>
              <a:gd name="connsiteY4-382" fmla="*/ 708254 h 708525"/>
              <a:gd name="connsiteX5-383" fmla="*/ 7703 w 1198371"/>
              <a:gd name="connsiteY5-384" fmla="*/ 16104 h 708525"/>
              <a:gd name="connsiteX0-385" fmla="*/ 7703 w 1198371"/>
              <a:gd name="connsiteY0-386" fmla="*/ 16104 h 708525"/>
              <a:gd name="connsiteX1-387" fmla="*/ 356953 w 1198371"/>
              <a:gd name="connsiteY1-388" fmla="*/ 28804 h 708525"/>
              <a:gd name="connsiteX2-389" fmla="*/ 1004653 w 1198371"/>
              <a:gd name="connsiteY2-390" fmla="*/ 35154 h 708525"/>
              <a:gd name="connsiteX3-391" fmla="*/ 1188803 w 1198371"/>
              <a:gd name="connsiteY3-392" fmla="*/ 28804 h 708525"/>
              <a:gd name="connsiteX4-393" fmla="*/ 591903 w 1198371"/>
              <a:gd name="connsiteY4-394" fmla="*/ 708254 h 708525"/>
              <a:gd name="connsiteX5-395" fmla="*/ 7703 w 1198371"/>
              <a:gd name="connsiteY5-396" fmla="*/ 16104 h 708525"/>
              <a:gd name="connsiteX0-397" fmla="*/ 7703 w 1194135"/>
              <a:gd name="connsiteY0-398" fmla="*/ 16104 h 708525"/>
              <a:gd name="connsiteX1-399" fmla="*/ 356953 w 1194135"/>
              <a:gd name="connsiteY1-400" fmla="*/ 28804 h 708525"/>
              <a:gd name="connsiteX2-401" fmla="*/ 1004653 w 1194135"/>
              <a:gd name="connsiteY2-402" fmla="*/ 35154 h 708525"/>
              <a:gd name="connsiteX3-403" fmla="*/ 1188803 w 1194135"/>
              <a:gd name="connsiteY3-404" fmla="*/ 28804 h 708525"/>
              <a:gd name="connsiteX4-405" fmla="*/ 591903 w 1194135"/>
              <a:gd name="connsiteY4-406" fmla="*/ 708254 h 708525"/>
              <a:gd name="connsiteX5-407" fmla="*/ 7703 w 1194135"/>
              <a:gd name="connsiteY5-408" fmla="*/ 16104 h 708525"/>
              <a:gd name="connsiteX0-409" fmla="*/ 7703 w 1194135"/>
              <a:gd name="connsiteY0-410" fmla="*/ 16104 h 708525"/>
              <a:gd name="connsiteX1-411" fmla="*/ 356953 w 1194135"/>
              <a:gd name="connsiteY1-412" fmla="*/ 28804 h 708525"/>
              <a:gd name="connsiteX2-413" fmla="*/ 1004653 w 1194135"/>
              <a:gd name="connsiteY2-414" fmla="*/ 35154 h 708525"/>
              <a:gd name="connsiteX3-415" fmla="*/ 1188803 w 1194135"/>
              <a:gd name="connsiteY3-416" fmla="*/ 28804 h 708525"/>
              <a:gd name="connsiteX4-417" fmla="*/ 591903 w 1194135"/>
              <a:gd name="connsiteY4-418" fmla="*/ 708254 h 708525"/>
              <a:gd name="connsiteX5-419" fmla="*/ 7703 w 1194135"/>
              <a:gd name="connsiteY5-420" fmla="*/ 16104 h 708525"/>
              <a:gd name="connsiteX0-421" fmla="*/ 7703 w 1194938"/>
              <a:gd name="connsiteY0-422" fmla="*/ 16104 h 708525"/>
              <a:gd name="connsiteX1-423" fmla="*/ 356953 w 1194938"/>
              <a:gd name="connsiteY1-424" fmla="*/ 28804 h 708525"/>
              <a:gd name="connsiteX2-425" fmla="*/ 1004653 w 1194938"/>
              <a:gd name="connsiteY2-426" fmla="*/ 35154 h 708525"/>
              <a:gd name="connsiteX3-427" fmla="*/ 1188803 w 1194938"/>
              <a:gd name="connsiteY3-428" fmla="*/ 28804 h 708525"/>
              <a:gd name="connsiteX4-429" fmla="*/ 591903 w 1194938"/>
              <a:gd name="connsiteY4-430" fmla="*/ 708254 h 708525"/>
              <a:gd name="connsiteX5-431" fmla="*/ 7703 w 1194938"/>
              <a:gd name="connsiteY5-432" fmla="*/ 16104 h 708525"/>
              <a:gd name="connsiteX0-433" fmla="*/ 7619 w 1194854"/>
              <a:gd name="connsiteY0-434" fmla="*/ 16104 h 708254"/>
              <a:gd name="connsiteX1-435" fmla="*/ 356869 w 1194854"/>
              <a:gd name="connsiteY1-436" fmla="*/ 28804 h 708254"/>
              <a:gd name="connsiteX2-437" fmla="*/ 1004569 w 1194854"/>
              <a:gd name="connsiteY2-438" fmla="*/ 35154 h 708254"/>
              <a:gd name="connsiteX3-439" fmla="*/ 1188719 w 1194854"/>
              <a:gd name="connsiteY3-440" fmla="*/ 28804 h 708254"/>
              <a:gd name="connsiteX4-441" fmla="*/ 591819 w 1194854"/>
              <a:gd name="connsiteY4-442" fmla="*/ 708254 h 708254"/>
              <a:gd name="connsiteX5-443" fmla="*/ 7619 w 1194854"/>
              <a:gd name="connsiteY5-444" fmla="*/ 16104 h 708254"/>
              <a:gd name="connsiteX0-445" fmla="*/ 1936 w 1189171"/>
              <a:gd name="connsiteY0-446" fmla="*/ 16104 h 708254"/>
              <a:gd name="connsiteX1-447" fmla="*/ 351186 w 1189171"/>
              <a:gd name="connsiteY1-448" fmla="*/ 28804 h 708254"/>
              <a:gd name="connsiteX2-449" fmla="*/ 998886 w 1189171"/>
              <a:gd name="connsiteY2-450" fmla="*/ 35154 h 708254"/>
              <a:gd name="connsiteX3-451" fmla="*/ 1183036 w 1189171"/>
              <a:gd name="connsiteY3-452" fmla="*/ 28804 h 708254"/>
              <a:gd name="connsiteX4-453" fmla="*/ 586136 w 1189171"/>
              <a:gd name="connsiteY4-454" fmla="*/ 708254 h 708254"/>
              <a:gd name="connsiteX5-455" fmla="*/ 1936 w 1189171"/>
              <a:gd name="connsiteY5-456" fmla="*/ 16104 h 708254"/>
              <a:gd name="connsiteX0-457" fmla="*/ 2428 w 1189663"/>
              <a:gd name="connsiteY0-458" fmla="*/ 16104 h 708254"/>
              <a:gd name="connsiteX1-459" fmla="*/ 351678 w 1189663"/>
              <a:gd name="connsiteY1-460" fmla="*/ 28804 h 708254"/>
              <a:gd name="connsiteX2-461" fmla="*/ 999378 w 1189663"/>
              <a:gd name="connsiteY2-462" fmla="*/ 35154 h 708254"/>
              <a:gd name="connsiteX3-463" fmla="*/ 1183528 w 1189663"/>
              <a:gd name="connsiteY3-464" fmla="*/ 28804 h 708254"/>
              <a:gd name="connsiteX4-465" fmla="*/ 586628 w 1189663"/>
              <a:gd name="connsiteY4-466" fmla="*/ 708254 h 708254"/>
              <a:gd name="connsiteX5-467" fmla="*/ 2428 w 1189663"/>
              <a:gd name="connsiteY5-468" fmla="*/ 16104 h 708254"/>
              <a:gd name="connsiteX0-469" fmla="*/ 2009 w 1189244"/>
              <a:gd name="connsiteY0-470" fmla="*/ 16104 h 708366"/>
              <a:gd name="connsiteX1-471" fmla="*/ 351259 w 1189244"/>
              <a:gd name="connsiteY1-472" fmla="*/ 28804 h 708366"/>
              <a:gd name="connsiteX2-473" fmla="*/ 998959 w 1189244"/>
              <a:gd name="connsiteY2-474" fmla="*/ 35154 h 708366"/>
              <a:gd name="connsiteX3-475" fmla="*/ 1183109 w 1189244"/>
              <a:gd name="connsiteY3-476" fmla="*/ 28804 h 708366"/>
              <a:gd name="connsiteX4-477" fmla="*/ 586209 w 1189244"/>
              <a:gd name="connsiteY4-478" fmla="*/ 708254 h 708366"/>
              <a:gd name="connsiteX5-479" fmla="*/ 2009 w 1189244"/>
              <a:gd name="connsiteY5-480" fmla="*/ 16104 h 708366"/>
              <a:gd name="connsiteX0-481" fmla="*/ 2009 w 1188441"/>
              <a:gd name="connsiteY0-482" fmla="*/ 16104 h 708366"/>
              <a:gd name="connsiteX1-483" fmla="*/ 351259 w 1188441"/>
              <a:gd name="connsiteY1-484" fmla="*/ 28804 h 708366"/>
              <a:gd name="connsiteX2-485" fmla="*/ 998959 w 1188441"/>
              <a:gd name="connsiteY2-486" fmla="*/ 35154 h 708366"/>
              <a:gd name="connsiteX3-487" fmla="*/ 1183109 w 1188441"/>
              <a:gd name="connsiteY3-488" fmla="*/ 28804 h 708366"/>
              <a:gd name="connsiteX4-489" fmla="*/ 586209 w 1188441"/>
              <a:gd name="connsiteY4-490" fmla="*/ 708254 h 708366"/>
              <a:gd name="connsiteX5-491" fmla="*/ 2009 w 1188441"/>
              <a:gd name="connsiteY5-492" fmla="*/ 16104 h 708366"/>
              <a:gd name="connsiteX0-493" fmla="*/ 2009 w 1188441"/>
              <a:gd name="connsiteY0-494" fmla="*/ 16104 h 714714"/>
              <a:gd name="connsiteX1-495" fmla="*/ 351259 w 1188441"/>
              <a:gd name="connsiteY1-496" fmla="*/ 28804 h 714714"/>
              <a:gd name="connsiteX2-497" fmla="*/ 998959 w 1188441"/>
              <a:gd name="connsiteY2-498" fmla="*/ 35154 h 714714"/>
              <a:gd name="connsiteX3-499" fmla="*/ 1183109 w 1188441"/>
              <a:gd name="connsiteY3-500" fmla="*/ 28804 h 714714"/>
              <a:gd name="connsiteX4-501" fmla="*/ 586209 w 1188441"/>
              <a:gd name="connsiteY4-502" fmla="*/ 714604 h 714714"/>
              <a:gd name="connsiteX5-503" fmla="*/ 2009 w 1188441"/>
              <a:gd name="connsiteY5-504" fmla="*/ 16104 h 714714"/>
              <a:gd name="connsiteX0-505" fmla="*/ 2081 w 1188513"/>
              <a:gd name="connsiteY0-506" fmla="*/ 16104 h 714604"/>
              <a:gd name="connsiteX1-507" fmla="*/ 351331 w 1188513"/>
              <a:gd name="connsiteY1-508" fmla="*/ 28804 h 714604"/>
              <a:gd name="connsiteX2-509" fmla="*/ 999031 w 1188513"/>
              <a:gd name="connsiteY2-510" fmla="*/ 35154 h 714604"/>
              <a:gd name="connsiteX3-511" fmla="*/ 1183181 w 1188513"/>
              <a:gd name="connsiteY3-512" fmla="*/ 28804 h 714604"/>
              <a:gd name="connsiteX4-513" fmla="*/ 586281 w 1188513"/>
              <a:gd name="connsiteY4-514" fmla="*/ 714604 h 714604"/>
              <a:gd name="connsiteX5-515" fmla="*/ 2081 w 1188513"/>
              <a:gd name="connsiteY5-516" fmla="*/ 16104 h 714604"/>
              <a:gd name="connsiteX0-517" fmla="*/ 2081 w 1188568"/>
              <a:gd name="connsiteY0-518" fmla="*/ 16104 h 714604"/>
              <a:gd name="connsiteX1-519" fmla="*/ 351331 w 1188568"/>
              <a:gd name="connsiteY1-520" fmla="*/ 28804 h 714604"/>
              <a:gd name="connsiteX2-521" fmla="*/ 999031 w 1188568"/>
              <a:gd name="connsiteY2-522" fmla="*/ 35154 h 714604"/>
              <a:gd name="connsiteX3-523" fmla="*/ 1183181 w 1188568"/>
              <a:gd name="connsiteY3-524" fmla="*/ 28804 h 714604"/>
              <a:gd name="connsiteX4-525" fmla="*/ 586281 w 1188568"/>
              <a:gd name="connsiteY4-526" fmla="*/ 714604 h 714604"/>
              <a:gd name="connsiteX5-527" fmla="*/ 2081 w 1188568"/>
              <a:gd name="connsiteY5-528" fmla="*/ 16104 h 714604"/>
              <a:gd name="connsiteX0-529" fmla="*/ 2081 w 1183245"/>
              <a:gd name="connsiteY0-530" fmla="*/ 16104 h 714604"/>
              <a:gd name="connsiteX1-531" fmla="*/ 351331 w 1183245"/>
              <a:gd name="connsiteY1-532" fmla="*/ 28804 h 714604"/>
              <a:gd name="connsiteX2-533" fmla="*/ 999031 w 1183245"/>
              <a:gd name="connsiteY2-534" fmla="*/ 35154 h 714604"/>
              <a:gd name="connsiteX3-535" fmla="*/ 1183181 w 1183245"/>
              <a:gd name="connsiteY3-536" fmla="*/ 28804 h 714604"/>
              <a:gd name="connsiteX4-537" fmla="*/ 586281 w 1183245"/>
              <a:gd name="connsiteY4-538" fmla="*/ 714604 h 714604"/>
              <a:gd name="connsiteX5-539" fmla="*/ 2081 w 1183245"/>
              <a:gd name="connsiteY5-540" fmla="*/ 16104 h 714604"/>
              <a:gd name="connsiteX0-541" fmla="*/ 2081 w 1183803"/>
              <a:gd name="connsiteY0-542" fmla="*/ 16104 h 714604"/>
              <a:gd name="connsiteX1-543" fmla="*/ 351331 w 1183803"/>
              <a:gd name="connsiteY1-544" fmla="*/ 28804 h 714604"/>
              <a:gd name="connsiteX2-545" fmla="*/ 999031 w 1183803"/>
              <a:gd name="connsiteY2-546" fmla="*/ 35154 h 714604"/>
              <a:gd name="connsiteX3-547" fmla="*/ 1183181 w 1183803"/>
              <a:gd name="connsiteY3-548" fmla="*/ 28804 h 714604"/>
              <a:gd name="connsiteX4-549" fmla="*/ 586281 w 1183803"/>
              <a:gd name="connsiteY4-550" fmla="*/ 714604 h 714604"/>
              <a:gd name="connsiteX5-551" fmla="*/ 2081 w 1183803"/>
              <a:gd name="connsiteY5-552" fmla="*/ 16104 h 714604"/>
              <a:gd name="connsiteX0-553" fmla="*/ 2081 w 1185728"/>
              <a:gd name="connsiteY0-554" fmla="*/ 16104 h 714604"/>
              <a:gd name="connsiteX1-555" fmla="*/ 351331 w 1185728"/>
              <a:gd name="connsiteY1-556" fmla="*/ 28804 h 714604"/>
              <a:gd name="connsiteX2-557" fmla="*/ 999031 w 1185728"/>
              <a:gd name="connsiteY2-558" fmla="*/ 35154 h 714604"/>
              <a:gd name="connsiteX3-559" fmla="*/ 1183181 w 1185728"/>
              <a:gd name="connsiteY3-560" fmla="*/ 28804 h 714604"/>
              <a:gd name="connsiteX4-561" fmla="*/ 586281 w 1185728"/>
              <a:gd name="connsiteY4-562" fmla="*/ 714604 h 714604"/>
              <a:gd name="connsiteX5-563" fmla="*/ 2081 w 1185728"/>
              <a:gd name="connsiteY5-564" fmla="*/ 16104 h 714604"/>
              <a:gd name="connsiteX0-565" fmla="*/ 2081 w 1185728"/>
              <a:gd name="connsiteY0-566" fmla="*/ 38499 h 736999"/>
              <a:gd name="connsiteX1-567" fmla="*/ 351331 w 1185728"/>
              <a:gd name="connsiteY1-568" fmla="*/ 51199 h 736999"/>
              <a:gd name="connsiteX2-569" fmla="*/ 999031 w 1185728"/>
              <a:gd name="connsiteY2-570" fmla="*/ 57549 h 736999"/>
              <a:gd name="connsiteX3-571" fmla="*/ 1183181 w 1185728"/>
              <a:gd name="connsiteY3-572" fmla="*/ 51199 h 736999"/>
              <a:gd name="connsiteX4-573" fmla="*/ 586281 w 1185728"/>
              <a:gd name="connsiteY4-574" fmla="*/ 736999 h 736999"/>
              <a:gd name="connsiteX5-575" fmla="*/ 2081 w 1185728"/>
              <a:gd name="connsiteY5-576" fmla="*/ 38499 h 736999"/>
              <a:gd name="connsiteX0-577" fmla="*/ 2081 w 1185728"/>
              <a:gd name="connsiteY0-578" fmla="*/ 38499 h 736999"/>
              <a:gd name="connsiteX1-579" fmla="*/ 351331 w 1185728"/>
              <a:gd name="connsiteY1-580" fmla="*/ 51199 h 736999"/>
              <a:gd name="connsiteX2-581" fmla="*/ 999031 w 1185728"/>
              <a:gd name="connsiteY2-582" fmla="*/ 57549 h 736999"/>
              <a:gd name="connsiteX3-583" fmla="*/ 1183181 w 1185728"/>
              <a:gd name="connsiteY3-584" fmla="*/ 51199 h 736999"/>
              <a:gd name="connsiteX4-585" fmla="*/ 586281 w 1185728"/>
              <a:gd name="connsiteY4-586" fmla="*/ 736999 h 736999"/>
              <a:gd name="connsiteX5-587" fmla="*/ 2081 w 1185728"/>
              <a:gd name="connsiteY5-588" fmla="*/ 38499 h 736999"/>
              <a:gd name="connsiteX0-589" fmla="*/ 2081 w 1185728"/>
              <a:gd name="connsiteY0-590" fmla="*/ 38499 h 736999"/>
              <a:gd name="connsiteX1-591" fmla="*/ 351331 w 1185728"/>
              <a:gd name="connsiteY1-592" fmla="*/ 51199 h 736999"/>
              <a:gd name="connsiteX2-593" fmla="*/ 999031 w 1185728"/>
              <a:gd name="connsiteY2-594" fmla="*/ 57549 h 736999"/>
              <a:gd name="connsiteX3-595" fmla="*/ 1183181 w 1185728"/>
              <a:gd name="connsiteY3-596" fmla="*/ 51199 h 736999"/>
              <a:gd name="connsiteX4-597" fmla="*/ 586281 w 1185728"/>
              <a:gd name="connsiteY4-598" fmla="*/ 736999 h 736999"/>
              <a:gd name="connsiteX5-599" fmla="*/ 2081 w 1185728"/>
              <a:gd name="connsiteY5-600" fmla="*/ 38499 h 7369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185728" h="736999">
                <a:moveTo>
                  <a:pt x="2081" y="38499"/>
                </a:moveTo>
                <a:cubicBezTo>
                  <a:pt x="42298" y="-20768"/>
                  <a:pt x="250849" y="-7744"/>
                  <a:pt x="351331" y="51199"/>
                </a:cubicBezTo>
                <a:cubicBezTo>
                  <a:pt x="657730" y="230933"/>
                  <a:pt x="605331" y="176082"/>
                  <a:pt x="999031" y="57549"/>
                </a:cubicBezTo>
                <a:cubicBezTo>
                  <a:pt x="1063589" y="36382"/>
                  <a:pt x="1121798" y="21566"/>
                  <a:pt x="1183181" y="51199"/>
                </a:cubicBezTo>
                <a:cubicBezTo>
                  <a:pt x="1212814" y="387749"/>
                  <a:pt x="982098" y="717949"/>
                  <a:pt x="586281" y="736999"/>
                </a:cubicBezTo>
                <a:cubicBezTo>
                  <a:pt x="203164" y="734882"/>
                  <a:pt x="-24377" y="377166"/>
                  <a:pt x="2081" y="38499"/>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7" name="任意多边形: 形状 6"/>
          <p:cNvSpPr/>
          <p:nvPr/>
        </p:nvSpPr>
        <p:spPr>
          <a:xfrm>
            <a:off x="3744815" y="3773893"/>
            <a:ext cx="1098550" cy="449813"/>
          </a:xfrm>
          <a:custGeom>
            <a:avLst/>
            <a:gdLst>
              <a:gd name="connsiteX0" fmla="*/ 53975 w 1098550"/>
              <a:gd name="connsiteY0" fmla="*/ 73025 h 441325"/>
              <a:gd name="connsiteX1" fmla="*/ 762000 w 1098550"/>
              <a:gd name="connsiteY1" fmla="*/ 0 h 441325"/>
              <a:gd name="connsiteX2" fmla="*/ 1098550 w 1098550"/>
              <a:gd name="connsiteY2" fmla="*/ 101600 h 441325"/>
              <a:gd name="connsiteX3" fmla="*/ 609600 w 1098550"/>
              <a:gd name="connsiteY3" fmla="*/ 441325 h 441325"/>
              <a:gd name="connsiteX4" fmla="*/ 0 w 1098550"/>
              <a:gd name="connsiteY4" fmla="*/ 98425 h 441325"/>
              <a:gd name="connsiteX5" fmla="*/ 53975 w 1098550"/>
              <a:gd name="connsiteY5" fmla="*/ 73025 h 441325"/>
              <a:gd name="connsiteX0-1" fmla="*/ 53975 w 1098550"/>
              <a:gd name="connsiteY0-2" fmla="*/ 73025 h 441325"/>
              <a:gd name="connsiteX1-3" fmla="*/ 762000 w 1098550"/>
              <a:gd name="connsiteY1-4" fmla="*/ 0 h 441325"/>
              <a:gd name="connsiteX2-5" fmla="*/ 1098550 w 1098550"/>
              <a:gd name="connsiteY2-6" fmla="*/ 101600 h 441325"/>
              <a:gd name="connsiteX3-7" fmla="*/ 609600 w 1098550"/>
              <a:gd name="connsiteY3-8" fmla="*/ 441325 h 441325"/>
              <a:gd name="connsiteX4-9" fmla="*/ 0 w 1098550"/>
              <a:gd name="connsiteY4-10" fmla="*/ 98425 h 441325"/>
              <a:gd name="connsiteX5-11" fmla="*/ 53975 w 1098550"/>
              <a:gd name="connsiteY5-12" fmla="*/ 73025 h 441325"/>
              <a:gd name="connsiteX0-13" fmla="*/ 53975 w 1098550"/>
              <a:gd name="connsiteY0-14" fmla="*/ 75995 h 444295"/>
              <a:gd name="connsiteX1-15" fmla="*/ 762000 w 1098550"/>
              <a:gd name="connsiteY1-16" fmla="*/ 2970 h 444295"/>
              <a:gd name="connsiteX2-17" fmla="*/ 1098550 w 1098550"/>
              <a:gd name="connsiteY2-18" fmla="*/ 104570 h 444295"/>
              <a:gd name="connsiteX3-19" fmla="*/ 609600 w 1098550"/>
              <a:gd name="connsiteY3-20" fmla="*/ 444295 h 444295"/>
              <a:gd name="connsiteX4-21" fmla="*/ 0 w 1098550"/>
              <a:gd name="connsiteY4-22" fmla="*/ 101395 h 444295"/>
              <a:gd name="connsiteX5-23" fmla="*/ 53975 w 1098550"/>
              <a:gd name="connsiteY5-24" fmla="*/ 75995 h 444295"/>
              <a:gd name="connsiteX0-25" fmla="*/ 53975 w 1098550"/>
              <a:gd name="connsiteY0-26" fmla="*/ 75995 h 444295"/>
              <a:gd name="connsiteX1-27" fmla="*/ 762000 w 1098550"/>
              <a:gd name="connsiteY1-28" fmla="*/ 2970 h 444295"/>
              <a:gd name="connsiteX2-29" fmla="*/ 1098550 w 1098550"/>
              <a:gd name="connsiteY2-30" fmla="*/ 104570 h 444295"/>
              <a:gd name="connsiteX3-31" fmla="*/ 609600 w 1098550"/>
              <a:gd name="connsiteY3-32" fmla="*/ 444295 h 444295"/>
              <a:gd name="connsiteX4-33" fmla="*/ 0 w 1098550"/>
              <a:gd name="connsiteY4-34" fmla="*/ 101395 h 444295"/>
              <a:gd name="connsiteX5-35" fmla="*/ 53975 w 1098550"/>
              <a:gd name="connsiteY5-36" fmla="*/ 75995 h 444295"/>
              <a:gd name="connsiteX0-37" fmla="*/ 53975 w 1098550"/>
              <a:gd name="connsiteY0-38" fmla="*/ 75995 h 452504"/>
              <a:gd name="connsiteX1-39" fmla="*/ 762000 w 1098550"/>
              <a:gd name="connsiteY1-40" fmla="*/ 2970 h 452504"/>
              <a:gd name="connsiteX2-41" fmla="*/ 1098550 w 1098550"/>
              <a:gd name="connsiteY2-42" fmla="*/ 104570 h 452504"/>
              <a:gd name="connsiteX3-43" fmla="*/ 609600 w 1098550"/>
              <a:gd name="connsiteY3-44" fmla="*/ 444295 h 452504"/>
              <a:gd name="connsiteX4-45" fmla="*/ 0 w 1098550"/>
              <a:gd name="connsiteY4-46" fmla="*/ 101395 h 452504"/>
              <a:gd name="connsiteX5-47" fmla="*/ 53975 w 1098550"/>
              <a:gd name="connsiteY5-48" fmla="*/ 75995 h 452504"/>
              <a:gd name="connsiteX0-49" fmla="*/ 53975 w 1098550"/>
              <a:gd name="connsiteY0-50" fmla="*/ 75995 h 452504"/>
              <a:gd name="connsiteX1-51" fmla="*/ 762000 w 1098550"/>
              <a:gd name="connsiteY1-52" fmla="*/ 2970 h 452504"/>
              <a:gd name="connsiteX2-53" fmla="*/ 1098550 w 1098550"/>
              <a:gd name="connsiteY2-54" fmla="*/ 104570 h 452504"/>
              <a:gd name="connsiteX3-55" fmla="*/ 609600 w 1098550"/>
              <a:gd name="connsiteY3-56" fmla="*/ 444295 h 452504"/>
              <a:gd name="connsiteX4-57" fmla="*/ 0 w 1098550"/>
              <a:gd name="connsiteY4-58" fmla="*/ 101395 h 452504"/>
              <a:gd name="connsiteX5-59" fmla="*/ 53975 w 1098550"/>
              <a:gd name="connsiteY5-60" fmla="*/ 75995 h 452504"/>
              <a:gd name="connsiteX0-61" fmla="*/ 53975 w 1098550"/>
              <a:gd name="connsiteY0-62" fmla="*/ 75995 h 452504"/>
              <a:gd name="connsiteX1-63" fmla="*/ 762000 w 1098550"/>
              <a:gd name="connsiteY1-64" fmla="*/ 2970 h 452504"/>
              <a:gd name="connsiteX2-65" fmla="*/ 1098550 w 1098550"/>
              <a:gd name="connsiteY2-66" fmla="*/ 104570 h 452504"/>
              <a:gd name="connsiteX3-67" fmla="*/ 609600 w 1098550"/>
              <a:gd name="connsiteY3-68" fmla="*/ 444295 h 452504"/>
              <a:gd name="connsiteX4-69" fmla="*/ 0 w 1098550"/>
              <a:gd name="connsiteY4-70" fmla="*/ 101395 h 452504"/>
              <a:gd name="connsiteX5-71" fmla="*/ 53975 w 1098550"/>
              <a:gd name="connsiteY5-72" fmla="*/ 75995 h 452504"/>
              <a:gd name="connsiteX0-73" fmla="*/ 53975 w 1098550"/>
              <a:gd name="connsiteY0-74" fmla="*/ 75995 h 449813"/>
              <a:gd name="connsiteX1-75" fmla="*/ 762000 w 1098550"/>
              <a:gd name="connsiteY1-76" fmla="*/ 2970 h 449813"/>
              <a:gd name="connsiteX2-77" fmla="*/ 1098550 w 1098550"/>
              <a:gd name="connsiteY2-78" fmla="*/ 104570 h 449813"/>
              <a:gd name="connsiteX3-79" fmla="*/ 609600 w 1098550"/>
              <a:gd name="connsiteY3-80" fmla="*/ 444295 h 449813"/>
              <a:gd name="connsiteX4-81" fmla="*/ 0 w 1098550"/>
              <a:gd name="connsiteY4-82" fmla="*/ 101395 h 449813"/>
              <a:gd name="connsiteX5-83" fmla="*/ 53975 w 1098550"/>
              <a:gd name="connsiteY5-84" fmla="*/ 75995 h 449813"/>
              <a:gd name="connsiteX0-85" fmla="*/ 53975 w 1098550"/>
              <a:gd name="connsiteY0-86" fmla="*/ 75995 h 449813"/>
              <a:gd name="connsiteX1-87" fmla="*/ 762000 w 1098550"/>
              <a:gd name="connsiteY1-88" fmla="*/ 2970 h 449813"/>
              <a:gd name="connsiteX2-89" fmla="*/ 1098550 w 1098550"/>
              <a:gd name="connsiteY2-90" fmla="*/ 104570 h 449813"/>
              <a:gd name="connsiteX3-91" fmla="*/ 609600 w 1098550"/>
              <a:gd name="connsiteY3-92" fmla="*/ 444295 h 449813"/>
              <a:gd name="connsiteX4-93" fmla="*/ 0 w 1098550"/>
              <a:gd name="connsiteY4-94" fmla="*/ 101395 h 449813"/>
              <a:gd name="connsiteX5-95" fmla="*/ 53975 w 1098550"/>
              <a:gd name="connsiteY5-96" fmla="*/ 75995 h 449813"/>
              <a:gd name="connsiteX0-97" fmla="*/ 53975 w 1098550"/>
              <a:gd name="connsiteY0-98" fmla="*/ 75995 h 449813"/>
              <a:gd name="connsiteX1-99" fmla="*/ 762000 w 1098550"/>
              <a:gd name="connsiteY1-100" fmla="*/ 2970 h 449813"/>
              <a:gd name="connsiteX2-101" fmla="*/ 1098550 w 1098550"/>
              <a:gd name="connsiteY2-102" fmla="*/ 104570 h 449813"/>
              <a:gd name="connsiteX3-103" fmla="*/ 609600 w 1098550"/>
              <a:gd name="connsiteY3-104" fmla="*/ 444295 h 449813"/>
              <a:gd name="connsiteX4-105" fmla="*/ 0 w 1098550"/>
              <a:gd name="connsiteY4-106" fmla="*/ 101395 h 449813"/>
              <a:gd name="connsiteX5-107" fmla="*/ 53975 w 1098550"/>
              <a:gd name="connsiteY5-108" fmla="*/ 75995 h 449813"/>
              <a:gd name="connsiteX0-109" fmla="*/ 53975 w 1098550"/>
              <a:gd name="connsiteY0-110" fmla="*/ 75995 h 449813"/>
              <a:gd name="connsiteX1-111" fmla="*/ 762000 w 1098550"/>
              <a:gd name="connsiteY1-112" fmla="*/ 2970 h 449813"/>
              <a:gd name="connsiteX2-113" fmla="*/ 1098550 w 1098550"/>
              <a:gd name="connsiteY2-114" fmla="*/ 104570 h 449813"/>
              <a:gd name="connsiteX3-115" fmla="*/ 609600 w 1098550"/>
              <a:gd name="connsiteY3-116" fmla="*/ 444295 h 449813"/>
              <a:gd name="connsiteX4-117" fmla="*/ 0 w 1098550"/>
              <a:gd name="connsiteY4-118" fmla="*/ 101395 h 449813"/>
              <a:gd name="connsiteX5-119" fmla="*/ 53975 w 1098550"/>
              <a:gd name="connsiteY5-120" fmla="*/ 75995 h 4498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98550" h="449813">
                <a:moveTo>
                  <a:pt x="53975" y="75995"/>
                </a:moveTo>
                <a:cubicBezTo>
                  <a:pt x="559858" y="223103"/>
                  <a:pt x="376767" y="-29838"/>
                  <a:pt x="762000" y="2970"/>
                </a:cubicBezTo>
                <a:cubicBezTo>
                  <a:pt x="896408" y="24137"/>
                  <a:pt x="970492" y="32603"/>
                  <a:pt x="1098550" y="104570"/>
                </a:cubicBezTo>
                <a:cubicBezTo>
                  <a:pt x="960967" y="351162"/>
                  <a:pt x="804333" y="419953"/>
                  <a:pt x="609600" y="444295"/>
                </a:cubicBezTo>
                <a:cubicBezTo>
                  <a:pt x="254000" y="498270"/>
                  <a:pt x="3175" y="139495"/>
                  <a:pt x="0" y="101395"/>
                </a:cubicBezTo>
                <a:lnTo>
                  <a:pt x="53975" y="75995"/>
                </a:lnTo>
                <a:close/>
              </a:path>
            </a:pathLst>
          </a:custGeom>
          <a:solidFill>
            <a:srgbClr val="5B5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a:off x="1922647" y="3940616"/>
            <a:ext cx="892968" cy="283090"/>
          </a:xfrm>
          <a:custGeom>
            <a:avLst/>
            <a:gdLst>
              <a:gd name="connsiteX0" fmla="*/ 0 w 831056"/>
              <a:gd name="connsiteY0" fmla="*/ 0 h 250031"/>
              <a:gd name="connsiteX1" fmla="*/ 364331 w 831056"/>
              <a:gd name="connsiteY1" fmla="*/ 14287 h 250031"/>
              <a:gd name="connsiteX2" fmla="*/ 385762 w 831056"/>
              <a:gd name="connsiteY2" fmla="*/ 19050 h 250031"/>
              <a:gd name="connsiteX3" fmla="*/ 395287 w 831056"/>
              <a:gd name="connsiteY3" fmla="*/ 21431 h 250031"/>
              <a:gd name="connsiteX4" fmla="*/ 409575 w 831056"/>
              <a:gd name="connsiteY4" fmla="*/ 33337 h 250031"/>
              <a:gd name="connsiteX5" fmla="*/ 416719 w 831056"/>
              <a:gd name="connsiteY5" fmla="*/ 35719 h 250031"/>
              <a:gd name="connsiteX6" fmla="*/ 452437 w 831056"/>
              <a:gd name="connsiteY6" fmla="*/ 42862 h 250031"/>
              <a:gd name="connsiteX7" fmla="*/ 461962 w 831056"/>
              <a:gd name="connsiteY7" fmla="*/ 45244 h 250031"/>
              <a:gd name="connsiteX8" fmla="*/ 476250 w 831056"/>
              <a:gd name="connsiteY8" fmla="*/ 50006 h 250031"/>
              <a:gd name="connsiteX9" fmla="*/ 831056 w 831056"/>
              <a:gd name="connsiteY9" fmla="*/ 69056 h 250031"/>
              <a:gd name="connsiteX10" fmla="*/ 416719 w 831056"/>
              <a:gd name="connsiteY10" fmla="*/ 250031 h 250031"/>
              <a:gd name="connsiteX11" fmla="*/ 0 w 831056"/>
              <a:gd name="connsiteY11" fmla="*/ 0 h 250031"/>
              <a:gd name="connsiteX0-1" fmla="*/ 0 w 831056"/>
              <a:gd name="connsiteY0-2" fmla="*/ 0 h 250031"/>
              <a:gd name="connsiteX1-3" fmla="*/ 364331 w 831056"/>
              <a:gd name="connsiteY1-4" fmla="*/ 14287 h 250031"/>
              <a:gd name="connsiteX2-5" fmla="*/ 385762 w 831056"/>
              <a:gd name="connsiteY2-6" fmla="*/ 19050 h 250031"/>
              <a:gd name="connsiteX3-7" fmla="*/ 395287 w 831056"/>
              <a:gd name="connsiteY3-8" fmla="*/ 21431 h 250031"/>
              <a:gd name="connsiteX4-9" fmla="*/ 409575 w 831056"/>
              <a:gd name="connsiteY4-10" fmla="*/ 33337 h 250031"/>
              <a:gd name="connsiteX5-11" fmla="*/ 416719 w 831056"/>
              <a:gd name="connsiteY5-12" fmla="*/ 35719 h 250031"/>
              <a:gd name="connsiteX6-13" fmla="*/ 452437 w 831056"/>
              <a:gd name="connsiteY6-14" fmla="*/ 42862 h 250031"/>
              <a:gd name="connsiteX7-15" fmla="*/ 461962 w 831056"/>
              <a:gd name="connsiteY7-16" fmla="*/ 45244 h 250031"/>
              <a:gd name="connsiteX8-17" fmla="*/ 476250 w 831056"/>
              <a:gd name="connsiteY8-18" fmla="*/ 50006 h 250031"/>
              <a:gd name="connsiteX9-19" fmla="*/ 831056 w 831056"/>
              <a:gd name="connsiteY9-20" fmla="*/ 69056 h 250031"/>
              <a:gd name="connsiteX10-21" fmla="*/ 416719 w 831056"/>
              <a:gd name="connsiteY10-22" fmla="*/ 250031 h 250031"/>
              <a:gd name="connsiteX11-23" fmla="*/ 0 w 831056"/>
              <a:gd name="connsiteY11-24" fmla="*/ 0 h 250031"/>
              <a:gd name="connsiteX0-25" fmla="*/ 0 w 831056"/>
              <a:gd name="connsiteY0-26" fmla="*/ 0 h 250031"/>
              <a:gd name="connsiteX1-27" fmla="*/ 364331 w 831056"/>
              <a:gd name="connsiteY1-28" fmla="*/ 14287 h 250031"/>
              <a:gd name="connsiteX2-29" fmla="*/ 385762 w 831056"/>
              <a:gd name="connsiteY2-30" fmla="*/ 19050 h 250031"/>
              <a:gd name="connsiteX3-31" fmla="*/ 395287 w 831056"/>
              <a:gd name="connsiteY3-32" fmla="*/ 21431 h 250031"/>
              <a:gd name="connsiteX4-33" fmla="*/ 409575 w 831056"/>
              <a:gd name="connsiteY4-34" fmla="*/ 33337 h 250031"/>
              <a:gd name="connsiteX5-35" fmla="*/ 416719 w 831056"/>
              <a:gd name="connsiteY5-36" fmla="*/ 35719 h 250031"/>
              <a:gd name="connsiteX6-37" fmla="*/ 452437 w 831056"/>
              <a:gd name="connsiteY6-38" fmla="*/ 42862 h 250031"/>
              <a:gd name="connsiteX7-39" fmla="*/ 461962 w 831056"/>
              <a:gd name="connsiteY7-40" fmla="*/ 45244 h 250031"/>
              <a:gd name="connsiteX8-41" fmla="*/ 476250 w 831056"/>
              <a:gd name="connsiteY8-42" fmla="*/ 50006 h 250031"/>
              <a:gd name="connsiteX9-43" fmla="*/ 831056 w 831056"/>
              <a:gd name="connsiteY9-44" fmla="*/ 69056 h 250031"/>
              <a:gd name="connsiteX10-45" fmla="*/ 416719 w 831056"/>
              <a:gd name="connsiteY10-46" fmla="*/ 250031 h 250031"/>
              <a:gd name="connsiteX11-47" fmla="*/ 0 w 831056"/>
              <a:gd name="connsiteY11-48" fmla="*/ 0 h 250031"/>
              <a:gd name="connsiteX0-49" fmla="*/ 0 w 831056"/>
              <a:gd name="connsiteY0-50" fmla="*/ 0 h 250031"/>
              <a:gd name="connsiteX1-51" fmla="*/ 364331 w 831056"/>
              <a:gd name="connsiteY1-52" fmla="*/ 14287 h 250031"/>
              <a:gd name="connsiteX2-53" fmla="*/ 385762 w 831056"/>
              <a:gd name="connsiteY2-54" fmla="*/ 19050 h 250031"/>
              <a:gd name="connsiteX3-55" fmla="*/ 395287 w 831056"/>
              <a:gd name="connsiteY3-56" fmla="*/ 21431 h 250031"/>
              <a:gd name="connsiteX4-57" fmla="*/ 409575 w 831056"/>
              <a:gd name="connsiteY4-58" fmla="*/ 33337 h 250031"/>
              <a:gd name="connsiteX5-59" fmla="*/ 416719 w 831056"/>
              <a:gd name="connsiteY5-60" fmla="*/ 35719 h 250031"/>
              <a:gd name="connsiteX6-61" fmla="*/ 452437 w 831056"/>
              <a:gd name="connsiteY6-62" fmla="*/ 42862 h 250031"/>
              <a:gd name="connsiteX7-63" fmla="*/ 461962 w 831056"/>
              <a:gd name="connsiteY7-64" fmla="*/ 45244 h 250031"/>
              <a:gd name="connsiteX8-65" fmla="*/ 476250 w 831056"/>
              <a:gd name="connsiteY8-66" fmla="*/ 50006 h 250031"/>
              <a:gd name="connsiteX9-67" fmla="*/ 831056 w 831056"/>
              <a:gd name="connsiteY9-68" fmla="*/ 69056 h 250031"/>
              <a:gd name="connsiteX10-69" fmla="*/ 416719 w 831056"/>
              <a:gd name="connsiteY10-70" fmla="*/ 250031 h 250031"/>
              <a:gd name="connsiteX11-71" fmla="*/ 0 w 831056"/>
              <a:gd name="connsiteY11-72" fmla="*/ 0 h 250031"/>
              <a:gd name="connsiteX0-73" fmla="*/ 0 w 831056"/>
              <a:gd name="connsiteY0-74" fmla="*/ 0 h 250031"/>
              <a:gd name="connsiteX1-75" fmla="*/ 364331 w 831056"/>
              <a:gd name="connsiteY1-76" fmla="*/ 14287 h 250031"/>
              <a:gd name="connsiteX2-77" fmla="*/ 385762 w 831056"/>
              <a:gd name="connsiteY2-78" fmla="*/ 19050 h 250031"/>
              <a:gd name="connsiteX3-79" fmla="*/ 395287 w 831056"/>
              <a:gd name="connsiteY3-80" fmla="*/ 21431 h 250031"/>
              <a:gd name="connsiteX4-81" fmla="*/ 409575 w 831056"/>
              <a:gd name="connsiteY4-82" fmla="*/ 33337 h 250031"/>
              <a:gd name="connsiteX5-83" fmla="*/ 416719 w 831056"/>
              <a:gd name="connsiteY5-84" fmla="*/ 35719 h 250031"/>
              <a:gd name="connsiteX6-85" fmla="*/ 452437 w 831056"/>
              <a:gd name="connsiteY6-86" fmla="*/ 42862 h 250031"/>
              <a:gd name="connsiteX7-87" fmla="*/ 461962 w 831056"/>
              <a:gd name="connsiteY7-88" fmla="*/ 45244 h 250031"/>
              <a:gd name="connsiteX8-89" fmla="*/ 476250 w 831056"/>
              <a:gd name="connsiteY8-90" fmla="*/ 50006 h 250031"/>
              <a:gd name="connsiteX9-91" fmla="*/ 831056 w 831056"/>
              <a:gd name="connsiteY9-92" fmla="*/ 69056 h 250031"/>
              <a:gd name="connsiteX10-93" fmla="*/ 416719 w 831056"/>
              <a:gd name="connsiteY10-94" fmla="*/ 250031 h 250031"/>
              <a:gd name="connsiteX11-95" fmla="*/ 0 w 831056"/>
              <a:gd name="connsiteY11-96" fmla="*/ 0 h 250031"/>
              <a:gd name="connsiteX0-97" fmla="*/ 0 w 831056"/>
              <a:gd name="connsiteY0-98" fmla="*/ 0 h 250241"/>
              <a:gd name="connsiteX1-99" fmla="*/ 364331 w 831056"/>
              <a:gd name="connsiteY1-100" fmla="*/ 14287 h 250241"/>
              <a:gd name="connsiteX2-101" fmla="*/ 385762 w 831056"/>
              <a:gd name="connsiteY2-102" fmla="*/ 19050 h 250241"/>
              <a:gd name="connsiteX3-103" fmla="*/ 395287 w 831056"/>
              <a:gd name="connsiteY3-104" fmla="*/ 21431 h 250241"/>
              <a:gd name="connsiteX4-105" fmla="*/ 409575 w 831056"/>
              <a:gd name="connsiteY4-106" fmla="*/ 33337 h 250241"/>
              <a:gd name="connsiteX5-107" fmla="*/ 416719 w 831056"/>
              <a:gd name="connsiteY5-108" fmla="*/ 35719 h 250241"/>
              <a:gd name="connsiteX6-109" fmla="*/ 452437 w 831056"/>
              <a:gd name="connsiteY6-110" fmla="*/ 42862 h 250241"/>
              <a:gd name="connsiteX7-111" fmla="*/ 461962 w 831056"/>
              <a:gd name="connsiteY7-112" fmla="*/ 45244 h 250241"/>
              <a:gd name="connsiteX8-113" fmla="*/ 476250 w 831056"/>
              <a:gd name="connsiteY8-114" fmla="*/ 50006 h 250241"/>
              <a:gd name="connsiteX9-115" fmla="*/ 831056 w 831056"/>
              <a:gd name="connsiteY9-116" fmla="*/ 69056 h 250241"/>
              <a:gd name="connsiteX10-117" fmla="*/ 416719 w 831056"/>
              <a:gd name="connsiteY10-118" fmla="*/ 250031 h 250241"/>
              <a:gd name="connsiteX11-119" fmla="*/ 0 w 831056"/>
              <a:gd name="connsiteY11-120" fmla="*/ 0 h 250241"/>
              <a:gd name="connsiteX0-121" fmla="*/ 0 w 831056"/>
              <a:gd name="connsiteY0-122" fmla="*/ 0 h 250241"/>
              <a:gd name="connsiteX1-123" fmla="*/ 364331 w 831056"/>
              <a:gd name="connsiteY1-124" fmla="*/ 14287 h 250241"/>
              <a:gd name="connsiteX2-125" fmla="*/ 385762 w 831056"/>
              <a:gd name="connsiteY2-126" fmla="*/ 19050 h 250241"/>
              <a:gd name="connsiteX3-127" fmla="*/ 395287 w 831056"/>
              <a:gd name="connsiteY3-128" fmla="*/ 21431 h 250241"/>
              <a:gd name="connsiteX4-129" fmla="*/ 409575 w 831056"/>
              <a:gd name="connsiteY4-130" fmla="*/ 33337 h 250241"/>
              <a:gd name="connsiteX5-131" fmla="*/ 416719 w 831056"/>
              <a:gd name="connsiteY5-132" fmla="*/ 35719 h 250241"/>
              <a:gd name="connsiteX6-133" fmla="*/ 452437 w 831056"/>
              <a:gd name="connsiteY6-134" fmla="*/ 42862 h 250241"/>
              <a:gd name="connsiteX7-135" fmla="*/ 461962 w 831056"/>
              <a:gd name="connsiteY7-136" fmla="*/ 45244 h 250241"/>
              <a:gd name="connsiteX8-137" fmla="*/ 476250 w 831056"/>
              <a:gd name="connsiteY8-138" fmla="*/ 50006 h 250241"/>
              <a:gd name="connsiteX9-139" fmla="*/ 831056 w 831056"/>
              <a:gd name="connsiteY9-140" fmla="*/ 69056 h 250241"/>
              <a:gd name="connsiteX10-141" fmla="*/ 416719 w 831056"/>
              <a:gd name="connsiteY10-142" fmla="*/ 250031 h 250241"/>
              <a:gd name="connsiteX11-143" fmla="*/ 0 w 831056"/>
              <a:gd name="connsiteY11-144" fmla="*/ 0 h 250241"/>
              <a:gd name="connsiteX0-145" fmla="*/ 0 w 831056"/>
              <a:gd name="connsiteY0-146" fmla="*/ 0 h 250031"/>
              <a:gd name="connsiteX1-147" fmla="*/ 364331 w 831056"/>
              <a:gd name="connsiteY1-148" fmla="*/ 14287 h 250031"/>
              <a:gd name="connsiteX2-149" fmla="*/ 385762 w 831056"/>
              <a:gd name="connsiteY2-150" fmla="*/ 19050 h 250031"/>
              <a:gd name="connsiteX3-151" fmla="*/ 395287 w 831056"/>
              <a:gd name="connsiteY3-152" fmla="*/ 21431 h 250031"/>
              <a:gd name="connsiteX4-153" fmla="*/ 409575 w 831056"/>
              <a:gd name="connsiteY4-154" fmla="*/ 33337 h 250031"/>
              <a:gd name="connsiteX5-155" fmla="*/ 416719 w 831056"/>
              <a:gd name="connsiteY5-156" fmla="*/ 35719 h 250031"/>
              <a:gd name="connsiteX6-157" fmla="*/ 452437 w 831056"/>
              <a:gd name="connsiteY6-158" fmla="*/ 42862 h 250031"/>
              <a:gd name="connsiteX7-159" fmla="*/ 461962 w 831056"/>
              <a:gd name="connsiteY7-160" fmla="*/ 45244 h 250031"/>
              <a:gd name="connsiteX8-161" fmla="*/ 476250 w 831056"/>
              <a:gd name="connsiteY8-162" fmla="*/ 50006 h 250031"/>
              <a:gd name="connsiteX9-163" fmla="*/ 831056 w 831056"/>
              <a:gd name="connsiteY9-164" fmla="*/ 69056 h 250031"/>
              <a:gd name="connsiteX10-165" fmla="*/ 416719 w 831056"/>
              <a:gd name="connsiteY10-166" fmla="*/ 250031 h 250031"/>
              <a:gd name="connsiteX11-167" fmla="*/ 0 w 831056"/>
              <a:gd name="connsiteY11-168" fmla="*/ 0 h 250031"/>
              <a:gd name="connsiteX0-169" fmla="*/ 0 w 831056"/>
              <a:gd name="connsiteY0-170" fmla="*/ 0 h 250293"/>
              <a:gd name="connsiteX1-171" fmla="*/ 364331 w 831056"/>
              <a:gd name="connsiteY1-172" fmla="*/ 14287 h 250293"/>
              <a:gd name="connsiteX2-173" fmla="*/ 385762 w 831056"/>
              <a:gd name="connsiteY2-174" fmla="*/ 19050 h 250293"/>
              <a:gd name="connsiteX3-175" fmla="*/ 395287 w 831056"/>
              <a:gd name="connsiteY3-176" fmla="*/ 21431 h 250293"/>
              <a:gd name="connsiteX4-177" fmla="*/ 409575 w 831056"/>
              <a:gd name="connsiteY4-178" fmla="*/ 33337 h 250293"/>
              <a:gd name="connsiteX5-179" fmla="*/ 416719 w 831056"/>
              <a:gd name="connsiteY5-180" fmla="*/ 35719 h 250293"/>
              <a:gd name="connsiteX6-181" fmla="*/ 452437 w 831056"/>
              <a:gd name="connsiteY6-182" fmla="*/ 42862 h 250293"/>
              <a:gd name="connsiteX7-183" fmla="*/ 461962 w 831056"/>
              <a:gd name="connsiteY7-184" fmla="*/ 45244 h 250293"/>
              <a:gd name="connsiteX8-185" fmla="*/ 476250 w 831056"/>
              <a:gd name="connsiteY8-186" fmla="*/ 50006 h 250293"/>
              <a:gd name="connsiteX9-187" fmla="*/ 831056 w 831056"/>
              <a:gd name="connsiteY9-188" fmla="*/ 69056 h 250293"/>
              <a:gd name="connsiteX10-189" fmla="*/ 416719 w 831056"/>
              <a:gd name="connsiteY10-190" fmla="*/ 250031 h 250293"/>
              <a:gd name="connsiteX11-191" fmla="*/ 0 w 831056"/>
              <a:gd name="connsiteY11-192" fmla="*/ 0 h 250293"/>
              <a:gd name="connsiteX0-193" fmla="*/ 0 w 892968"/>
              <a:gd name="connsiteY0-194" fmla="*/ 21432 h 236006"/>
              <a:gd name="connsiteX1-195" fmla="*/ 426243 w 892968"/>
              <a:gd name="connsiteY1-196" fmla="*/ 0 h 236006"/>
              <a:gd name="connsiteX2-197" fmla="*/ 447674 w 892968"/>
              <a:gd name="connsiteY2-198" fmla="*/ 4763 h 236006"/>
              <a:gd name="connsiteX3-199" fmla="*/ 457199 w 892968"/>
              <a:gd name="connsiteY3-200" fmla="*/ 7144 h 236006"/>
              <a:gd name="connsiteX4-201" fmla="*/ 471487 w 892968"/>
              <a:gd name="connsiteY4-202" fmla="*/ 19050 h 236006"/>
              <a:gd name="connsiteX5-203" fmla="*/ 478631 w 892968"/>
              <a:gd name="connsiteY5-204" fmla="*/ 21432 h 236006"/>
              <a:gd name="connsiteX6-205" fmla="*/ 514349 w 892968"/>
              <a:gd name="connsiteY6-206" fmla="*/ 28575 h 236006"/>
              <a:gd name="connsiteX7-207" fmla="*/ 523874 w 892968"/>
              <a:gd name="connsiteY7-208" fmla="*/ 30957 h 236006"/>
              <a:gd name="connsiteX8-209" fmla="*/ 538162 w 892968"/>
              <a:gd name="connsiteY8-210" fmla="*/ 35719 h 236006"/>
              <a:gd name="connsiteX9-211" fmla="*/ 892968 w 892968"/>
              <a:gd name="connsiteY9-212" fmla="*/ 54769 h 236006"/>
              <a:gd name="connsiteX10-213" fmla="*/ 478631 w 892968"/>
              <a:gd name="connsiteY10-214" fmla="*/ 235744 h 236006"/>
              <a:gd name="connsiteX11-215" fmla="*/ 0 w 892968"/>
              <a:gd name="connsiteY11-216" fmla="*/ 21432 h 236006"/>
              <a:gd name="connsiteX0-217" fmla="*/ 0 w 892968"/>
              <a:gd name="connsiteY0-218" fmla="*/ 21432 h 259774"/>
              <a:gd name="connsiteX1-219" fmla="*/ 426243 w 892968"/>
              <a:gd name="connsiteY1-220" fmla="*/ 0 h 259774"/>
              <a:gd name="connsiteX2-221" fmla="*/ 447674 w 892968"/>
              <a:gd name="connsiteY2-222" fmla="*/ 4763 h 259774"/>
              <a:gd name="connsiteX3-223" fmla="*/ 457199 w 892968"/>
              <a:gd name="connsiteY3-224" fmla="*/ 7144 h 259774"/>
              <a:gd name="connsiteX4-225" fmla="*/ 471487 w 892968"/>
              <a:gd name="connsiteY4-226" fmla="*/ 19050 h 259774"/>
              <a:gd name="connsiteX5-227" fmla="*/ 478631 w 892968"/>
              <a:gd name="connsiteY5-228" fmla="*/ 21432 h 259774"/>
              <a:gd name="connsiteX6-229" fmla="*/ 514349 w 892968"/>
              <a:gd name="connsiteY6-230" fmla="*/ 28575 h 259774"/>
              <a:gd name="connsiteX7-231" fmla="*/ 523874 w 892968"/>
              <a:gd name="connsiteY7-232" fmla="*/ 30957 h 259774"/>
              <a:gd name="connsiteX8-233" fmla="*/ 538162 w 892968"/>
              <a:gd name="connsiteY8-234" fmla="*/ 35719 h 259774"/>
              <a:gd name="connsiteX9-235" fmla="*/ 892968 w 892968"/>
              <a:gd name="connsiteY9-236" fmla="*/ 54769 h 259774"/>
              <a:gd name="connsiteX10-237" fmla="*/ 469106 w 892968"/>
              <a:gd name="connsiteY10-238" fmla="*/ 259557 h 259774"/>
              <a:gd name="connsiteX11-239" fmla="*/ 0 w 892968"/>
              <a:gd name="connsiteY11-240" fmla="*/ 21432 h 259774"/>
              <a:gd name="connsiteX0-241" fmla="*/ 0 w 892968"/>
              <a:gd name="connsiteY0-242" fmla="*/ 21432 h 259774"/>
              <a:gd name="connsiteX1-243" fmla="*/ 426243 w 892968"/>
              <a:gd name="connsiteY1-244" fmla="*/ 0 h 259774"/>
              <a:gd name="connsiteX2-245" fmla="*/ 447674 w 892968"/>
              <a:gd name="connsiteY2-246" fmla="*/ 4763 h 259774"/>
              <a:gd name="connsiteX3-247" fmla="*/ 457199 w 892968"/>
              <a:gd name="connsiteY3-248" fmla="*/ 7144 h 259774"/>
              <a:gd name="connsiteX4-249" fmla="*/ 471487 w 892968"/>
              <a:gd name="connsiteY4-250" fmla="*/ 19050 h 259774"/>
              <a:gd name="connsiteX5-251" fmla="*/ 478631 w 892968"/>
              <a:gd name="connsiteY5-252" fmla="*/ 21432 h 259774"/>
              <a:gd name="connsiteX6-253" fmla="*/ 514349 w 892968"/>
              <a:gd name="connsiteY6-254" fmla="*/ 28575 h 259774"/>
              <a:gd name="connsiteX7-255" fmla="*/ 523874 w 892968"/>
              <a:gd name="connsiteY7-256" fmla="*/ 30957 h 259774"/>
              <a:gd name="connsiteX8-257" fmla="*/ 538162 w 892968"/>
              <a:gd name="connsiteY8-258" fmla="*/ 35719 h 259774"/>
              <a:gd name="connsiteX9-259" fmla="*/ 892968 w 892968"/>
              <a:gd name="connsiteY9-260" fmla="*/ 54769 h 259774"/>
              <a:gd name="connsiteX10-261" fmla="*/ 469106 w 892968"/>
              <a:gd name="connsiteY10-262" fmla="*/ 259557 h 259774"/>
              <a:gd name="connsiteX11-263" fmla="*/ 0 w 892968"/>
              <a:gd name="connsiteY11-264" fmla="*/ 21432 h 259774"/>
              <a:gd name="connsiteX0-265" fmla="*/ 0 w 892968"/>
              <a:gd name="connsiteY0-266" fmla="*/ 21432 h 259659"/>
              <a:gd name="connsiteX1-267" fmla="*/ 426243 w 892968"/>
              <a:gd name="connsiteY1-268" fmla="*/ 0 h 259659"/>
              <a:gd name="connsiteX2-269" fmla="*/ 447674 w 892968"/>
              <a:gd name="connsiteY2-270" fmla="*/ 4763 h 259659"/>
              <a:gd name="connsiteX3-271" fmla="*/ 457199 w 892968"/>
              <a:gd name="connsiteY3-272" fmla="*/ 7144 h 259659"/>
              <a:gd name="connsiteX4-273" fmla="*/ 471487 w 892968"/>
              <a:gd name="connsiteY4-274" fmla="*/ 19050 h 259659"/>
              <a:gd name="connsiteX5-275" fmla="*/ 478631 w 892968"/>
              <a:gd name="connsiteY5-276" fmla="*/ 21432 h 259659"/>
              <a:gd name="connsiteX6-277" fmla="*/ 514349 w 892968"/>
              <a:gd name="connsiteY6-278" fmla="*/ 28575 h 259659"/>
              <a:gd name="connsiteX7-279" fmla="*/ 523874 w 892968"/>
              <a:gd name="connsiteY7-280" fmla="*/ 30957 h 259659"/>
              <a:gd name="connsiteX8-281" fmla="*/ 538162 w 892968"/>
              <a:gd name="connsiteY8-282" fmla="*/ 35719 h 259659"/>
              <a:gd name="connsiteX9-283" fmla="*/ 892968 w 892968"/>
              <a:gd name="connsiteY9-284" fmla="*/ 54769 h 259659"/>
              <a:gd name="connsiteX10-285" fmla="*/ 469106 w 892968"/>
              <a:gd name="connsiteY10-286" fmla="*/ 259557 h 259659"/>
              <a:gd name="connsiteX11-287" fmla="*/ 0 w 892968"/>
              <a:gd name="connsiteY11-288" fmla="*/ 21432 h 259659"/>
              <a:gd name="connsiteX0-289" fmla="*/ 0 w 892968"/>
              <a:gd name="connsiteY0-290" fmla="*/ 31217 h 269444"/>
              <a:gd name="connsiteX1-291" fmla="*/ 426243 w 892968"/>
              <a:gd name="connsiteY1-292" fmla="*/ 9785 h 269444"/>
              <a:gd name="connsiteX2-293" fmla="*/ 447674 w 892968"/>
              <a:gd name="connsiteY2-294" fmla="*/ 14548 h 269444"/>
              <a:gd name="connsiteX3-295" fmla="*/ 457199 w 892968"/>
              <a:gd name="connsiteY3-296" fmla="*/ 16929 h 269444"/>
              <a:gd name="connsiteX4-297" fmla="*/ 471487 w 892968"/>
              <a:gd name="connsiteY4-298" fmla="*/ 28835 h 269444"/>
              <a:gd name="connsiteX5-299" fmla="*/ 478631 w 892968"/>
              <a:gd name="connsiteY5-300" fmla="*/ 31217 h 269444"/>
              <a:gd name="connsiteX6-301" fmla="*/ 514349 w 892968"/>
              <a:gd name="connsiteY6-302" fmla="*/ 38360 h 269444"/>
              <a:gd name="connsiteX7-303" fmla="*/ 523874 w 892968"/>
              <a:gd name="connsiteY7-304" fmla="*/ 40742 h 269444"/>
              <a:gd name="connsiteX8-305" fmla="*/ 538162 w 892968"/>
              <a:gd name="connsiteY8-306" fmla="*/ 45504 h 269444"/>
              <a:gd name="connsiteX9-307" fmla="*/ 892968 w 892968"/>
              <a:gd name="connsiteY9-308" fmla="*/ 64554 h 269444"/>
              <a:gd name="connsiteX10-309" fmla="*/ 469106 w 892968"/>
              <a:gd name="connsiteY10-310" fmla="*/ 269342 h 269444"/>
              <a:gd name="connsiteX11-311" fmla="*/ 0 w 892968"/>
              <a:gd name="connsiteY11-312" fmla="*/ 31217 h 269444"/>
              <a:gd name="connsiteX0-313" fmla="*/ 0 w 892968"/>
              <a:gd name="connsiteY0-314" fmla="*/ 44863 h 283090"/>
              <a:gd name="connsiteX1-315" fmla="*/ 426243 w 892968"/>
              <a:gd name="connsiteY1-316" fmla="*/ 23431 h 283090"/>
              <a:gd name="connsiteX2-317" fmla="*/ 447674 w 892968"/>
              <a:gd name="connsiteY2-318" fmla="*/ 28194 h 283090"/>
              <a:gd name="connsiteX3-319" fmla="*/ 457199 w 892968"/>
              <a:gd name="connsiteY3-320" fmla="*/ 30575 h 283090"/>
              <a:gd name="connsiteX4-321" fmla="*/ 471487 w 892968"/>
              <a:gd name="connsiteY4-322" fmla="*/ 42481 h 283090"/>
              <a:gd name="connsiteX5-323" fmla="*/ 478631 w 892968"/>
              <a:gd name="connsiteY5-324" fmla="*/ 44863 h 283090"/>
              <a:gd name="connsiteX6-325" fmla="*/ 514349 w 892968"/>
              <a:gd name="connsiteY6-326" fmla="*/ 52006 h 283090"/>
              <a:gd name="connsiteX7-327" fmla="*/ 523874 w 892968"/>
              <a:gd name="connsiteY7-328" fmla="*/ 54388 h 283090"/>
              <a:gd name="connsiteX8-329" fmla="*/ 538162 w 892968"/>
              <a:gd name="connsiteY8-330" fmla="*/ 59150 h 283090"/>
              <a:gd name="connsiteX9-331" fmla="*/ 892968 w 892968"/>
              <a:gd name="connsiteY9-332" fmla="*/ 78200 h 283090"/>
              <a:gd name="connsiteX10-333" fmla="*/ 469106 w 892968"/>
              <a:gd name="connsiteY10-334" fmla="*/ 282988 h 283090"/>
              <a:gd name="connsiteX11-335" fmla="*/ 0 w 892968"/>
              <a:gd name="connsiteY11-336" fmla="*/ 44863 h 283090"/>
              <a:gd name="connsiteX0-337" fmla="*/ 0 w 892968"/>
              <a:gd name="connsiteY0-338" fmla="*/ 44863 h 283090"/>
              <a:gd name="connsiteX1-339" fmla="*/ 426243 w 892968"/>
              <a:gd name="connsiteY1-340" fmla="*/ 23431 h 283090"/>
              <a:gd name="connsiteX2-341" fmla="*/ 447674 w 892968"/>
              <a:gd name="connsiteY2-342" fmla="*/ 28194 h 283090"/>
              <a:gd name="connsiteX3-343" fmla="*/ 457199 w 892968"/>
              <a:gd name="connsiteY3-344" fmla="*/ 30575 h 283090"/>
              <a:gd name="connsiteX4-345" fmla="*/ 471487 w 892968"/>
              <a:gd name="connsiteY4-346" fmla="*/ 42481 h 283090"/>
              <a:gd name="connsiteX5-347" fmla="*/ 478631 w 892968"/>
              <a:gd name="connsiteY5-348" fmla="*/ 44863 h 283090"/>
              <a:gd name="connsiteX6-349" fmla="*/ 514349 w 892968"/>
              <a:gd name="connsiteY6-350" fmla="*/ 52006 h 283090"/>
              <a:gd name="connsiteX7-351" fmla="*/ 523874 w 892968"/>
              <a:gd name="connsiteY7-352" fmla="*/ 54388 h 283090"/>
              <a:gd name="connsiteX8-353" fmla="*/ 538162 w 892968"/>
              <a:gd name="connsiteY8-354" fmla="*/ 59150 h 283090"/>
              <a:gd name="connsiteX9-355" fmla="*/ 892968 w 892968"/>
              <a:gd name="connsiteY9-356" fmla="*/ 78200 h 283090"/>
              <a:gd name="connsiteX10-357" fmla="*/ 469106 w 892968"/>
              <a:gd name="connsiteY10-358" fmla="*/ 282988 h 283090"/>
              <a:gd name="connsiteX11-359" fmla="*/ 0 w 892968"/>
              <a:gd name="connsiteY11-360" fmla="*/ 44863 h 283090"/>
              <a:gd name="connsiteX0-361" fmla="*/ 0 w 892968"/>
              <a:gd name="connsiteY0-362" fmla="*/ 44863 h 283090"/>
              <a:gd name="connsiteX1-363" fmla="*/ 426243 w 892968"/>
              <a:gd name="connsiteY1-364" fmla="*/ 23431 h 283090"/>
              <a:gd name="connsiteX2-365" fmla="*/ 447674 w 892968"/>
              <a:gd name="connsiteY2-366" fmla="*/ 28194 h 283090"/>
              <a:gd name="connsiteX3-367" fmla="*/ 457199 w 892968"/>
              <a:gd name="connsiteY3-368" fmla="*/ 30575 h 283090"/>
              <a:gd name="connsiteX4-369" fmla="*/ 471487 w 892968"/>
              <a:gd name="connsiteY4-370" fmla="*/ 42481 h 283090"/>
              <a:gd name="connsiteX5-371" fmla="*/ 478631 w 892968"/>
              <a:gd name="connsiteY5-372" fmla="*/ 44863 h 283090"/>
              <a:gd name="connsiteX6-373" fmla="*/ 514349 w 892968"/>
              <a:gd name="connsiteY6-374" fmla="*/ 52006 h 283090"/>
              <a:gd name="connsiteX7-375" fmla="*/ 523874 w 892968"/>
              <a:gd name="connsiteY7-376" fmla="*/ 54388 h 283090"/>
              <a:gd name="connsiteX8-377" fmla="*/ 538162 w 892968"/>
              <a:gd name="connsiteY8-378" fmla="*/ 59150 h 283090"/>
              <a:gd name="connsiteX9-379" fmla="*/ 892968 w 892968"/>
              <a:gd name="connsiteY9-380" fmla="*/ 78200 h 283090"/>
              <a:gd name="connsiteX10-381" fmla="*/ 469106 w 892968"/>
              <a:gd name="connsiteY10-382" fmla="*/ 282988 h 283090"/>
              <a:gd name="connsiteX11-383" fmla="*/ 0 w 892968"/>
              <a:gd name="connsiteY11-384" fmla="*/ 44863 h 283090"/>
              <a:gd name="connsiteX0-385" fmla="*/ 0 w 892968"/>
              <a:gd name="connsiteY0-386" fmla="*/ 44863 h 283090"/>
              <a:gd name="connsiteX1-387" fmla="*/ 426243 w 892968"/>
              <a:gd name="connsiteY1-388" fmla="*/ 23431 h 283090"/>
              <a:gd name="connsiteX2-389" fmla="*/ 447674 w 892968"/>
              <a:gd name="connsiteY2-390" fmla="*/ 28194 h 283090"/>
              <a:gd name="connsiteX3-391" fmla="*/ 457199 w 892968"/>
              <a:gd name="connsiteY3-392" fmla="*/ 30575 h 283090"/>
              <a:gd name="connsiteX4-393" fmla="*/ 471487 w 892968"/>
              <a:gd name="connsiteY4-394" fmla="*/ 42481 h 283090"/>
              <a:gd name="connsiteX5-395" fmla="*/ 478631 w 892968"/>
              <a:gd name="connsiteY5-396" fmla="*/ 44863 h 283090"/>
              <a:gd name="connsiteX6-397" fmla="*/ 514349 w 892968"/>
              <a:gd name="connsiteY6-398" fmla="*/ 52006 h 283090"/>
              <a:gd name="connsiteX7-399" fmla="*/ 523874 w 892968"/>
              <a:gd name="connsiteY7-400" fmla="*/ 54388 h 283090"/>
              <a:gd name="connsiteX8-401" fmla="*/ 538162 w 892968"/>
              <a:gd name="connsiteY8-402" fmla="*/ 59150 h 283090"/>
              <a:gd name="connsiteX9-403" fmla="*/ 892968 w 892968"/>
              <a:gd name="connsiteY9-404" fmla="*/ 78200 h 283090"/>
              <a:gd name="connsiteX10-405" fmla="*/ 469106 w 892968"/>
              <a:gd name="connsiteY10-406" fmla="*/ 282988 h 283090"/>
              <a:gd name="connsiteX11-407" fmla="*/ 0 w 892968"/>
              <a:gd name="connsiteY11-408" fmla="*/ 44863 h 2830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892968" h="283090">
                <a:moveTo>
                  <a:pt x="0" y="44863"/>
                </a:moveTo>
                <a:cubicBezTo>
                  <a:pt x="163512" y="-14669"/>
                  <a:pt x="300831" y="-7525"/>
                  <a:pt x="426243" y="23431"/>
                </a:cubicBezTo>
                <a:lnTo>
                  <a:pt x="447674" y="28194"/>
                </a:lnTo>
                <a:cubicBezTo>
                  <a:pt x="450863" y="28930"/>
                  <a:pt x="454357" y="28951"/>
                  <a:pt x="457199" y="30575"/>
                </a:cubicBezTo>
                <a:cubicBezTo>
                  <a:pt x="494083" y="51651"/>
                  <a:pt x="437988" y="25731"/>
                  <a:pt x="471487" y="42481"/>
                </a:cubicBezTo>
                <a:cubicBezTo>
                  <a:pt x="473732" y="43604"/>
                  <a:pt x="476281" y="43982"/>
                  <a:pt x="478631" y="44863"/>
                </a:cubicBezTo>
                <a:cubicBezTo>
                  <a:pt x="499696" y="52763"/>
                  <a:pt x="483014" y="48873"/>
                  <a:pt x="514349" y="52006"/>
                </a:cubicBezTo>
                <a:cubicBezTo>
                  <a:pt x="517524" y="52800"/>
                  <a:pt x="520769" y="53353"/>
                  <a:pt x="523874" y="54388"/>
                </a:cubicBezTo>
                <a:cubicBezTo>
                  <a:pt x="539044" y="59445"/>
                  <a:pt x="531478" y="56681"/>
                  <a:pt x="538162" y="59150"/>
                </a:cubicBezTo>
                <a:cubicBezTo>
                  <a:pt x="677862" y="110744"/>
                  <a:pt x="686593" y="126619"/>
                  <a:pt x="892968" y="78200"/>
                </a:cubicBezTo>
                <a:cubicBezTo>
                  <a:pt x="838200" y="155194"/>
                  <a:pt x="795337" y="270289"/>
                  <a:pt x="469106" y="282988"/>
                </a:cubicBezTo>
                <a:cubicBezTo>
                  <a:pt x="239714" y="287750"/>
                  <a:pt x="41275" y="125826"/>
                  <a:pt x="0" y="44863"/>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636865" y="2999744"/>
            <a:ext cx="1314450" cy="1314450"/>
          </a:xfrm>
          <a:prstGeom prst="ellipse">
            <a:avLst/>
          </a:prstGeom>
          <a:noFill/>
          <a:ln w="28575">
            <a:solidFill>
              <a:srgbClr val="5B5B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752008" y="2999744"/>
            <a:ext cx="1314450" cy="1314450"/>
          </a:xfrm>
          <a:prstGeom prst="ellipse">
            <a:avLst/>
          </a:prstGeom>
          <a:noFill/>
          <a:ln w="28575">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741779" y="3149124"/>
            <a:ext cx="681597" cy="461665"/>
          </a:xfrm>
          <a:prstGeom prst="rect">
            <a:avLst/>
          </a:prstGeom>
          <a:noFill/>
        </p:spPr>
        <p:txBody>
          <a:bodyPr wrap="none" rtlCol="0">
            <a:spAutoFit/>
          </a:bodyPr>
          <a:lstStyle/>
          <a:p>
            <a:r>
              <a:rPr lang="en-US" altLang="zh-CN" sz="2400" b="1" dirty="0">
                <a:solidFill>
                  <a:srgbClr val="72BB13"/>
                </a:solidFill>
              </a:rPr>
              <a:t>70%</a:t>
            </a:r>
            <a:endParaRPr lang="en-US" altLang="zh-CN" sz="2400" b="1" dirty="0">
              <a:solidFill>
                <a:srgbClr val="72BB13"/>
              </a:solidFill>
            </a:endParaRPr>
          </a:p>
        </p:txBody>
      </p:sp>
      <p:sp>
        <p:nvSpPr>
          <p:cNvPr id="12" name="文本框 11"/>
          <p:cNvSpPr txBox="1"/>
          <p:nvPr/>
        </p:nvSpPr>
        <p:spPr>
          <a:xfrm>
            <a:off x="3953291" y="3221740"/>
            <a:ext cx="681597" cy="461665"/>
          </a:xfrm>
          <a:prstGeom prst="rect">
            <a:avLst/>
          </a:prstGeom>
          <a:noFill/>
        </p:spPr>
        <p:txBody>
          <a:bodyPr wrap="none" rtlCol="0">
            <a:spAutoFit/>
          </a:bodyPr>
          <a:lstStyle/>
          <a:p>
            <a:r>
              <a:rPr lang="en-US" altLang="zh-CN" sz="2400" b="1" dirty="0">
                <a:solidFill>
                  <a:srgbClr val="5B5B58"/>
                </a:solidFill>
              </a:rPr>
              <a:t>40%</a:t>
            </a:r>
            <a:endParaRPr lang="zh-CN" altLang="en-US" sz="2400" b="1" dirty="0">
              <a:solidFill>
                <a:srgbClr val="5B5B58"/>
              </a:solidFill>
            </a:endParaRPr>
          </a:p>
        </p:txBody>
      </p:sp>
      <p:sp>
        <p:nvSpPr>
          <p:cNvPr id="13" name="文本框 12"/>
          <p:cNvSpPr txBox="1"/>
          <p:nvPr/>
        </p:nvSpPr>
        <p:spPr>
          <a:xfrm>
            <a:off x="2073787" y="3259542"/>
            <a:ext cx="681597" cy="461665"/>
          </a:xfrm>
          <a:prstGeom prst="rect">
            <a:avLst/>
          </a:prstGeom>
          <a:noFill/>
        </p:spPr>
        <p:txBody>
          <a:bodyPr wrap="none" rtlCol="0">
            <a:spAutoFit/>
          </a:bodyPr>
          <a:lstStyle/>
          <a:p>
            <a:r>
              <a:rPr lang="en-US" altLang="zh-CN" sz="2400" b="1" dirty="0">
                <a:solidFill>
                  <a:srgbClr val="72BB13"/>
                </a:solidFill>
              </a:rPr>
              <a:t>20%</a:t>
            </a:r>
            <a:endParaRPr lang="en-US" altLang="zh-CN" sz="2400" b="1" dirty="0">
              <a:solidFill>
                <a:srgbClr val="72BB13"/>
              </a:solidFill>
            </a:endParaRPr>
          </a:p>
        </p:txBody>
      </p:sp>
      <p:grpSp>
        <p:nvGrpSpPr>
          <p:cNvPr id="14" name="组合 13"/>
          <p:cNvGrpSpPr/>
          <p:nvPr/>
        </p:nvGrpSpPr>
        <p:grpSpPr>
          <a:xfrm>
            <a:off x="7762118" y="2054860"/>
            <a:ext cx="3452617" cy="4283010"/>
            <a:chOff x="3672840" y="2167355"/>
            <a:chExt cx="2865120" cy="3554213"/>
          </a:xfrm>
        </p:grpSpPr>
        <p:sp>
          <p:nvSpPr>
            <p:cNvPr id="15" name="任意多边形: 形状 14"/>
            <p:cNvSpPr/>
            <p:nvPr/>
          </p:nvSpPr>
          <p:spPr>
            <a:xfrm>
              <a:off x="3672840" y="2709418"/>
              <a:ext cx="2865120" cy="3012150"/>
            </a:xfrm>
            <a:custGeom>
              <a:avLst/>
              <a:gdLst>
                <a:gd name="connsiteX0" fmla="*/ 1173480 w 2887980"/>
                <a:gd name="connsiteY0" fmla="*/ 0 h 2971800"/>
                <a:gd name="connsiteX1" fmla="*/ 1463040 w 2887980"/>
                <a:gd name="connsiteY1" fmla="*/ 1501140 h 2971800"/>
                <a:gd name="connsiteX2" fmla="*/ 1455420 w 2887980"/>
                <a:gd name="connsiteY2" fmla="*/ 1638300 h 2971800"/>
                <a:gd name="connsiteX3" fmla="*/ 1158240 w 2887980"/>
                <a:gd name="connsiteY3" fmla="*/ 1226820 h 2971800"/>
                <a:gd name="connsiteX4" fmla="*/ 1394460 w 2887980"/>
                <a:gd name="connsiteY4" fmla="*/ 1752600 h 2971800"/>
                <a:gd name="connsiteX5" fmla="*/ 1348740 w 2887980"/>
                <a:gd name="connsiteY5" fmla="*/ 2819400 h 2971800"/>
                <a:gd name="connsiteX6" fmla="*/ 0 w 2887980"/>
                <a:gd name="connsiteY6" fmla="*/ 2887980 h 2971800"/>
                <a:gd name="connsiteX7" fmla="*/ 2887980 w 2887980"/>
                <a:gd name="connsiteY7" fmla="*/ 2971800 h 2971800"/>
                <a:gd name="connsiteX8" fmla="*/ 1539240 w 2887980"/>
                <a:gd name="connsiteY8" fmla="*/ 2827020 h 2971800"/>
                <a:gd name="connsiteX9" fmla="*/ 1592580 w 2887980"/>
                <a:gd name="connsiteY9" fmla="*/ 1447800 h 2971800"/>
                <a:gd name="connsiteX10" fmla="*/ 1882140 w 2887980"/>
                <a:gd name="connsiteY10" fmla="*/ 617220 h 2971800"/>
                <a:gd name="connsiteX11" fmla="*/ 1539240 w 2887980"/>
                <a:gd name="connsiteY11" fmla="*/ 1257300 h 2971800"/>
                <a:gd name="connsiteX12" fmla="*/ 1173480 w 2887980"/>
                <a:gd name="connsiteY12" fmla="*/ 0 h 2971800"/>
                <a:gd name="connsiteX0-1" fmla="*/ 1173480 w 2887980"/>
                <a:gd name="connsiteY0-2" fmla="*/ 0 h 2918460"/>
                <a:gd name="connsiteX1-3" fmla="*/ 1463040 w 2887980"/>
                <a:gd name="connsiteY1-4" fmla="*/ 1501140 h 2918460"/>
                <a:gd name="connsiteX2-5" fmla="*/ 1455420 w 2887980"/>
                <a:gd name="connsiteY2-6" fmla="*/ 1638300 h 2918460"/>
                <a:gd name="connsiteX3-7" fmla="*/ 1158240 w 2887980"/>
                <a:gd name="connsiteY3-8" fmla="*/ 1226820 h 2918460"/>
                <a:gd name="connsiteX4-9" fmla="*/ 1394460 w 2887980"/>
                <a:gd name="connsiteY4-10" fmla="*/ 1752600 h 2918460"/>
                <a:gd name="connsiteX5-11" fmla="*/ 1348740 w 2887980"/>
                <a:gd name="connsiteY5-12" fmla="*/ 2819400 h 2918460"/>
                <a:gd name="connsiteX6-13" fmla="*/ 0 w 2887980"/>
                <a:gd name="connsiteY6-14" fmla="*/ 2887980 h 2918460"/>
                <a:gd name="connsiteX7-15" fmla="*/ 2887980 w 2887980"/>
                <a:gd name="connsiteY7-16" fmla="*/ 2918460 h 2918460"/>
                <a:gd name="connsiteX8-17" fmla="*/ 1539240 w 2887980"/>
                <a:gd name="connsiteY8-18" fmla="*/ 2827020 h 2918460"/>
                <a:gd name="connsiteX9-19" fmla="*/ 1592580 w 2887980"/>
                <a:gd name="connsiteY9-20" fmla="*/ 1447800 h 2918460"/>
                <a:gd name="connsiteX10-21" fmla="*/ 1882140 w 2887980"/>
                <a:gd name="connsiteY10-22" fmla="*/ 617220 h 2918460"/>
                <a:gd name="connsiteX11-23" fmla="*/ 1539240 w 2887980"/>
                <a:gd name="connsiteY11-24" fmla="*/ 1257300 h 2918460"/>
                <a:gd name="connsiteX12-25" fmla="*/ 1173480 w 2887980"/>
                <a:gd name="connsiteY12-26" fmla="*/ 0 h 2918460"/>
                <a:gd name="connsiteX0-27" fmla="*/ 1173480 w 2887980"/>
                <a:gd name="connsiteY0-28" fmla="*/ 0 h 2946427"/>
                <a:gd name="connsiteX1-29" fmla="*/ 1463040 w 2887980"/>
                <a:gd name="connsiteY1-30" fmla="*/ 1501140 h 2946427"/>
                <a:gd name="connsiteX2-31" fmla="*/ 1455420 w 2887980"/>
                <a:gd name="connsiteY2-32" fmla="*/ 1638300 h 2946427"/>
                <a:gd name="connsiteX3-33" fmla="*/ 1158240 w 2887980"/>
                <a:gd name="connsiteY3-34" fmla="*/ 1226820 h 2946427"/>
                <a:gd name="connsiteX4-35" fmla="*/ 1394460 w 2887980"/>
                <a:gd name="connsiteY4-36" fmla="*/ 1752600 h 2946427"/>
                <a:gd name="connsiteX5-37" fmla="*/ 1348740 w 2887980"/>
                <a:gd name="connsiteY5-38" fmla="*/ 2819400 h 2946427"/>
                <a:gd name="connsiteX6-39" fmla="*/ 0 w 2887980"/>
                <a:gd name="connsiteY6-40" fmla="*/ 2887980 h 2946427"/>
                <a:gd name="connsiteX7-41" fmla="*/ 2887980 w 2887980"/>
                <a:gd name="connsiteY7-42" fmla="*/ 2918460 h 2946427"/>
                <a:gd name="connsiteX8-43" fmla="*/ 1539240 w 2887980"/>
                <a:gd name="connsiteY8-44" fmla="*/ 2827020 h 2946427"/>
                <a:gd name="connsiteX9-45" fmla="*/ 1592580 w 2887980"/>
                <a:gd name="connsiteY9-46" fmla="*/ 1447800 h 2946427"/>
                <a:gd name="connsiteX10-47" fmla="*/ 1882140 w 2887980"/>
                <a:gd name="connsiteY10-48" fmla="*/ 617220 h 2946427"/>
                <a:gd name="connsiteX11-49" fmla="*/ 1539240 w 2887980"/>
                <a:gd name="connsiteY11-50" fmla="*/ 1257300 h 2946427"/>
                <a:gd name="connsiteX12-51" fmla="*/ 1173480 w 2887980"/>
                <a:gd name="connsiteY12-52" fmla="*/ 0 h 2946427"/>
                <a:gd name="connsiteX0-53" fmla="*/ 1150620 w 2865120"/>
                <a:gd name="connsiteY0-54" fmla="*/ 0 h 2984664"/>
                <a:gd name="connsiteX1-55" fmla="*/ 1440180 w 2865120"/>
                <a:gd name="connsiteY1-56" fmla="*/ 1501140 h 2984664"/>
                <a:gd name="connsiteX2-57" fmla="*/ 1432560 w 2865120"/>
                <a:gd name="connsiteY2-58" fmla="*/ 1638300 h 2984664"/>
                <a:gd name="connsiteX3-59" fmla="*/ 1135380 w 2865120"/>
                <a:gd name="connsiteY3-60" fmla="*/ 1226820 h 2984664"/>
                <a:gd name="connsiteX4-61" fmla="*/ 1371600 w 2865120"/>
                <a:gd name="connsiteY4-62" fmla="*/ 1752600 h 2984664"/>
                <a:gd name="connsiteX5-63" fmla="*/ 1325880 w 2865120"/>
                <a:gd name="connsiteY5-64" fmla="*/ 2819400 h 2984664"/>
                <a:gd name="connsiteX6-65" fmla="*/ 0 w 2865120"/>
                <a:gd name="connsiteY6-66" fmla="*/ 2979420 h 2984664"/>
                <a:gd name="connsiteX7-67" fmla="*/ 2865120 w 2865120"/>
                <a:gd name="connsiteY7-68" fmla="*/ 2918460 h 2984664"/>
                <a:gd name="connsiteX8-69" fmla="*/ 1516380 w 2865120"/>
                <a:gd name="connsiteY8-70" fmla="*/ 2827020 h 2984664"/>
                <a:gd name="connsiteX9-71" fmla="*/ 1569720 w 2865120"/>
                <a:gd name="connsiteY9-72" fmla="*/ 1447800 h 2984664"/>
                <a:gd name="connsiteX10-73" fmla="*/ 1859280 w 2865120"/>
                <a:gd name="connsiteY10-74" fmla="*/ 617220 h 2984664"/>
                <a:gd name="connsiteX11-75" fmla="*/ 1516380 w 2865120"/>
                <a:gd name="connsiteY11-76" fmla="*/ 1257300 h 2984664"/>
                <a:gd name="connsiteX12-77" fmla="*/ 1150620 w 2865120"/>
                <a:gd name="connsiteY12-78" fmla="*/ 0 h 2984664"/>
                <a:gd name="connsiteX0-79" fmla="*/ 1150620 w 2865120"/>
                <a:gd name="connsiteY0-80" fmla="*/ 0 h 2984664"/>
                <a:gd name="connsiteX1-81" fmla="*/ 1440180 w 2865120"/>
                <a:gd name="connsiteY1-82" fmla="*/ 1501140 h 2984664"/>
                <a:gd name="connsiteX2-83" fmla="*/ 1432560 w 2865120"/>
                <a:gd name="connsiteY2-84" fmla="*/ 1638300 h 2984664"/>
                <a:gd name="connsiteX3-85" fmla="*/ 1135380 w 2865120"/>
                <a:gd name="connsiteY3-86" fmla="*/ 1226820 h 2984664"/>
                <a:gd name="connsiteX4-87" fmla="*/ 1371600 w 2865120"/>
                <a:gd name="connsiteY4-88" fmla="*/ 1752600 h 2984664"/>
                <a:gd name="connsiteX5-89" fmla="*/ 1325880 w 2865120"/>
                <a:gd name="connsiteY5-90" fmla="*/ 2819400 h 2984664"/>
                <a:gd name="connsiteX6-91" fmla="*/ 0 w 2865120"/>
                <a:gd name="connsiteY6-92" fmla="*/ 2979420 h 2984664"/>
                <a:gd name="connsiteX7-93" fmla="*/ 2865120 w 2865120"/>
                <a:gd name="connsiteY7-94" fmla="*/ 2918460 h 2984664"/>
                <a:gd name="connsiteX8-95" fmla="*/ 1516380 w 2865120"/>
                <a:gd name="connsiteY8-96" fmla="*/ 2827020 h 2984664"/>
                <a:gd name="connsiteX9-97" fmla="*/ 1569720 w 2865120"/>
                <a:gd name="connsiteY9-98" fmla="*/ 1447800 h 2984664"/>
                <a:gd name="connsiteX10-99" fmla="*/ 1859280 w 2865120"/>
                <a:gd name="connsiteY10-100" fmla="*/ 617220 h 2984664"/>
                <a:gd name="connsiteX11-101" fmla="*/ 1516380 w 2865120"/>
                <a:gd name="connsiteY11-102" fmla="*/ 1257300 h 2984664"/>
                <a:gd name="connsiteX12-103" fmla="*/ 1150620 w 2865120"/>
                <a:gd name="connsiteY12-104" fmla="*/ 0 h 2984664"/>
                <a:gd name="connsiteX0-105" fmla="*/ 1150620 w 2865120"/>
                <a:gd name="connsiteY0-106" fmla="*/ 0 h 2984664"/>
                <a:gd name="connsiteX1-107" fmla="*/ 1440180 w 2865120"/>
                <a:gd name="connsiteY1-108" fmla="*/ 1501140 h 2984664"/>
                <a:gd name="connsiteX2-109" fmla="*/ 1432560 w 2865120"/>
                <a:gd name="connsiteY2-110" fmla="*/ 1638300 h 2984664"/>
                <a:gd name="connsiteX3-111" fmla="*/ 1135380 w 2865120"/>
                <a:gd name="connsiteY3-112" fmla="*/ 1226820 h 2984664"/>
                <a:gd name="connsiteX4-113" fmla="*/ 1371600 w 2865120"/>
                <a:gd name="connsiteY4-114" fmla="*/ 1752600 h 2984664"/>
                <a:gd name="connsiteX5-115" fmla="*/ 1325880 w 2865120"/>
                <a:gd name="connsiteY5-116" fmla="*/ 2819400 h 2984664"/>
                <a:gd name="connsiteX6-117" fmla="*/ 0 w 2865120"/>
                <a:gd name="connsiteY6-118" fmla="*/ 2979420 h 2984664"/>
                <a:gd name="connsiteX7-119" fmla="*/ 2865120 w 2865120"/>
                <a:gd name="connsiteY7-120" fmla="*/ 2918460 h 2984664"/>
                <a:gd name="connsiteX8-121" fmla="*/ 1516380 w 2865120"/>
                <a:gd name="connsiteY8-122" fmla="*/ 2827020 h 2984664"/>
                <a:gd name="connsiteX9-123" fmla="*/ 1569720 w 2865120"/>
                <a:gd name="connsiteY9-124" fmla="*/ 1447800 h 2984664"/>
                <a:gd name="connsiteX10-125" fmla="*/ 1859280 w 2865120"/>
                <a:gd name="connsiteY10-126" fmla="*/ 617220 h 2984664"/>
                <a:gd name="connsiteX11-127" fmla="*/ 1516380 w 2865120"/>
                <a:gd name="connsiteY11-128" fmla="*/ 1257300 h 2984664"/>
                <a:gd name="connsiteX12-129" fmla="*/ 1150620 w 2865120"/>
                <a:gd name="connsiteY12-130" fmla="*/ 0 h 2984664"/>
                <a:gd name="connsiteX0-131" fmla="*/ 1150620 w 2865120"/>
                <a:gd name="connsiteY0-132" fmla="*/ 0 h 3012150"/>
                <a:gd name="connsiteX1-133" fmla="*/ 1440180 w 2865120"/>
                <a:gd name="connsiteY1-134" fmla="*/ 1501140 h 3012150"/>
                <a:gd name="connsiteX2-135" fmla="*/ 1432560 w 2865120"/>
                <a:gd name="connsiteY2-136" fmla="*/ 1638300 h 3012150"/>
                <a:gd name="connsiteX3-137" fmla="*/ 1135380 w 2865120"/>
                <a:gd name="connsiteY3-138" fmla="*/ 1226820 h 3012150"/>
                <a:gd name="connsiteX4-139" fmla="*/ 1371600 w 2865120"/>
                <a:gd name="connsiteY4-140" fmla="*/ 1752600 h 3012150"/>
                <a:gd name="connsiteX5-141" fmla="*/ 1325880 w 2865120"/>
                <a:gd name="connsiteY5-142" fmla="*/ 2819400 h 3012150"/>
                <a:gd name="connsiteX6-143" fmla="*/ 0 w 2865120"/>
                <a:gd name="connsiteY6-144" fmla="*/ 2979420 h 3012150"/>
                <a:gd name="connsiteX7-145" fmla="*/ 2865120 w 2865120"/>
                <a:gd name="connsiteY7-146" fmla="*/ 2918460 h 3012150"/>
                <a:gd name="connsiteX8-147" fmla="*/ 1516380 w 2865120"/>
                <a:gd name="connsiteY8-148" fmla="*/ 2827020 h 3012150"/>
                <a:gd name="connsiteX9-149" fmla="*/ 1569720 w 2865120"/>
                <a:gd name="connsiteY9-150" fmla="*/ 1447800 h 3012150"/>
                <a:gd name="connsiteX10-151" fmla="*/ 1859280 w 2865120"/>
                <a:gd name="connsiteY10-152" fmla="*/ 617220 h 3012150"/>
                <a:gd name="connsiteX11-153" fmla="*/ 1516380 w 2865120"/>
                <a:gd name="connsiteY11-154" fmla="*/ 1257300 h 3012150"/>
                <a:gd name="connsiteX12-155" fmla="*/ 1150620 w 2865120"/>
                <a:gd name="connsiteY12-156" fmla="*/ 0 h 3012150"/>
                <a:gd name="connsiteX0-157" fmla="*/ 1150620 w 2865120"/>
                <a:gd name="connsiteY0-158" fmla="*/ 0 h 3012150"/>
                <a:gd name="connsiteX1-159" fmla="*/ 1440180 w 2865120"/>
                <a:gd name="connsiteY1-160" fmla="*/ 1501140 h 3012150"/>
                <a:gd name="connsiteX2-161" fmla="*/ 1432560 w 2865120"/>
                <a:gd name="connsiteY2-162" fmla="*/ 1638300 h 3012150"/>
                <a:gd name="connsiteX3-163" fmla="*/ 1135380 w 2865120"/>
                <a:gd name="connsiteY3-164" fmla="*/ 1226820 h 3012150"/>
                <a:gd name="connsiteX4-165" fmla="*/ 1371600 w 2865120"/>
                <a:gd name="connsiteY4-166" fmla="*/ 1752600 h 3012150"/>
                <a:gd name="connsiteX5-167" fmla="*/ 1371600 w 2865120"/>
                <a:gd name="connsiteY5-168" fmla="*/ 2827020 h 3012150"/>
                <a:gd name="connsiteX6-169" fmla="*/ 0 w 2865120"/>
                <a:gd name="connsiteY6-170" fmla="*/ 2979420 h 3012150"/>
                <a:gd name="connsiteX7-171" fmla="*/ 2865120 w 2865120"/>
                <a:gd name="connsiteY7-172" fmla="*/ 2918460 h 3012150"/>
                <a:gd name="connsiteX8-173" fmla="*/ 1516380 w 2865120"/>
                <a:gd name="connsiteY8-174" fmla="*/ 2827020 h 3012150"/>
                <a:gd name="connsiteX9-175" fmla="*/ 1569720 w 2865120"/>
                <a:gd name="connsiteY9-176" fmla="*/ 1447800 h 3012150"/>
                <a:gd name="connsiteX10-177" fmla="*/ 1859280 w 2865120"/>
                <a:gd name="connsiteY10-178" fmla="*/ 617220 h 3012150"/>
                <a:gd name="connsiteX11-179" fmla="*/ 1516380 w 2865120"/>
                <a:gd name="connsiteY11-180" fmla="*/ 1257300 h 3012150"/>
                <a:gd name="connsiteX12-181" fmla="*/ 1150620 w 2865120"/>
                <a:gd name="connsiteY12-182" fmla="*/ 0 h 3012150"/>
                <a:gd name="connsiteX0-183" fmla="*/ 1150620 w 2865120"/>
                <a:gd name="connsiteY0-184" fmla="*/ 0 h 3012150"/>
                <a:gd name="connsiteX1-185" fmla="*/ 1440180 w 2865120"/>
                <a:gd name="connsiteY1-186" fmla="*/ 1501140 h 3012150"/>
                <a:gd name="connsiteX2-187" fmla="*/ 1432560 w 2865120"/>
                <a:gd name="connsiteY2-188" fmla="*/ 1638300 h 3012150"/>
                <a:gd name="connsiteX3-189" fmla="*/ 1135380 w 2865120"/>
                <a:gd name="connsiteY3-190" fmla="*/ 1226820 h 3012150"/>
                <a:gd name="connsiteX4-191" fmla="*/ 1371600 w 2865120"/>
                <a:gd name="connsiteY4-192" fmla="*/ 1752600 h 3012150"/>
                <a:gd name="connsiteX5-193" fmla="*/ 1371600 w 2865120"/>
                <a:gd name="connsiteY5-194" fmla="*/ 2827020 h 3012150"/>
                <a:gd name="connsiteX6-195" fmla="*/ 0 w 2865120"/>
                <a:gd name="connsiteY6-196" fmla="*/ 2979420 h 3012150"/>
                <a:gd name="connsiteX7-197" fmla="*/ 2865120 w 2865120"/>
                <a:gd name="connsiteY7-198" fmla="*/ 2918460 h 3012150"/>
                <a:gd name="connsiteX8-199" fmla="*/ 1516380 w 2865120"/>
                <a:gd name="connsiteY8-200" fmla="*/ 2827020 h 3012150"/>
                <a:gd name="connsiteX9-201" fmla="*/ 1569720 w 2865120"/>
                <a:gd name="connsiteY9-202" fmla="*/ 1447800 h 3012150"/>
                <a:gd name="connsiteX10-203" fmla="*/ 1859280 w 2865120"/>
                <a:gd name="connsiteY10-204" fmla="*/ 617220 h 3012150"/>
                <a:gd name="connsiteX11-205" fmla="*/ 1516380 w 2865120"/>
                <a:gd name="connsiteY11-206" fmla="*/ 1257300 h 3012150"/>
                <a:gd name="connsiteX12-207" fmla="*/ 1150620 w 2865120"/>
                <a:gd name="connsiteY12-208" fmla="*/ 0 h 3012150"/>
                <a:gd name="connsiteX0-209" fmla="*/ 1150620 w 2865120"/>
                <a:gd name="connsiteY0-210" fmla="*/ 0 h 3012150"/>
                <a:gd name="connsiteX1-211" fmla="*/ 1440180 w 2865120"/>
                <a:gd name="connsiteY1-212" fmla="*/ 1501140 h 3012150"/>
                <a:gd name="connsiteX2-213" fmla="*/ 1432560 w 2865120"/>
                <a:gd name="connsiteY2-214" fmla="*/ 1638300 h 3012150"/>
                <a:gd name="connsiteX3-215" fmla="*/ 1135380 w 2865120"/>
                <a:gd name="connsiteY3-216" fmla="*/ 1226820 h 3012150"/>
                <a:gd name="connsiteX4-217" fmla="*/ 1371600 w 2865120"/>
                <a:gd name="connsiteY4-218" fmla="*/ 1752600 h 3012150"/>
                <a:gd name="connsiteX5-219" fmla="*/ 1371600 w 2865120"/>
                <a:gd name="connsiteY5-220" fmla="*/ 2827020 h 3012150"/>
                <a:gd name="connsiteX6-221" fmla="*/ 0 w 2865120"/>
                <a:gd name="connsiteY6-222" fmla="*/ 2979420 h 3012150"/>
                <a:gd name="connsiteX7-223" fmla="*/ 2865120 w 2865120"/>
                <a:gd name="connsiteY7-224" fmla="*/ 2918460 h 3012150"/>
                <a:gd name="connsiteX8-225" fmla="*/ 1516380 w 2865120"/>
                <a:gd name="connsiteY8-226" fmla="*/ 2827020 h 3012150"/>
                <a:gd name="connsiteX9-227" fmla="*/ 1569720 w 2865120"/>
                <a:gd name="connsiteY9-228" fmla="*/ 1447800 h 3012150"/>
                <a:gd name="connsiteX10-229" fmla="*/ 1859280 w 2865120"/>
                <a:gd name="connsiteY10-230" fmla="*/ 617220 h 3012150"/>
                <a:gd name="connsiteX11-231" fmla="*/ 1516380 w 2865120"/>
                <a:gd name="connsiteY11-232" fmla="*/ 1257300 h 3012150"/>
                <a:gd name="connsiteX12-233" fmla="*/ 1150620 w 2865120"/>
                <a:gd name="connsiteY12-234" fmla="*/ 0 h 3012150"/>
                <a:gd name="connsiteX0-235" fmla="*/ 1150620 w 2865120"/>
                <a:gd name="connsiteY0-236" fmla="*/ 0 h 3012150"/>
                <a:gd name="connsiteX1-237" fmla="*/ 1440180 w 2865120"/>
                <a:gd name="connsiteY1-238" fmla="*/ 1501140 h 3012150"/>
                <a:gd name="connsiteX2-239" fmla="*/ 1432560 w 2865120"/>
                <a:gd name="connsiteY2-240" fmla="*/ 1638300 h 3012150"/>
                <a:gd name="connsiteX3-241" fmla="*/ 1135380 w 2865120"/>
                <a:gd name="connsiteY3-242" fmla="*/ 1226820 h 3012150"/>
                <a:gd name="connsiteX4-243" fmla="*/ 1371600 w 2865120"/>
                <a:gd name="connsiteY4-244" fmla="*/ 1752600 h 3012150"/>
                <a:gd name="connsiteX5-245" fmla="*/ 1371600 w 2865120"/>
                <a:gd name="connsiteY5-246" fmla="*/ 2827020 h 3012150"/>
                <a:gd name="connsiteX6-247" fmla="*/ 0 w 2865120"/>
                <a:gd name="connsiteY6-248" fmla="*/ 2979420 h 3012150"/>
                <a:gd name="connsiteX7-249" fmla="*/ 2865120 w 2865120"/>
                <a:gd name="connsiteY7-250" fmla="*/ 2918460 h 3012150"/>
                <a:gd name="connsiteX8-251" fmla="*/ 1516380 w 2865120"/>
                <a:gd name="connsiteY8-252" fmla="*/ 2827020 h 3012150"/>
                <a:gd name="connsiteX9-253" fmla="*/ 1569720 w 2865120"/>
                <a:gd name="connsiteY9-254" fmla="*/ 1447800 h 3012150"/>
                <a:gd name="connsiteX10-255" fmla="*/ 1859280 w 2865120"/>
                <a:gd name="connsiteY10-256" fmla="*/ 617220 h 3012150"/>
                <a:gd name="connsiteX11-257" fmla="*/ 1516380 w 2865120"/>
                <a:gd name="connsiteY11-258" fmla="*/ 1257300 h 3012150"/>
                <a:gd name="connsiteX12-259" fmla="*/ 1150620 w 2865120"/>
                <a:gd name="connsiteY12-260" fmla="*/ 0 h 3012150"/>
                <a:gd name="connsiteX0-261" fmla="*/ 1150620 w 2865120"/>
                <a:gd name="connsiteY0-262" fmla="*/ 0 h 3012150"/>
                <a:gd name="connsiteX1-263" fmla="*/ 1440180 w 2865120"/>
                <a:gd name="connsiteY1-264" fmla="*/ 1501140 h 3012150"/>
                <a:gd name="connsiteX2-265" fmla="*/ 1432560 w 2865120"/>
                <a:gd name="connsiteY2-266" fmla="*/ 1638300 h 3012150"/>
                <a:gd name="connsiteX3-267" fmla="*/ 1135380 w 2865120"/>
                <a:gd name="connsiteY3-268" fmla="*/ 1226820 h 3012150"/>
                <a:gd name="connsiteX4-269" fmla="*/ 1371600 w 2865120"/>
                <a:gd name="connsiteY4-270" fmla="*/ 1752600 h 3012150"/>
                <a:gd name="connsiteX5-271" fmla="*/ 1371600 w 2865120"/>
                <a:gd name="connsiteY5-272" fmla="*/ 2827020 h 3012150"/>
                <a:gd name="connsiteX6-273" fmla="*/ 0 w 2865120"/>
                <a:gd name="connsiteY6-274" fmla="*/ 2979420 h 3012150"/>
                <a:gd name="connsiteX7-275" fmla="*/ 2865120 w 2865120"/>
                <a:gd name="connsiteY7-276" fmla="*/ 2918460 h 3012150"/>
                <a:gd name="connsiteX8-277" fmla="*/ 1516380 w 2865120"/>
                <a:gd name="connsiteY8-278" fmla="*/ 2827020 h 3012150"/>
                <a:gd name="connsiteX9-279" fmla="*/ 1569720 w 2865120"/>
                <a:gd name="connsiteY9-280" fmla="*/ 1447800 h 3012150"/>
                <a:gd name="connsiteX10-281" fmla="*/ 1859280 w 2865120"/>
                <a:gd name="connsiteY10-282" fmla="*/ 617220 h 3012150"/>
                <a:gd name="connsiteX11-283" fmla="*/ 1516380 w 2865120"/>
                <a:gd name="connsiteY11-284" fmla="*/ 1257300 h 3012150"/>
                <a:gd name="connsiteX12-285" fmla="*/ 1150620 w 2865120"/>
                <a:gd name="connsiteY12-286" fmla="*/ 0 h 3012150"/>
                <a:gd name="connsiteX0-287" fmla="*/ 1150620 w 2865120"/>
                <a:gd name="connsiteY0-288" fmla="*/ 0 h 3012150"/>
                <a:gd name="connsiteX1-289" fmla="*/ 1440180 w 2865120"/>
                <a:gd name="connsiteY1-290" fmla="*/ 1501140 h 3012150"/>
                <a:gd name="connsiteX2-291" fmla="*/ 1432560 w 2865120"/>
                <a:gd name="connsiteY2-292" fmla="*/ 1638300 h 3012150"/>
                <a:gd name="connsiteX3-293" fmla="*/ 1135380 w 2865120"/>
                <a:gd name="connsiteY3-294" fmla="*/ 1226820 h 3012150"/>
                <a:gd name="connsiteX4-295" fmla="*/ 1371600 w 2865120"/>
                <a:gd name="connsiteY4-296" fmla="*/ 1752600 h 3012150"/>
                <a:gd name="connsiteX5-297" fmla="*/ 1371600 w 2865120"/>
                <a:gd name="connsiteY5-298" fmla="*/ 2827020 h 3012150"/>
                <a:gd name="connsiteX6-299" fmla="*/ 0 w 2865120"/>
                <a:gd name="connsiteY6-300" fmla="*/ 2979420 h 3012150"/>
                <a:gd name="connsiteX7-301" fmla="*/ 2865120 w 2865120"/>
                <a:gd name="connsiteY7-302" fmla="*/ 2918460 h 3012150"/>
                <a:gd name="connsiteX8-303" fmla="*/ 1516380 w 2865120"/>
                <a:gd name="connsiteY8-304" fmla="*/ 2827020 h 3012150"/>
                <a:gd name="connsiteX9-305" fmla="*/ 1569720 w 2865120"/>
                <a:gd name="connsiteY9-306" fmla="*/ 1447800 h 3012150"/>
                <a:gd name="connsiteX10-307" fmla="*/ 1859280 w 2865120"/>
                <a:gd name="connsiteY10-308" fmla="*/ 617220 h 3012150"/>
                <a:gd name="connsiteX11-309" fmla="*/ 1516380 w 2865120"/>
                <a:gd name="connsiteY11-310" fmla="*/ 1257300 h 3012150"/>
                <a:gd name="connsiteX12-311" fmla="*/ 1150620 w 2865120"/>
                <a:gd name="connsiteY12-312" fmla="*/ 0 h 3012150"/>
                <a:gd name="connsiteX0-313" fmla="*/ 1150620 w 2865120"/>
                <a:gd name="connsiteY0-314" fmla="*/ 0 h 3012150"/>
                <a:gd name="connsiteX1-315" fmla="*/ 1440180 w 2865120"/>
                <a:gd name="connsiteY1-316" fmla="*/ 1501140 h 3012150"/>
                <a:gd name="connsiteX2-317" fmla="*/ 1432560 w 2865120"/>
                <a:gd name="connsiteY2-318" fmla="*/ 1638300 h 3012150"/>
                <a:gd name="connsiteX3-319" fmla="*/ 1135380 w 2865120"/>
                <a:gd name="connsiteY3-320" fmla="*/ 1226820 h 3012150"/>
                <a:gd name="connsiteX4-321" fmla="*/ 1371600 w 2865120"/>
                <a:gd name="connsiteY4-322" fmla="*/ 1752600 h 3012150"/>
                <a:gd name="connsiteX5-323" fmla="*/ 1371600 w 2865120"/>
                <a:gd name="connsiteY5-324" fmla="*/ 2827020 h 3012150"/>
                <a:gd name="connsiteX6-325" fmla="*/ 0 w 2865120"/>
                <a:gd name="connsiteY6-326" fmla="*/ 2979420 h 3012150"/>
                <a:gd name="connsiteX7-327" fmla="*/ 2865120 w 2865120"/>
                <a:gd name="connsiteY7-328" fmla="*/ 2918460 h 3012150"/>
                <a:gd name="connsiteX8-329" fmla="*/ 1516380 w 2865120"/>
                <a:gd name="connsiteY8-330" fmla="*/ 2827020 h 3012150"/>
                <a:gd name="connsiteX9-331" fmla="*/ 1569720 w 2865120"/>
                <a:gd name="connsiteY9-332" fmla="*/ 1447800 h 3012150"/>
                <a:gd name="connsiteX10-333" fmla="*/ 1859280 w 2865120"/>
                <a:gd name="connsiteY10-334" fmla="*/ 617220 h 3012150"/>
                <a:gd name="connsiteX11-335" fmla="*/ 1516380 w 2865120"/>
                <a:gd name="connsiteY11-336" fmla="*/ 1257300 h 3012150"/>
                <a:gd name="connsiteX12-337" fmla="*/ 1150620 w 2865120"/>
                <a:gd name="connsiteY12-338" fmla="*/ 0 h 3012150"/>
                <a:gd name="connsiteX0-339" fmla="*/ 1150620 w 2865120"/>
                <a:gd name="connsiteY0-340" fmla="*/ 0 h 3012150"/>
                <a:gd name="connsiteX1-341" fmla="*/ 1440180 w 2865120"/>
                <a:gd name="connsiteY1-342" fmla="*/ 1501140 h 3012150"/>
                <a:gd name="connsiteX2-343" fmla="*/ 1432560 w 2865120"/>
                <a:gd name="connsiteY2-344" fmla="*/ 1638300 h 3012150"/>
                <a:gd name="connsiteX3-345" fmla="*/ 1135380 w 2865120"/>
                <a:gd name="connsiteY3-346" fmla="*/ 1226820 h 3012150"/>
                <a:gd name="connsiteX4-347" fmla="*/ 1371600 w 2865120"/>
                <a:gd name="connsiteY4-348" fmla="*/ 1752600 h 3012150"/>
                <a:gd name="connsiteX5-349" fmla="*/ 1371600 w 2865120"/>
                <a:gd name="connsiteY5-350" fmla="*/ 2827020 h 3012150"/>
                <a:gd name="connsiteX6-351" fmla="*/ 0 w 2865120"/>
                <a:gd name="connsiteY6-352" fmla="*/ 2979420 h 3012150"/>
                <a:gd name="connsiteX7-353" fmla="*/ 2865120 w 2865120"/>
                <a:gd name="connsiteY7-354" fmla="*/ 2918460 h 3012150"/>
                <a:gd name="connsiteX8-355" fmla="*/ 1516380 w 2865120"/>
                <a:gd name="connsiteY8-356" fmla="*/ 2827020 h 3012150"/>
                <a:gd name="connsiteX9-357" fmla="*/ 1569720 w 2865120"/>
                <a:gd name="connsiteY9-358" fmla="*/ 1447800 h 3012150"/>
                <a:gd name="connsiteX10-359" fmla="*/ 1859280 w 2865120"/>
                <a:gd name="connsiteY10-360" fmla="*/ 617220 h 3012150"/>
                <a:gd name="connsiteX11-361" fmla="*/ 1516380 w 2865120"/>
                <a:gd name="connsiteY11-362" fmla="*/ 1257300 h 3012150"/>
                <a:gd name="connsiteX12-363" fmla="*/ 1150620 w 2865120"/>
                <a:gd name="connsiteY12-364" fmla="*/ 0 h 3012150"/>
                <a:gd name="connsiteX0-365" fmla="*/ 1150620 w 2865120"/>
                <a:gd name="connsiteY0-366" fmla="*/ 0 h 3012150"/>
                <a:gd name="connsiteX1-367" fmla="*/ 1440180 w 2865120"/>
                <a:gd name="connsiteY1-368" fmla="*/ 1501140 h 3012150"/>
                <a:gd name="connsiteX2-369" fmla="*/ 1432560 w 2865120"/>
                <a:gd name="connsiteY2-370" fmla="*/ 1638300 h 3012150"/>
                <a:gd name="connsiteX3-371" fmla="*/ 1135380 w 2865120"/>
                <a:gd name="connsiteY3-372" fmla="*/ 1226820 h 3012150"/>
                <a:gd name="connsiteX4-373" fmla="*/ 1371600 w 2865120"/>
                <a:gd name="connsiteY4-374" fmla="*/ 1752600 h 3012150"/>
                <a:gd name="connsiteX5-375" fmla="*/ 1371600 w 2865120"/>
                <a:gd name="connsiteY5-376" fmla="*/ 2827020 h 3012150"/>
                <a:gd name="connsiteX6-377" fmla="*/ 0 w 2865120"/>
                <a:gd name="connsiteY6-378" fmla="*/ 2979420 h 3012150"/>
                <a:gd name="connsiteX7-379" fmla="*/ 2865120 w 2865120"/>
                <a:gd name="connsiteY7-380" fmla="*/ 2918460 h 3012150"/>
                <a:gd name="connsiteX8-381" fmla="*/ 1516380 w 2865120"/>
                <a:gd name="connsiteY8-382" fmla="*/ 2827020 h 3012150"/>
                <a:gd name="connsiteX9-383" fmla="*/ 1569720 w 2865120"/>
                <a:gd name="connsiteY9-384" fmla="*/ 1447800 h 3012150"/>
                <a:gd name="connsiteX10-385" fmla="*/ 1859280 w 2865120"/>
                <a:gd name="connsiteY10-386" fmla="*/ 617220 h 3012150"/>
                <a:gd name="connsiteX11-387" fmla="*/ 1516380 w 2865120"/>
                <a:gd name="connsiteY11-388" fmla="*/ 1257300 h 3012150"/>
                <a:gd name="connsiteX12-389" fmla="*/ 1150620 w 2865120"/>
                <a:gd name="connsiteY12-390" fmla="*/ 0 h 3012150"/>
                <a:gd name="connsiteX0-391" fmla="*/ 1150620 w 2865120"/>
                <a:gd name="connsiteY0-392" fmla="*/ 0 h 3012150"/>
                <a:gd name="connsiteX1-393" fmla="*/ 1440180 w 2865120"/>
                <a:gd name="connsiteY1-394" fmla="*/ 1501140 h 3012150"/>
                <a:gd name="connsiteX2-395" fmla="*/ 1432560 w 2865120"/>
                <a:gd name="connsiteY2-396" fmla="*/ 1638300 h 3012150"/>
                <a:gd name="connsiteX3-397" fmla="*/ 1135380 w 2865120"/>
                <a:gd name="connsiteY3-398" fmla="*/ 1226820 h 3012150"/>
                <a:gd name="connsiteX4-399" fmla="*/ 1371600 w 2865120"/>
                <a:gd name="connsiteY4-400" fmla="*/ 1752600 h 3012150"/>
                <a:gd name="connsiteX5-401" fmla="*/ 1371600 w 2865120"/>
                <a:gd name="connsiteY5-402" fmla="*/ 2827020 h 3012150"/>
                <a:gd name="connsiteX6-403" fmla="*/ 0 w 2865120"/>
                <a:gd name="connsiteY6-404" fmla="*/ 2979420 h 3012150"/>
                <a:gd name="connsiteX7-405" fmla="*/ 2865120 w 2865120"/>
                <a:gd name="connsiteY7-406" fmla="*/ 2918460 h 3012150"/>
                <a:gd name="connsiteX8-407" fmla="*/ 1516380 w 2865120"/>
                <a:gd name="connsiteY8-408" fmla="*/ 2827020 h 3012150"/>
                <a:gd name="connsiteX9-409" fmla="*/ 1569720 w 2865120"/>
                <a:gd name="connsiteY9-410" fmla="*/ 1447800 h 3012150"/>
                <a:gd name="connsiteX10-411" fmla="*/ 1859280 w 2865120"/>
                <a:gd name="connsiteY10-412" fmla="*/ 617220 h 3012150"/>
                <a:gd name="connsiteX11-413" fmla="*/ 1516380 w 2865120"/>
                <a:gd name="connsiteY11-414" fmla="*/ 1257300 h 3012150"/>
                <a:gd name="connsiteX12-415" fmla="*/ 1150620 w 2865120"/>
                <a:gd name="connsiteY12-416" fmla="*/ 0 h 3012150"/>
                <a:gd name="connsiteX0-417" fmla="*/ 1150620 w 2865120"/>
                <a:gd name="connsiteY0-418" fmla="*/ 0 h 3012150"/>
                <a:gd name="connsiteX1-419" fmla="*/ 1440180 w 2865120"/>
                <a:gd name="connsiteY1-420" fmla="*/ 1501140 h 3012150"/>
                <a:gd name="connsiteX2-421" fmla="*/ 1432560 w 2865120"/>
                <a:gd name="connsiteY2-422" fmla="*/ 1638300 h 3012150"/>
                <a:gd name="connsiteX3-423" fmla="*/ 1089660 w 2865120"/>
                <a:gd name="connsiteY3-424" fmla="*/ 1287780 h 3012150"/>
                <a:gd name="connsiteX4-425" fmla="*/ 1371600 w 2865120"/>
                <a:gd name="connsiteY4-426" fmla="*/ 1752600 h 3012150"/>
                <a:gd name="connsiteX5-427" fmla="*/ 1371600 w 2865120"/>
                <a:gd name="connsiteY5-428" fmla="*/ 2827020 h 3012150"/>
                <a:gd name="connsiteX6-429" fmla="*/ 0 w 2865120"/>
                <a:gd name="connsiteY6-430" fmla="*/ 2979420 h 3012150"/>
                <a:gd name="connsiteX7-431" fmla="*/ 2865120 w 2865120"/>
                <a:gd name="connsiteY7-432" fmla="*/ 2918460 h 3012150"/>
                <a:gd name="connsiteX8-433" fmla="*/ 1516380 w 2865120"/>
                <a:gd name="connsiteY8-434" fmla="*/ 2827020 h 3012150"/>
                <a:gd name="connsiteX9-435" fmla="*/ 1569720 w 2865120"/>
                <a:gd name="connsiteY9-436" fmla="*/ 1447800 h 3012150"/>
                <a:gd name="connsiteX10-437" fmla="*/ 1859280 w 2865120"/>
                <a:gd name="connsiteY10-438" fmla="*/ 617220 h 3012150"/>
                <a:gd name="connsiteX11-439" fmla="*/ 1516380 w 2865120"/>
                <a:gd name="connsiteY11-440" fmla="*/ 1257300 h 3012150"/>
                <a:gd name="connsiteX12-441" fmla="*/ 1150620 w 2865120"/>
                <a:gd name="connsiteY12-442" fmla="*/ 0 h 3012150"/>
                <a:gd name="connsiteX0-443" fmla="*/ 1150620 w 2865120"/>
                <a:gd name="connsiteY0-444" fmla="*/ 0 h 3012150"/>
                <a:gd name="connsiteX1-445" fmla="*/ 1440180 w 2865120"/>
                <a:gd name="connsiteY1-446" fmla="*/ 1501140 h 3012150"/>
                <a:gd name="connsiteX2-447" fmla="*/ 1432560 w 2865120"/>
                <a:gd name="connsiteY2-448" fmla="*/ 1638300 h 3012150"/>
                <a:gd name="connsiteX3-449" fmla="*/ 1089660 w 2865120"/>
                <a:gd name="connsiteY3-450" fmla="*/ 1287780 h 3012150"/>
                <a:gd name="connsiteX4-451" fmla="*/ 1371600 w 2865120"/>
                <a:gd name="connsiteY4-452" fmla="*/ 1752600 h 3012150"/>
                <a:gd name="connsiteX5-453" fmla="*/ 1371600 w 2865120"/>
                <a:gd name="connsiteY5-454" fmla="*/ 2827020 h 3012150"/>
                <a:gd name="connsiteX6-455" fmla="*/ 0 w 2865120"/>
                <a:gd name="connsiteY6-456" fmla="*/ 2979420 h 3012150"/>
                <a:gd name="connsiteX7-457" fmla="*/ 2865120 w 2865120"/>
                <a:gd name="connsiteY7-458" fmla="*/ 2918460 h 3012150"/>
                <a:gd name="connsiteX8-459" fmla="*/ 1516380 w 2865120"/>
                <a:gd name="connsiteY8-460" fmla="*/ 2827020 h 3012150"/>
                <a:gd name="connsiteX9-461" fmla="*/ 1569720 w 2865120"/>
                <a:gd name="connsiteY9-462" fmla="*/ 1447800 h 3012150"/>
                <a:gd name="connsiteX10-463" fmla="*/ 1859280 w 2865120"/>
                <a:gd name="connsiteY10-464" fmla="*/ 617220 h 3012150"/>
                <a:gd name="connsiteX11-465" fmla="*/ 1516380 w 2865120"/>
                <a:gd name="connsiteY11-466" fmla="*/ 1257300 h 3012150"/>
                <a:gd name="connsiteX12-467" fmla="*/ 1150620 w 2865120"/>
                <a:gd name="connsiteY12-468" fmla="*/ 0 h 3012150"/>
                <a:gd name="connsiteX0-469" fmla="*/ 1150620 w 2865120"/>
                <a:gd name="connsiteY0-470" fmla="*/ 0 h 3012150"/>
                <a:gd name="connsiteX1-471" fmla="*/ 1440180 w 2865120"/>
                <a:gd name="connsiteY1-472" fmla="*/ 1501140 h 3012150"/>
                <a:gd name="connsiteX2-473" fmla="*/ 1432560 w 2865120"/>
                <a:gd name="connsiteY2-474" fmla="*/ 1638300 h 3012150"/>
                <a:gd name="connsiteX3-475" fmla="*/ 1089660 w 2865120"/>
                <a:gd name="connsiteY3-476" fmla="*/ 1287780 h 3012150"/>
                <a:gd name="connsiteX4-477" fmla="*/ 1371600 w 2865120"/>
                <a:gd name="connsiteY4-478" fmla="*/ 1752600 h 3012150"/>
                <a:gd name="connsiteX5-479" fmla="*/ 1318260 w 2865120"/>
                <a:gd name="connsiteY5-480" fmla="*/ 2834640 h 3012150"/>
                <a:gd name="connsiteX6-481" fmla="*/ 0 w 2865120"/>
                <a:gd name="connsiteY6-482" fmla="*/ 2979420 h 3012150"/>
                <a:gd name="connsiteX7-483" fmla="*/ 2865120 w 2865120"/>
                <a:gd name="connsiteY7-484" fmla="*/ 2918460 h 3012150"/>
                <a:gd name="connsiteX8-485" fmla="*/ 1516380 w 2865120"/>
                <a:gd name="connsiteY8-486" fmla="*/ 2827020 h 3012150"/>
                <a:gd name="connsiteX9-487" fmla="*/ 1569720 w 2865120"/>
                <a:gd name="connsiteY9-488" fmla="*/ 1447800 h 3012150"/>
                <a:gd name="connsiteX10-489" fmla="*/ 1859280 w 2865120"/>
                <a:gd name="connsiteY10-490" fmla="*/ 617220 h 3012150"/>
                <a:gd name="connsiteX11-491" fmla="*/ 1516380 w 2865120"/>
                <a:gd name="connsiteY11-492" fmla="*/ 1257300 h 3012150"/>
                <a:gd name="connsiteX12-493" fmla="*/ 1150620 w 2865120"/>
                <a:gd name="connsiteY12-494" fmla="*/ 0 h 3012150"/>
                <a:gd name="connsiteX0-495" fmla="*/ 1150620 w 2865120"/>
                <a:gd name="connsiteY0-496" fmla="*/ 0 h 3012150"/>
                <a:gd name="connsiteX1-497" fmla="*/ 1440180 w 2865120"/>
                <a:gd name="connsiteY1-498" fmla="*/ 1501140 h 3012150"/>
                <a:gd name="connsiteX2-499" fmla="*/ 1432560 w 2865120"/>
                <a:gd name="connsiteY2-500" fmla="*/ 1638300 h 3012150"/>
                <a:gd name="connsiteX3-501" fmla="*/ 1089660 w 2865120"/>
                <a:gd name="connsiteY3-502" fmla="*/ 1287780 h 3012150"/>
                <a:gd name="connsiteX4-503" fmla="*/ 1371600 w 2865120"/>
                <a:gd name="connsiteY4-504" fmla="*/ 1752600 h 3012150"/>
                <a:gd name="connsiteX5-505" fmla="*/ 1318260 w 2865120"/>
                <a:gd name="connsiteY5-506" fmla="*/ 2834640 h 3012150"/>
                <a:gd name="connsiteX6-507" fmla="*/ 0 w 2865120"/>
                <a:gd name="connsiteY6-508" fmla="*/ 2979420 h 3012150"/>
                <a:gd name="connsiteX7-509" fmla="*/ 2865120 w 2865120"/>
                <a:gd name="connsiteY7-510" fmla="*/ 2918460 h 3012150"/>
                <a:gd name="connsiteX8-511" fmla="*/ 1546860 w 2865120"/>
                <a:gd name="connsiteY8-512" fmla="*/ 2827020 h 3012150"/>
                <a:gd name="connsiteX9-513" fmla="*/ 1569720 w 2865120"/>
                <a:gd name="connsiteY9-514" fmla="*/ 1447800 h 3012150"/>
                <a:gd name="connsiteX10-515" fmla="*/ 1859280 w 2865120"/>
                <a:gd name="connsiteY10-516" fmla="*/ 617220 h 3012150"/>
                <a:gd name="connsiteX11-517" fmla="*/ 1516380 w 2865120"/>
                <a:gd name="connsiteY11-518" fmla="*/ 1257300 h 3012150"/>
                <a:gd name="connsiteX12-519" fmla="*/ 1150620 w 2865120"/>
                <a:gd name="connsiteY12-520" fmla="*/ 0 h 3012150"/>
                <a:gd name="connsiteX0-521" fmla="*/ 1150620 w 2865120"/>
                <a:gd name="connsiteY0-522" fmla="*/ 0 h 3012150"/>
                <a:gd name="connsiteX1-523" fmla="*/ 1440180 w 2865120"/>
                <a:gd name="connsiteY1-524" fmla="*/ 1501140 h 3012150"/>
                <a:gd name="connsiteX2-525" fmla="*/ 1432560 w 2865120"/>
                <a:gd name="connsiteY2-526" fmla="*/ 1638300 h 3012150"/>
                <a:gd name="connsiteX3-527" fmla="*/ 1089660 w 2865120"/>
                <a:gd name="connsiteY3-528" fmla="*/ 1287780 h 3012150"/>
                <a:gd name="connsiteX4-529" fmla="*/ 1371600 w 2865120"/>
                <a:gd name="connsiteY4-530" fmla="*/ 1752600 h 3012150"/>
                <a:gd name="connsiteX5-531" fmla="*/ 1318260 w 2865120"/>
                <a:gd name="connsiteY5-532" fmla="*/ 2834640 h 3012150"/>
                <a:gd name="connsiteX6-533" fmla="*/ 0 w 2865120"/>
                <a:gd name="connsiteY6-534" fmla="*/ 2979420 h 3012150"/>
                <a:gd name="connsiteX7-535" fmla="*/ 2865120 w 2865120"/>
                <a:gd name="connsiteY7-536" fmla="*/ 2918460 h 3012150"/>
                <a:gd name="connsiteX8-537" fmla="*/ 1546860 w 2865120"/>
                <a:gd name="connsiteY8-538" fmla="*/ 2827020 h 3012150"/>
                <a:gd name="connsiteX9-539" fmla="*/ 1569720 w 2865120"/>
                <a:gd name="connsiteY9-540" fmla="*/ 1447800 h 3012150"/>
                <a:gd name="connsiteX10-541" fmla="*/ 1859280 w 2865120"/>
                <a:gd name="connsiteY10-542" fmla="*/ 617220 h 3012150"/>
                <a:gd name="connsiteX11-543" fmla="*/ 1516380 w 2865120"/>
                <a:gd name="connsiteY11-544" fmla="*/ 1257300 h 3012150"/>
                <a:gd name="connsiteX12-545" fmla="*/ 1150620 w 2865120"/>
                <a:gd name="connsiteY12-546" fmla="*/ 0 h 3012150"/>
                <a:gd name="connsiteX0-547" fmla="*/ 1150620 w 2865120"/>
                <a:gd name="connsiteY0-548" fmla="*/ 0 h 3012150"/>
                <a:gd name="connsiteX1-549" fmla="*/ 1440180 w 2865120"/>
                <a:gd name="connsiteY1-550" fmla="*/ 1501140 h 3012150"/>
                <a:gd name="connsiteX2-551" fmla="*/ 1423035 w 2865120"/>
                <a:gd name="connsiteY2-552" fmla="*/ 1643062 h 3012150"/>
                <a:gd name="connsiteX3-553" fmla="*/ 1089660 w 2865120"/>
                <a:gd name="connsiteY3-554" fmla="*/ 1287780 h 3012150"/>
                <a:gd name="connsiteX4-555" fmla="*/ 1371600 w 2865120"/>
                <a:gd name="connsiteY4-556" fmla="*/ 1752600 h 3012150"/>
                <a:gd name="connsiteX5-557" fmla="*/ 1318260 w 2865120"/>
                <a:gd name="connsiteY5-558" fmla="*/ 2834640 h 3012150"/>
                <a:gd name="connsiteX6-559" fmla="*/ 0 w 2865120"/>
                <a:gd name="connsiteY6-560" fmla="*/ 2979420 h 3012150"/>
                <a:gd name="connsiteX7-561" fmla="*/ 2865120 w 2865120"/>
                <a:gd name="connsiteY7-562" fmla="*/ 2918460 h 3012150"/>
                <a:gd name="connsiteX8-563" fmla="*/ 1546860 w 2865120"/>
                <a:gd name="connsiteY8-564" fmla="*/ 2827020 h 3012150"/>
                <a:gd name="connsiteX9-565" fmla="*/ 1569720 w 2865120"/>
                <a:gd name="connsiteY9-566" fmla="*/ 1447800 h 3012150"/>
                <a:gd name="connsiteX10-567" fmla="*/ 1859280 w 2865120"/>
                <a:gd name="connsiteY10-568" fmla="*/ 617220 h 3012150"/>
                <a:gd name="connsiteX11-569" fmla="*/ 1516380 w 2865120"/>
                <a:gd name="connsiteY11-570" fmla="*/ 1257300 h 3012150"/>
                <a:gd name="connsiteX12-571" fmla="*/ 1150620 w 2865120"/>
                <a:gd name="connsiteY12-572" fmla="*/ 0 h 3012150"/>
                <a:gd name="connsiteX0-573" fmla="*/ 1150620 w 2865120"/>
                <a:gd name="connsiteY0-574" fmla="*/ 0 h 3012150"/>
                <a:gd name="connsiteX1-575" fmla="*/ 1440180 w 2865120"/>
                <a:gd name="connsiteY1-576" fmla="*/ 1501140 h 3012150"/>
                <a:gd name="connsiteX2-577" fmla="*/ 1423035 w 2865120"/>
                <a:gd name="connsiteY2-578" fmla="*/ 1643062 h 3012150"/>
                <a:gd name="connsiteX3-579" fmla="*/ 1089660 w 2865120"/>
                <a:gd name="connsiteY3-580" fmla="*/ 1287780 h 3012150"/>
                <a:gd name="connsiteX4-581" fmla="*/ 1371600 w 2865120"/>
                <a:gd name="connsiteY4-582" fmla="*/ 1752600 h 3012150"/>
                <a:gd name="connsiteX5-583" fmla="*/ 1318260 w 2865120"/>
                <a:gd name="connsiteY5-584" fmla="*/ 2834640 h 3012150"/>
                <a:gd name="connsiteX6-585" fmla="*/ 0 w 2865120"/>
                <a:gd name="connsiteY6-586" fmla="*/ 2979420 h 3012150"/>
                <a:gd name="connsiteX7-587" fmla="*/ 2865120 w 2865120"/>
                <a:gd name="connsiteY7-588" fmla="*/ 2918460 h 3012150"/>
                <a:gd name="connsiteX8-589" fmla="*/ 1546860 w 2865120"/>
                <a:gd name="connsiteY8-590" fmla="*/ 2827020 h 3012150"/>
                <a:gd name="connsiteX9-591" fmla="*/ 1569720 w 2865120"/>
                <a:gd name="connsiteY9-592" fmla="*/ 1447800 h 3012150"/>
                <a:gd name="connsiteX10-593" fmla="*/ 1859280 w 2865120"/>
                <a:gd name="connsiteY10-594" fmla="*/ 617220 h 3012150"/>
                <a:gd name="connsiteX11-595" fmla="*/ 1516380 w 2865120"/>
                <a:gd name="connsiteY11-596" fmla="*/ 1257300 h 3012150"/>
                <a:gd name="connsiteX12-597" fmla="*/ 1150620 w 2865120"/>
                <a:gd name="connsiteY12-598" fmla="*/ 0 h 3012150"/>
                <a:gd name="connsiteX0-599" fmla="*/ 1150620 w 2865120"/>
                <a:gd name="connsiteY0-600" fmla="*/ 0 h 3012150"/>
                <a:gd name="connsiteX1-601" fmla="*/ 1440180 w 2865120"/>
                <a:gd name="connsiteY1-602" fmla="*/ 1501140 h 3012150"/>
                <a:gd name="connsiteX2-603" fmla="*/ 1423035 w 2865120"/>
                <a:gd name="connsiteY2-604" fmla="*/ 1643062 h 3012150"/>
                <a:gd name="connsiteX3-605" fmla="*/ 1089660 w 2865120"/>
                <a:gd name="connsiteY3-606" fmla="*/ 1287780 h 3012150"/>
                <a:gd name="connsiteX4-607" fmla="*/ 1371600 w 2865120"/>
                <a:gd name="connsiteY4-608" fmla="*/ 1752600 h 3012150"/>
                <a:gd name="connsiteX5-609" fmla="*/ 1318260 w 2865120"/>
                <a:gd name="connsiteY5-610" fmla="*/ 2834640 h 3012150"/>
                <a:gd name="connsiteX6-611" fmla="*/ 0 w 2865120"/>
                <a:gd name="connsiteY6-612" fmla="*/ 2979420 h 3012150"/>
                <a:gd name="connsiteX7-613" fmla="*/ 2865120 w 2865120"/>
                <a:gd name="connsiteY7-614" fmla="*/ 2918460 h 3012150"/>
                <a:gd name="connsiteX8-615" fmla="*/ 1546860 w 2865120"/>
                <a:gd name="connsiteY8-616" fmla="*/ 2827020 h 3012150"/>
                <a:gd name="connsiteX9-617" fmla="*/ 1569720 w 2865120"/>
                <a:gd name="connsiteY9-618" fmla="*/ 1447800 h 3012150"/>
                <a:gd name="connsiteX10-619" fmla="*/ 1859280 w 2865120"/>
                <a:gd name="connsiteY10-620" fmla="*/ 617220 h 3012150"/>
                <a:gd name="connsiteX11-621" fmla="*/ 1516380 w 2865120"/>
                <a:gd name="connsiteY11-622" fmla="*/ 1257300 h 3012150"/>
                <a:gd name="connsiteX12-623" fmla="*/ 1150620 w 2865120"/>
                <a:gd name="connsiteY12-624" fmla="*/ 0 h 3012150"/>
                <a:gd name="connsiteX0-625" fmla="*/ 1150620 w 2865120"/>
                <a:gd name="connsiteY0-626" fmla="*/ 0 h 3012150"/>
                <a:gd name="connsiteX1-627" fmla="*/ 1440180 w 2865120"/>
                <a:gd name="connsiteY1-628" fmla="*/ 1501140 h 3012150"/>
                <a:gd name="connsiteX2-629" fmla="*/ 1423035 w 2865120"/>
                <a:gd name="connsiteY2-630" fmla="*/ 1643062 h 3012150"/>
                <a:gd name="connsiteX3-631" fmla="*/ 1089660 w 2865120"/>
                <a:gd name="connsiteY3-632" fmla="*/ 1287780 h 3012150"/>
                <a:gd name="connsiteX4-633" fmla="*/ 1371600 w 2865120"/>
                <a:gd name="connsiteY4-634" fmla="*/ 1752600 h 3012150"/>
                <a:gd name="connsiteX5-635" fmla="*/ 1318260 w 2865120"/>
                <a:gd name="connsiteY5-636" fmla="*/ 2834640 h 3012150"/>
                <a:gd name="connsiteX6-637" fmla="*/ 0 w 2865120"/>
                <a:gd name="connsiteY6-638" fmla="*/ 2979420 h 3012150"/>
                <a:gd name="connsiteX7-639" fmla="*/ 2865120 w 2865120"/>
                <a:gd name="connsiteY7-640" fmla="*/ 2918460 h 3012150"/>
                <a:gd name="connsiteX8-641" fmla="*/ 1546860 w 2865120"/>
                <a:gd name="connsiteY8-642" fmla="*/ 2827020 h 3012150"/>
                <a:gd name="connsiteX9-643" fmla="*/ 1569720 w 2865120"/>
                <a:gd name="connsiteY9-644" fmla="*/ 1447800 h 3012150"/>
                <a:gd name="connsiteX10-645" fmla="*/ 1859280 w 2865120"/>
                <a:gd name="connsiteY10-646" fmla="*/ 617220 h 3012150"/>
                <a:gd name="connsiteX11-647" fmla="*/ 1516380 w 2865120"/>
                <a:gd name="connsiteY11-648" fmla="*/ 1257300 h 3012150"/>
                <a:gd name="connsiteX12-649" fmla="*/ 1150620 w 2865120"/>
                <a:gd name="connsiteY12-650" fmla="*/ 0 h 3012150"/>
                <a:gd name="connsiteX0-651" fmla="*/ 1150620 w 2865120"/>
                <a:gd name="connsiteY0-652" fmla="*/ 0 h 3012150"/>
                <a:gd name="connsiteX1-653" fmla="*/ 1440180 w 2865120"/>
                <a:gd name="connsiteY1-654" fmla="*/ 1501140 h 3012150"/>
                <a:gd name="connsiteX2-655" fmla="*/ 1423035 w 2865120"/>
                <a:gd name="connsiteY2-656" fmla="*/ 1643062 h 3012150"/>
                <a:gd name="connsiteX3-657" fmla="*/ 1089660 w 2865120"/>
                <a:gd name="connsiteY3-658" fmla="*/ 1287780 h 3012150"/>
                <a:gd name="connsiteX4-659" fmla="*/ 1371600 w 2865120"/>
                <a:gd name="connsiteY4-660" fmla="*/ 1752600 h 3012150"/>
                <a:gd name="connsiteX5-661" fmla="*/ 1318260 w 2865120"/>
                <a:gd name="connsiteY5-662" fmla="*/ 2834640 h 3012150"/>
                <a:gd name="connsiteX6-663" fmla="*/ 0 w 2865120"/>
                <a:gd name="connsiteY6-664" fmla="*/ 2979420 h 3012150"/>
                <a:gd name="connsiteX7-665" fmla="*/ 2865120 w 2865120"/>
                <a:gd name="connsiteY7-666" fmla="*/ 2918460 h 3012150"/>
                <a:gd name="connsiteX8-667" fmla="*/ 1546860 w 2865120"/>
                <a:gd name="connsiteY8-668" fmla="*/ 2827020 h 3012150"/>
                <a:gd name="connsiteX9-669" fmla="*/ 1569720 w 2865120"/>
                <a:gd name="connsiteY9-670" fmla="*/ 1447800 h 3012150"/>
                <a:gd name="connsiteX10-671" fmla="*/ 1859280 w 2865120"/>
                <a:gd name="connsiteY10-672" fmla="*/ 617220 h 3012150"/>
                <a:gd name="connsiteX11-673" fmla="*/ 1516380 w 2865120"/>
                <a:gd name="connsiteY11-674" fmla="*/ 1257300 h 3012150"/>
                <a:gd name="connsiteX12-675" fmla="*/ 1150620 w 2865120"/>
                <a:gd name="connsiteY12-676" fmla="*/ 0 h 3012150"/>
                <a:gd name="connsiteX0-677" fmla="*/ 1150620 w 2865120"/>
                <a:gd name="connsiteY0-678" fmla="*/ 0 h 3012150"/>
                <a:gd name="connsiteX1-679" fmla="*/ 1440180 w 2865120"/>
                <a:gd name="connsiteY1-680" fmla="*/ 1501140 h 3012150"/>
                <a:gd name="connsiteX2-681" fmla="*/ 1423035 w 2865120"/>
                <a:gd name="connsiteY2-682" fmla="*/ 1643062 h 3012150"/>
                <a:gd name="connsiteX3-683" fmla="*/ 1089660 w 2865120"/>
                <a:gd name="connsiteY3-684" fmla="*/ 1287780 h 3012150"/>
                <a:gd name="connsiteX4-685" fmla="*/ 1371600 w 2865120"/>
                <a:gd name="connsiteY4-686" fmla="*/ 1752600 h 3012150"/>
                <a:gd name="connsiteX5-687" fmla="*/ 1318260 w 2865120"/>
                <a:gd name="connsiteY5-688" fmla="*/ 2834640 h 3012150"/>
                <a:gd name="connsiteX6-689" fmla="*/ 0 w 2865120"/>
                <a:gd name="connsiteY6-690" fmla="*/ 2979420 h 3012150"/>
                <a:gd name="connsiteX7-691" fmla="*/ 2865120 w 2865120"/>
                <a:gd name="connsiteY7-692" fmla="*/ 2918460 h 3012150"/>
                <a:gd name="connsiteX8-693" fmla="*/ 1546860 w 2865120"/>
                <a:gd name="connsiteY8-694" fmla="*/ 2827020 h 3012150"/>
                <a:gd name="connsiteX9-695" fmla="*/ 1569720 w 2865120"/>
                <a:gd name="connsiteY9-696" fmla="*/ 1447800 h 3012150"/>
                <a:gd name="connsiteX10-697" fmla="*/ 1859280 w 2865120"/>
                <a:gd name="connsiteY10-698" fmla="*/ 617220 h 3012150"/>
                <a:gd name="connsiteX11-699" fmla="*/ 1516380 w 2865120"/>
                <a:gd name="connsiteY11-700" fmla="*/ 1257300 h 3012150"/>
                <a:gd name="connsiteX12-701" fmla="*/ 1150620 w 2865120"/>
                <a:gd name="connsiteY12-702" fmla="*/ 0 h 3012150"/>
                <a:gd name="connsiteX0-703" fmla="*/ 1150620 w 2865120"/>
                <a:gd name="connsiteY0-704" fmla="*/ 0 h 3012150"/>
                <a:gd name="connsiteX1-705" fmla="*/ 1440180 w 2865120"/>
                <a:gd name="connsiteY1-706" fmla="*/ 1501140 h 3012150"/>
                <a:gd name="connsiteX2-707" fmla="*/ 1423035 w 2865120"/>
                <a:gd name="connsiteY2-708" fmla="*/ 1643062 h 3012150"/>
                <a:gd name="connsiteX3-709" fmla="*/ 1089660 w 2865120"/>
                <a:gd name="connsiteY3-710" fmla="*/ 1287780 h 3012150"/>
                <a:gd name="connsiteX4-711" fmla="*/ 1371600 w 2865120"/>
                <a:gd name="connsiteY4-712" fmla="*/ 1752600 h 3012150"/>
                <a:gd name="connsiteX5-713" fmla="*/ 1318260 w 2865120"/>
                <a:gd name="connsiteY5-714" fmla="*/ 2834640 h 3012150"/>
                <a:gd name="connsiteX6-715" fmla="*/ 0 w 2865120"/>
                <a:gd name="connsiteY6-716" fmla="*/ 2979420 h 3012150"/>
                <a:gd name="connsiteX7-717" fmla="*/ 2865120 w 2865120"/>
                <a:gd name="connsiteY7-718" fmla="*/ 2918460 h 3012150"/>
                <a:gd name="connsiteX8-719" fmla="*/ 1546860 w 2865120"/>
                <a:gd name="connsiteY8-720" fmla="*/ 2827020 h 3012150"/>
                <a:gd name="connsiteX9-721" fmla="*/ 1569720 w 2865120"/>
                <a:gd name="connsiteY9-722" fmla="*/ 1447800 h 3012150"/>
                <a:gd name="connsiteX10-723" fmla="*/ 1859280 w 2865120"/>
                <a:gd name="connsiteY10-724" fmla="*/ 617220 h 3012150"/>
                <a:gd name="connsiteX11-725" fmla="*/ 1516380 w 2865120"/>
                <a:gd name="connsiteY11-726" fmla="*/ 1257300 h 3012150"/>
                <a:gd name="connsiteX12-727" fmla="*/ 1150620 w 2865120"/>
                <a:gd name="connsiteY12-728" fmla="*/ 0 h 3012150"/>
                <a:gd name="connsiteX0-729" fmla="*/ 1150620 w 2865120"/>
                <a:gd name="connsiteY0-730" fmla="*/ 0 h 3012150"/>
                <a:gd name="connsiteX1-731" fmla="*/ 1440180 w 2865120"/>
                <a:gd name="connsiteY1-732" fmla="*/ 1501140 h 3012150"/>
                <a:gd name="connsiteX2-733" fmla="*/ 1423035 w 2865120"/>
                <a:gd name="connsiteY2-734" fmla="*/ 1643062 h 3012150"/>
                <a:gd name="connsiteX3-735" fmla="*/ 1089660 w 2865120"/>
                <a:gd name="connsiteY3-736" fmla="*/ 1287780 h 3012150"/>
                <a:gd name="connsiteX4-737" fmla="*/ 1371600 w 2865120"/>
                <a:gd name="connsiteY4-738" fmla="*/ 1752600 h 3012150"/>
                <a:gd name="connsiteX5-739" fmla="*/ 1318260 w 2865120"/>
                <a:gd name="connsiteY5-740" fmla="*/ 2834640 h 3012150"/>
                <a:gd name="connsiteX6-741" fmla="*/ 0 w 2865120"/>
                <a:gd name="connsiteY6-742" fmla="*/ 2979420 h 3012150"/>
                <a:gd name="connsiteX7-743" fmla="*/ 2865120 w 2865120"/>
                <a:gd name="connsiteY7-744" fmla="*/ 2918460 h 3012150"/>
                <a:gd name="connsiteX8-745" fmla="*/ 1546860 w 2865120"/>
                <a:gd name="connsiteY8-746" fmla="*/ 2827020 h 3012150"/>
                <a:gd name="connsiteX9-747" fmla="*/ 1569720 w 2865120"/>
                <a:gd name="connsiteY9-748" fmla="*/ 1447800 h 3012150"/>
                <a:gd name="connsiteX10-749" fmla="*/ 1859280 w 2865120"/>
                <a:gd name="connsiteY10-750" fmla="*/ 617220 h 3012150"/>
                <a:gd name="connsiteX11-751" fmla="*/ 1516380 w 2865120"/>
                <a:gd name="connsiteY11-752" fmla="*/ 1257300 h 3012150"/>
                <a:gd name="connsiteX12-753" fmla="*/ 1150620 w 2865120"/>
                <a:gd name="connsiteY12-754" fmla="*/ 0 h 301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2865120" h="3012150">
                  <a:moveTo>
                    <a:pt x="1150620" y="0"/>
                  </a:moveTo>
                  <a:cubicBezTo>
                    <a:pt x="1351915" y="897572"/>
                    <a:pt x="1400810" y="640715"/>
                    <a:pt x="1440180" y="1501140"/>
                  </a:cubicBezTo>
                  <a:lnTo>
                    <a:pt x="1423035" y="1643062"/>
                  </a:lnTo>
                  <a:cubicBezTo>
                    <a:pt x="1308735" y="1526222"/>
                    <a:pt x="1318260" y="1435100"/>
                    <a:pt x="1089660" y="1287780"/>
                  </a:cubicBezTo>
                  <a:cubicBezTo>
                    <a:pt x="1137920" y="1280160"/>
                    <a:pt x="1216660" y="1508760"/>
                    <a:pt x="1371600" y="1752600"/>
                  </a:cubicBezTo>
                  <a:cubicBezTo>
                    <a:pt x="1422400" y="2486660"/>
                    <a:pt x="1336040" y="2473960"/>
                    <a:pt x="1318260" y="2834640"/>
                  </a:cubicBezTo>
                  <a:cubicBezTo>
                    <a:pt x="876300" y="2887980"/>
                    <a:pt x="68580" y="2804160"/>
                    <a:pt x="0" y="2979420"/>
                  </a:cubicBezTo>
                  <a:cubicBezTo>
                    <a:pt x="962660" y="2989580"/>
                    <a:pt x="2115820" y="3075940"/>
                    <a:pt x="2865120" y="2918460"/>
                  </a:cubicBezTo>
                  <a:cubicBezTo>
                    <a:pt x="2385060" y="2819400"/>
                    <a:pt x="1996440" y="2857500"/>
                    <a:pt x="1546860" y="2827020"/>
                  </a:cubicBezTo>
                  <a:lnTo>
                    <a:pt x="1569720" y="1447800"/>
                  </a:lnTo>
                  <a:cubicBezTo>
                    <a:pt x="1666240" y="1170940"/>
                    <a:pt x="1640840" y="1000760"/>
                    <a:pt x="1859280" y="617220"/>
                  </a:cubicBezTo>
                  <a:cubicBezTo>
                    <a:pt x="1615440" y="868680"/>
                    <a:pt x="1630680" y="1043940"/>
                    <a:pt x="1516380" y="1257300"/>
                  </a:cubicBezTo>
                  <a:cubicBezTo>
                    <a:pt x="1531620" y="1005840"/>
                    <a:pt x="1430654" y="765810"/>
                    <a:pt x="1150620" y="0"/>
                  </a:cubicBezTo>
                  <a:close/>
                </a:path>
              </a:pathLst>
            </a:custGeom>
            <a:solidFill>
              <a:srgbClr val="5E4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5425438" y="2947194"/>
              <a:ext cx="746762" cy="505492"/>
            </a:xfrm>
            <a:custGeom>
              <a:avLst/>
              <a:gdLst>
                <a:gd name="connsiteX0" fmla="*/ 0 w 716280"/>
                <a:gd name="connsiteY0" fmla="*/ 365760 h 556260"/>
                <a:gd name="connsiteX1" fmla="*/ 716280 w 716280"/>
                <a:gd name="connsiteY1" fmla="*/ 0 h 556260"/>
                <a:gd name="connsiteX2" fmla="*/ 198120 w 716280"/>
                <a:gd name="connsiteY2" fmla="*/ 556260 h 556260"/>
                <a:gd name="connsiteX3" fmla="*/ 0 w 716280"/>
                <a:gd name="connsiteY3" fmla="*/ 365760 h 556260"/>
                <a:gd name="connsiteX0-1" fmla="*/ 0 w 716280"/>
                <a:gd name="connsiteY0-2" fmla="*/ 365760 h 556260"/>
                <a:gd name="connsiteX1-3" fmla="*/ 716280 w 716280"/>
                <a:gd name="connsiteY1-4" fmla="*/ 0 h 556260"/>
                <a:gd name="connsiteX2-5" fmla="*/ 198120 w 716280"/>
                <a:gd name="connsiteY2-6" fmla="*/ 556260 h 556260"/>
                <a:gd name="connsiteX3-7" fmla="*/ 0 w 716280"/>
                <a:gd name="connsiteY3-8" fmla="*/ 365760 h 556260"/>
                <a:gd name="connsiteX0-9" fmla="*/ 0 w 716280"/>
                <a:gd name="connsiteY0-10" fmla="*/ 365760 h 556260"/>
                <a:gd name="connsiteX1-11" fmla="*/ 716280 w 716280"/>
                <a:gd name="connsiteY1-12" fmla="*/ 0 h 556260"/>
                <a:gd name="connsiteX2-13" fmla="*/ 198120 w 716280"/>
                <a:gd name="connsiteY2-14" fmla="*/ 556260 h 556260"/>
                <a:gd name="connsiteX3-15" fmla="*/ 0 w 716280"/>
                <a:gd name="connsiteY3-16" fmla="*/ 365760 h 556260"/>
                <a:gd name="connsiteX0-17" fmla="*/ 0 w 716280"/>
                <a:gd name="connsiteY0-18" fmla="*/ 365760 h 556260"/>
                <a:gd name="connsiteX1-19" fmla="*/ 716280 w 716280"/>
                <a:gd name="connsiteY1-20" fmla="*/ 0 h 556260"/>
                <a:gd name="connsiteX2-21" fmla="*/ 198120 w 716280"/>
                <a:gd name="connsiteY2-22" fmla="*/ 556260 h 556260"/>
                <a:gd name="connsiteX3-23" fmla="*/ 0 w 716280"/>
                <a:gd name="connsiteY3-24" fmla="*/ 365760 h 556260"/>
                <a:gd name="connsiteX0-25" fmla="*/ 0 w 716280"/>
                <a:gd name="connsiteY0-26" fmla="*/ 365760 h 556260"/>
                <a:gd name="connsiteX1-27" fmla="*/ 716280 w 716280"/>
                <a:gd name="connsiteY1-28" fmla="*/ 0 h 556260"/>
                <a:gd name="connsiteX2-29" fmla="*/ 198120 w 716280"/>
                <a:gd name="connsiteY2-30" fmla="*/ 556260 h 556260"/>
                <a:gd name="connsiteX3-31" fmla="*/ 0 w 716280"/>
                <a:gd name="connsiteY3-32" fmla="*/ 365760 h 556260"/>
                <a:gd name="connsiteX0-33" fmla="*/ 0 w 746760"/>
                <a:gd name="connsiteY0-34" fmla="*/ 312420 h 502920"/>
                <a:gd name="connsiteX1-35" fmla="*/ 746760 w 746760"/>
                <a:gd name="connsiteY1-36" fmla="*/ 0 h 502920"/>
                <a:gd name="connsiteX2-37" fmla="*/ 198120 w 746760"/>
                <a:gd name="connsiteY2-38" fmla="*/ 502920 h 502920"/>
                <a:gd name="connsiteX3-39" fmla="*/ 0 w 746760"/>
                <a:gd name="connsiteY3-40" fmla="*/ 312420 h 502920"/>
                <a:gd name="connsiteX0-41" fmla="*/ 0 w 746760"/>
                <a:gd name="connsiteY0-42" fmla="*/ 336475 h 526975"/>
                <a:gd name="connsiteX1-43" fmla="*/ 746760 w 746760"/>
                <a:gd name="connsiteY1-44" fmla="*/ 24055 h 526975"/>
                <a:gd name="connsiteX2-45" fmla="*/ 198120 w 746760"/>
                <a:gd name="connsiteY2-46" fmla="*/ 526975 h 526975"/>
                <a:gd name="connsiteX3-47" fmla="*/ 0 w 746760"/>
                <a:gd name="connsiteY3-48" fmla="*/ 336475 h 526975"/>
                <a:gd name="connsiteX0-49" fmla="*/ 0 w 746760"/>
                <a:gd name="connsiteY0-50" fmla="*/ 343241 h 533741"/>
                <a:gd name="connsiteX1-51" fmla="*/ 746760 w 746760"/>
                <a:gd name="connsiteY1-52" fmla="*/ 30821 h 533741"/>
                <a:gd name="connsiteX2-53" fmla="*/ 198120 w 746760"/>
                <a:gd name="connsiteY2-54" fmla="*/ 533741 h 533741"/>
                <a:gd name="connsiteX3-55" fmla="*/ 0 w 746760"/>
                <a:gd name="connsiteY3-56" fmla="*/ 343241 h 533741"/>
                <a:gd name="connsiteX0-57" fmla="*/ 0 w 746760"/>
                <a:gd name="connsiteY0-58" fmla="*/ 341493 h 531993"/>
                <a:gd name="connsiteX1-59" fmla="*/ 746760 w 746760"/>
                <a:gd name="connsiteY1-60" fmla="*/ 29073 h 531993"/>
                <a:gd name="connsiteX2-61" fmla="*/ 198120 w 746760"/>
                <a:gd name="connsiteY2-62" fmla="*/ 531993 h 531993"/>
                <a:gd name="connsiteX3-63" fmla="*/ 0 w 746760"/>
                <a:gd name="connsiteY3-64" fmla="*/ 341493 h 531993"/>
                <a:gd name="connsiteX0-65" fmla="*/ 0 w 746760"/>
                <a:gd name="connsiteY0-66" fmla="*/ 341493 h 577713"/>
                <a:gd name="connsiteX1-67" fmla="*/ 746760 w 746760"/>
                <a:gd name="connsiteY1-68" fmla="*/ 29073 h 577713"/>
                <a:gd name="connsiteX2-69" fmla="*/ 220980 w 746760"/>
                <a:gd name="connsiteY2-70" fmla="*/ 577713 h 577713"/>
                <a:gd name="connsiteX3-71" fmla="*/ 0 w 746760"/>
                <a:gd name="connsiteY3-72" fmla="*/ 341493 h 577713"/>
                <a:gd name="connsiteX0-73" fmla="*/ 0 w 746760"/>
                <a:gd name="connsiteY0-74" fmla="*/ 341493 h 577713"/>
                <a:gd name="connsiteX1-75" fmla="*/ 746760 w 746760"/>
                <a:gd name="connsiteY1-76" fmla="*/ 29073 h 577713"/>
                <a:gd name="connsiteX2-77" fmla="*/ 220980 w 746760"/>
                <a:gd name="connsiteY2-78" fmla="*/ 577713 h 577713"/>
                <a:gd name="connsiteX3-79" fmla="*/ 0 w 746760"/>
                <a:gd name="connsiteY3-80" fmla="*/ 341493 h 577713"/>
                <a:gd name="connsiteX0-81" fmla="*/ 0 w 746760"/>
                <a:gd name="connsiteY0-82" fmla="*/ 341493 h 577713"/>
                <a:gd name="connsiteX1-83" fmla="*/ 746760 w 746760"/>
                <a:gd name="connsiteY1-84" fmla="*/ 29073 h 577713"/>
                <a:gd name="connsiteX2-85" fmla="*/ 220980 w 746760"/>
                <a:gd name="connsiteY2-86" fmla="*/ 577713 h 577713"/>
                <a:gd name="connsiteX3-87" fmla="*/ 0 w 746760"/>
                <a:gd name="connsiteY3-88" fmla="*/ 341493 h 577713"/>
                <a:gd name="connsiteX0-89" fmla="*/ 0 w 746760"/>
                <a:gd name="connsiteY0-90" fmla="*/ 341493 h 577713"/>
                <a:gd name="connsiteX1-91" fmla="*/ 746760 w 746760"/>
                <a:gd name="connsiteY1-92" fmla="*/ 29073 h 577713"/>
                <a:gd name="connsiteX2-93" fmla="*/ 220980 w 746760"/>
                <a:gd name="connsiteY2-94" fmla="*/ 577713 h 577713"/>
                <a:gd name="connsiteX3-95" fmla="*/ 0 w 746760"/>
                <a:gd name="connsiteY3-96" fmla="*/ 341493 h 577713"/>
                <a:gd name="connsiteX0-97" fmla="*/ 0 w 746760"/>
                <a:gd name="connsiteY0-98" fmla="*/ 341493 h 577713"/>
                <a:gd name="connsiteX1-99" fmla="*/ 746760 w 746760"/>
                <a:gd name="connsiteY1-100" fmla="*/ 29073 h 577713"/>
                <a:gd name="connsiteX2-101" fmla="*/ 220980 w 746760"/>
                <a:gd name="connsiteY2-102" fmla="*/ 577713 h 577713"/>
                <a:gd name="connsiteX3-103" fmla="*/ 0 w 746760"/>
                <a:gd name="connsiteY3-104" fmla="*/ 341493 h 577713"/>
                <a:gd name="connsiteX0-105" fmla="*/ 0 w 746760"/>
                <a:gd name="connsiteY0-106" fmla="*/ 341493 h 534851"/>
                <a:gd name="connsiteX1-107" fmla="*/ 746760 w 746760"/>
                <a:gd name="connsiteY1-108" fmla="*/ 29073 h 534851"/>
                <a:gd name="connsiteX2-109" fmla="*/ 225742 w 746760"/>
                <a:gd name="connsiteY2-110" fmla="*/ 534851 h 534851"/>
                <a:gd name="connsiteX3-111" fmla="*/ 0 w 746760"/>
                <a:gd name="connsiteY3-112" fmla="*/ 341493 h 534851"/>
                <a:gd name="connsiteX0-113" fmla="*/ 0 w 746760"/>
                <a:gd name="connsiteY0-114" fmla="*/ 341493 h 534851"/>
                <a:gd name="connsiteX1-115" fmla="*/ 746760 w 746760"/>
                <a:gd name="connsiteY1-116" fmla="*/ 29073 h 534851"/>
                <a:gd name="connsiteX2-117" fmla="*/ 225742 w 746760"/>
                <a:gd name="connsiteY2-118" fmla="*/ 534851 h 534851"/>
                <a:gd name="connsiteX3-119" fmla="*/ 0 w 746760"/>
                <a:gd name="connsiteY3-120" fmla="*/ 341493 h 534851"/>
                <a:gd name="connsiteX0-121" fmla="*/ 2 w 746762"/>
                <a:gd name="connsiteY0-122" fmla="*/ 341493 h 534851"/>
                <a:gd name="connsiteX1-123" fmla="*/ 746762 w 746762"/>
                <a:gd name="connsiteY1-124" fmla="*/ 29073 h 534851"/>
                <a:gd name="connsiteX2-125" fmla="*/ 225744 w 746762"/>
                <a:gd name="connsiteY2-126" fmla="*/ 534851 h 534851"/>
                <a:gd name="connsiteX3-127" fmla="*/ 2 w 746762"/>
                <a:gd name="connsiteY3-128" fmla="*/ 341493 h 534851"/>
                <a:gd name="connsiteX0-129" fmla="*/ 2 w 746762"/>
                <a:gd name="connsiteY0-130" fmla="*/ 341493 h 496751"/>
                <a:gd name="connsiteX1-131" fmla="*/ 746762 w 746762"/>
                <a:gd name="connsiteY1-132" fmla="*/ 29073 h 496751"/>
                <a:gd name="connsiteX2-133" fmla="*/ 225744 w 746762"/>
                <a:gd name="connsiteY2-134" fmla="*/ 496751 h 496751"/>
                <a:gd name="connsiteX3-135" fmla="*/ 2 w 746762"/>
                <a:gd name="connsiteY3-136" fmla="*/ 341493 h 496751"/>
                <a:gd name="connsiteX0-137" fmla="*/ 2 w 746762"/>
                <a:gd name="connsiteY0-138" fmla="*/ 341493 h 499282"/>
                <a:gd name="connsiteX1-139" fmla="*/ 746762 w 746762"/>
                <a:gd name="connsiteY1-140" fmla="*/ 29073 h 499282"/>
                <a:gd name="connsiteX2-141" fmla="*/ 225744 w 746762"/>
                <a:gd name="connsiteY2-142" fmla="*/ 496751 h 499282"/>
                <a:gd name="connsiteX3-143" fmla="*/ 2 w 746762"/>
                <a:gd name="connsiteY3-144" fmla="*/ 341493 h 499282"/>
                <a:gd name="connsiteX0-145" fmla="*/ 2 w 746762"/>
                <a:gd name="connsiteY0-146" fmla="*/ 341493 h 515217"/>
                <a:gd name="connsiteX1-147" fmla="*/ 746762 w 746762"/>
                <a:gd name="connsiteY1-148" fmla="*/ 29073 h 515217"/>
                <a:gd name="connsiteX2-149" fmla="*/ 228126 w 746762"/>
                <a:gd name="connsiteY2-150" fmla="*/ 513419 h 515217"/>
                <a:gd name="connsiteX3-151" fmla="*/ 2 w 746762"/>
                <a:gd name="connsiteY3-152" fmla="*/ 341493 h 515217"/>
                <a:gd name="connsiteX0-153" fmla="*/ 2 w 746762"/>
                <a:gd name="connsiteY0-154" fmla="*/ 341493 h 515217"/>
                <a:gd name="connsiteX1-155" fmla="*/ 746762 w 746762"/>
                <a:gd name="connsiteY1-156" fmla="*/ 29073 h 515217"/>
                <a:gd name="connsiteX2-157" fmla="*/ 228126 w 746762"/>
                <a:gd name="connsiteY2-158" fmla="*/ 513419 h 515217"/>
                <a:gd name="connsiteX3-159" fmla="*/ 2 w 746762"/>
                <a:gd name="connsiteY3-160" fmla="*/ 341493 h 515217"/>
                <a:gd name="connsiteX0-161" fmla="*/ 2 w 746762"/>
                <a:gd name="connsiteY0-162" fmla="*/ 341493 h 515217"/>
                <a:gd name="connsiteX1-163" fmla="*/ 746762 w 746762"/>
                <a:gd name="connsiteY1-164" fmla="*/ 29073 h 515217"/>
                <a:gd name="connsiteX2-165" fmla="*/ 228126 w 746762"/>
                <a:gd name="connsiteY2-166" fmla="*/ 513419 h 515217"/>
                <a:gd name="connsiteX3-167" fmla="*/ 2 w 746762"/>
                <a:gd name="connsiteY3-168" fmla="*/ 341493 h 515217"/>
                <a:gd name="connsiteX0-169" fmla="*/ 2 w 746762"/>
                <a:gd name="connsiteY0-170" fmla="*/ 331768 h 505492"/>
                <a:gd name="connsiteX1-171" fmla="*/ 746762 w 746762"/>
                <a:gd name="connsiteY1-172" fmla="*/ 19348 h 505492"/>
                <a:gd name="connsiteX2-173" fmla="*/ 228126 w 746762"/>
                <a:gd name="connsiteY2-174" fmla="*/ 503694 h 505492"/>
                <a:gd name="connsiteX3-175" fmla="*/ 2 w 746762"/>
                <a:gd name="connsiteY3-176" fmla="*/ 331768 h 505492"/>
                <a:gd name="connsiteX0-177" fmla="*/ 2 w 746762"/>
                <a:gd name="connsiteY0-178" fmla="*/ 331768 h 505492"/>
                <a:gd name="connsiteX1-179" fmla="*/ 746762 w 746762"/>
                <a:gd name="connsiteY1-180" fmla="*/ 19348 h 505492"/>
                <a:gd name="connsiteX2-181" fmla="*/ 228126 w 746762"/>
                <a:gd name="connsiteY2-182" fmla="*/ 503694 h 505492"/>
                <a:gd name="connsiteX3-183" fmla="*/ 2 w 746762"/>
                <a:gd name="connsiteY3-184" fmla="*/ 331768 h 505492"/>
              </a:gdLst>
              <a:ahLst/>
              <a:cxnLst>
                <a:cxn ang="0">
                  <a:pos x="connsiteX0-1" y="connsiteY0-2"/>
                </a:cxn>
                <a:cxn ang="0">
                  <a:pos x="connsiteX1-3" y="connsiteY1-4"/>
                </a:cxn>
                <a:cxn ang="0">
                  <a:pos x="connsiteX2-5" y="connsiteY2-6"/>
                </a:cxn>
                <a:cxn ang="0">
                  <a:pos x="connsiteX3-7" y="connsiteY3-8"/>
                </a:cxn>
              </a:cxnLst>
              <a:rect l="l" t="t" r="r" b="b"/>
              <a:pathLst>
                <a:path w="746762" h="505492">
                  <a:moveTo>
                    <a:pt x="2" y="331768"/>
                  </a:moveTo>
                  <a:cubicBezTo>
                    <a:pt x="54929" y="-37326"/>
                    <a:pt x="576582" y="-18752"/>
                    <a:pt x="746762" y="19348"/>
                  </a:cubicBezTo>
                  <a:cubicBezTo>
                    <a:pt x="445454" y="149047"/>
                    <a:pt x="643733" y="428287"/>
                    <a:pt x="228126" y="503694"/>
                  </a:cubicBezTo>
                  <a:cubicBezTo>
                    <a:pt x="140655" y="514489"/>
                    <a:pt x="-633" y="479088"/>
                    <a:pt x="2" y="331768"/>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4190416" y="2167355"/>
              <a:ext cx="781050" cy="779918"/>
            </a:xfrm>
            <a:custGeom>
              <a:avLst/>
              <a:gdLst>
                <a:gd name="connsiteX0" fmla="*/ 0 w 723900"/>
                <a:gd name="connsiteY0" fmla="*/ 0 h 739140"/>
                <a:gd name="connsiteX1" fmla="*/ 723900 w 723900"/>
                <a:gd name="connsiteY1" fmla="*/ 601980 h 739140"/>
                <a:gd name="connsiteX2" fmla="*/ 411480 w 723900"/>
                <a:gd name="connsiteY2" fmla="*/ 739140 h 739140"/>
                <a:gd name="connsiteX3" fmla="*/ 0 w 723900"/>
                <a:gd name="connsiteY3" fmla="*/ 0 h 739140"/>
                <a:gd name="connsiteX0-1" fmla="*/ 0 w 723900"/>
                <a:gd name="connsiteY0-2" fmla="*/ 0 h 762951"/>
                <a:gd name="connsiteX1-3" fmla="*/ 723900 w 723900"/>
                <a:gd name="connsiteY1-4" fmla="*/ 601980 h 762951"/>
                <a:gd name="connsiteX2-5" fmla="*/ 411480 w 723900"/>
                <a:gd name="connsiteY2-6" fmla="*/ 739140 h 762951"/>
                <a:gd name="connsiteX3-7" fmla="*/ 0 w 723900"/>
                <a:gd name="connsiteY3-8" fmla="*/ 0 h 762951"/>
                <a:gd name="connsiteX0-9" fmla="*/ 0 w 781050"/>
                <a:gd name="connsiteY0-10" fmla="*/ 0 h 759936"/>
                <a:gd name="connsiteX1-11" fmla="*/ 781050 w 781050"/>
                <a:gd name="connsiteY1-12" fmla="*/ 566262 h 759936"/>
                <a:gd name="connsiteX2-13" fmla="*/ 411480 w 781050"/>
                <a:gd name="connsiteY2-14" fmla="*/ 739140 h 759936"/>
                <a:gd name="connsiteX3-15" fmla="*/ 0 w 781050"/>
                <a:gd name="connsiteY3-16" fmla="*/ 0 h 759936"/>
                <a:gd name="connsiteX0-17" fmla="*/ 0 w 781050"/>
                <a:gd name="connsiteY0-18" fmla="*/ 0 h 764695"/>
                <a:gd name="connsiteX1-19" fmla="*/ 781050 w 781050"/>
                <a:gd name="connsiteY1-20" fmla="*/ 566262 h 764695"/>
                <a:gd name="connsiteX2-21" fmla="*/ 411480 w 781050"/>
                <a:gd name="connsiteY2-22" fmla="*/ 739140 h 764695"/>
                <a:gd name="connsiteX3-23" fmla="*/ 0 w 781050"/>
                <a:gd name="connsiteY3-24" fmla="*/ 0 h 764695"/>
                <a:gd name="connsiteX0-25" fmla="*/ 0 w 781050"/>
                <a:gd name="connsiteY0-26" fmla="*/ 0 h 764695"/>
                <a:gd name="connsiteX1-27" fmla="*/ 781050 w 781050"/>
                <a:gd name="connsiteY1-28" fmla="*/ 566262 h 764695"/>
                <a:gd name="connsiteX2-29" fmla="*/ 411480 w 781050"/>
                <a:gd name="connsiteY2-30" fmla="*/ 739140 h 764695"/>
                <a:gd name="connsiteX3-31" fmla="*/ 0 w 781050"/>
                <a:gd name="connsiteY3-32" fmla="*/ 0 h 764695"/>
                <a:gd name="connsiteX0-33" fmla="*/ 0 w 781050"/>
                <a:gd name="connsiteY0-34" fmla="*/ 0 h 764695"/>
                <a:gd name="connsiteX1-35" fmla="*/ 781050 w 781050"/>
                <a:gd name="connsiteY1-36" fmla="*/ 566262 h 764695"/>
                <a:gd name="connsiteX2-37" fmla="*/ 411480 w 781050"/>
                <a:gd name="connsiteY2-38" fmla="*/ 739140 h 764695"/>
                <a:gd name="connsiteX3-39" fmla="*/ 0 w 781050"/>
                <a:gd name="connsiteY3-40" fmla="*/ 0 h 764695"/>
                <a:gd name="connsiteX0-41" fmla="*/ 0 w 781050"/>
                <a:gd name="connsiteY0-42" fmla="*/ 0 h 779918"/>
                <a:gd name="connsiteX1-43" fmla="*/ 781050 w 781050"/>
                <a:gd name="connsiteY1-44" fmla="*/ 566262 h 779918"/>
                <a:gd name="connsiteX2-45" fmla="*/ 411480 w 781050"/>
                <a:gd name="connsiteY2-46" fmla="*/ 739140 h 779918"/>
                <a:gd name="connsiteX3-47" fmla="*/ 0 w 781050"/>
                <a:gd name="connsiteY3-48" fmla="*/ 0 h 779918"/>
                <a:gd name="connsiteX0-49" fmla="*/ 0 w 781050"/>
                <a:gd name="connsiteY0-50" fmla="*/ 0 h 779918"/>
                <a:gd name="connsiteX1-51" fmla="*/ 781050 w 781050"/>
                <a:gd name="connsiteY1-52" fmla="*/ 566262 h 779918"/>
                <a:gd name="connsiteX2-53" fmla="*/ 411480 w 781050"/>
                <a:gd name="connsiteY2-54" fmla="*/ 739140 h 779918"/>
                <a:gd name="connsiteX3-55" fmla="*/ 0 w 781050"/>
                <a:gd name="connsiteY3-56" fmla="*/ 0 h 779918"/>
                <a:gd name="connsiteX0-57" fmla="*/ 0 w 781050"/>
                <a:gd name="connsiteY0-58" fmla="*/ 0 h 779918"/>
                <a:gd name="connsiteX1-59" fmla="*/ 781050 w 781050"/>
                <a:gd name="connsiteY1-60" fmla="*/ 566262 h 779918"/>
                <a:gd name="connsiteX2-61" fmla="*/ 411480 w 781050"/>
                <a:gd name="connsiteY2-62" fmla="*/ 739140 h 779918"/>
                <a:gd name="connsiteX3-63" fmla="*/ 0 w 781050"/>
                <a:gd name="connsiteY3-64" fmla="*/ 0 h 779918"/>
                <a:gd name="connsiteX0-65" fmla="*/ 0 w 781050"/>
                <a:gd name="connsiteY0-66" fmla="*/ 0 h 779918"/>
                <a:gd name="connsiteX1-67" fmla="*/ 781050 w 781050"/>
                <a:gd name="connsiteY1-68" fmla="*/ 566262 h 779918"/>
                <a:gd name="connsiteX2-69" fmla="*/ 411480 w 781050"/>
                <a:gd name="connsiteY2-70" fmla="*/ 739140 h 779918"/>
                <a:gd name="connsiteX3-71" fmla="*/ 0 w 781050"/>
                <a:gd name="connsiteY3-72" fmla="*/ 0 h 779918"/>
              </a:gdLst>
              <a:ahLst/>
              <a:cxnLst>
                <a:cxn ang="0">
                  <a:pos x="connsiteX0-1" y="connsiteY0-2"/>
                </a:cxn>
                <a:cxn ang="0">
                  <a:pos x="connsiteX1-3" y="connsiteY1-4"/>
                </a:cxn>
                <a:cxn ang="0">
                  <a:pos x="connsiteX2-5" y="connsiteY2-6"/>
                </a:cxn>
                <a:cxn ang="0">
                  <a:pos x="connsiteX3-7" y="connsiteY3-8"/>
                </a:cxn>
              </a:cxnLst>
              <a:rect l="l" t="t" r="r" b="b"/>
              <a:pathLst>
                <a:path w="781050" h="779918">
                  <a:moveTo>
                    <a:pt x="0" y="0"/>
                  </a:moveTo>
                  <a:cubicBezTo>
                    <a:pt x="371475" y="134779"/>
                    <a:pt x="736600" y="152083"/>
                    <a:pt x="781050" y="566262"/>
                  </a:cubicBezTo>
                  <a:cubicBezTo>
                    <a:pt x="769778" y="669132"/>
                    <a:pt x="644207" y="864870"/>
                    <a:pt x="411480" y="739140"/>
                  </a:cubicBezTo>
                  <a:cubicBezTo>
                    <a:pt x="-9048" y="478473"/>
                    <a:pt x="137160" y="246380"/>
                    <a:pt x="0" y="0"/>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4249738" y="3595366"/>
              <a:ext cx="661352" cy="521073"/>
            </a:xfrm>
            <a:custGeom>
              <a:avLst/>
              <a:gdLst>
                <a:gd name="connsiteX0" fmla="*/ 0 w 723900"/>
                <a:gd name="connsiteY0" fmla="*/ 0 h 739140"/>
                <a:gd name="connsiteX1" fmla="*/ 723900 w 723900"/>
                <a:gd name="connsiteY1" fmla="*/ 601980 h 739140"/>
                <a:gd name="connsiteX2" fmla="*/ 411480 w 723900"/>
                <a:gd name="connsiteY2" fmla="*/ 739140 h 739140"/>
                <a:gd name="connsiteX3" fmla="*/ 0 w 723900"/>
                <a:gd name="connsiteY3" fmla="*/ 0 h 739140"/>
                <a:gd name="connsiteX0-1" fmla="*/ 0 w 723900"/>
                <a:gd name="connsiteY0-2" fmla="*/ 0 h 762951"/>
                <a:gd name="connsiteX1-3" fmla="*/ 723900 w 723900"/>
                <a:gd name="connsiteY1-4" fmla="*/ 601980 h 762951"/>
                <a:gd name="connsiteX2-5" fmla="*/ 411480 w 723900"/>
                <a:gd name="connsiteY2-6" fmla="*/ 739140 h 762951"/>
                <a:gd name="connsiteX3-7" fmla="*/ 0 w 723900"/>
                <a:gd name="connsiteY3-8" fmla="*/ 0 h 762951"/>
                <a:gd name="connsiteX0-9" fmla="*/ 0 w 781050"/>
                <a:gd name="connsiteY0-10" fmla="*/ 0 h 759936"/>
                <a:gd name="connsiteX1-11" fmla="*/ 781050 w 781050"/>
                <a:gd name="connsiteY1-12" fmla="*/ 566262 h 759936"/>
                <a:gd name="connsiteX2-13" fmla="*/ 411480 w 781050"/>
                <a:gd name="connsiteY2-14" fmla="*/ 739140 h 759936"/>
                <a:gd name="connsiteX3-15" fmla="*/ 0 w 781050"/>
                <a:gd name="connsiteY3-16" fmla="*/ 0 h 759936"/>
                <a:gd name="connsiteX0-17" fmla="*/ 0 w 781050"/>
                <a:gd name="connsiteY0-18" fmla="*/ 0 h 764695"/>
                <a:gd name="connsiteX1-19" fmla="*/ 781050 w 781050"/>
                <a:gd name="connsiteY1-20" fmla="*/ 566262 h 764695"/>
                <a:gd name="connsiteX2-21" fmla="*/ 411480 w 781050"/>
                <a:gd name="connsiteY2-22" fmla="*/ 739140 h 764695"/>
                <a:gd name="connsiteX3-23" fmla="*/ 0 w 781050"/>
                <a:gd name="connsiteY3-24" fmla="*/ 0 h 764695"/>
                <a:gd name="connsiteX0-25" fmla="*/ 0 w 781050"/>
                <a:gd name="connsiteY0-26" fmla="*/ 0 h 764695"/>
                <a:gd name="connsiteX1-27" fmla="*/ 781050 w 781050"/>
                <a:gd name="connsiteY1-28" fmla="*/ 566262 h 764695"/>
                <a:gd name="connsiteX2-29" fmla="*/ 411480 w 781050"/>
                <a:gd name="connsiteY2-30" fmla="*/ 739140 h 764695"/>
                <a:gd name="connsiteX3-31" fmla="*/ 0 w 781050"/>
                <a:gd name="connsiteY3-32" fmla="*/ 0 h 764695"/>
                <a:gd name="connsiteX0-33" fmla="*/ 0 w 781050"/>
                <a:gd name="connsiteY0-34" fmla="*/ 0 h 764695"/>
                <a:gd name="connsiteX1-35" fmla="*/ 781050 w 781050"/>
                <a:gd name="connsiteY1-36" fmla="*/ 566262 h 764695"/>
                <a:gd name="connsiteX2-37" fmla="*/ 411480 w 781050"/>
                <a:gd name="connsiteY2-38" fmla="*/ 739140 h 764695"/>
                <a:gd name="connsiteX3-39" fmla="*/ 0 w 781050"/>
                <a:gd name="connsiteY3-40" fmla="*/ 0 h 764695"/>
                <a:gd name="connsiteX0-41" fmla="*/ 0 w 781050"/>
                <a:gd name="connsiteY0-42" fmla="*/ 0 h 779918"/>
                <a:gd name="connsiteX1-43" fmla="*/ 781050 w 781050"/>
                <a:gd name="connsiteY1-44" fmla="*/ 566262 h 779918"/>
                <a:gd name="connsiteX2-45" fmla="*/ 411480 w 781050"/>
                <a:gd name="connsiteY2-46" fmla="*/ 739140 h 779918"/>
                <a:gd name="connsiteX3-47" fmla="*/ 0 w 781050"/>
                <a:gd name="connsiteY3-48" fmla="*/ 0 h 779918"/>
                <a:gd name="connsiteX0-49" fmla="*/ 0 w 781050"/>
                <a:gd name="connsiteY0-50" fmla="*/ 0 h 779918"/>
                <a:gd name="connsiteX1-51" fmla="*/ 781050 w 781050"/>
                <a:gd name="connsiteY1-52" fmla="*/ 566262 h 779918"/>
                <a:gd name="connsiteX2-53" fmla="*/ 411480 w 781050"/>
                <a:gd name="connsiteY2-54" fmla="*/ 739140 h 779918"/>
                <a:gd name="connsiteX3-55" fmla="*/ 0 w 781050"/>
                <a:gd name="connsiteY3-56" fmla="*/ 0 h 779918"/>
                <a:gd name="connsiteX0-57" fmla="*/ 0 w 781050"/>
                <a:gd name="connsiteY0-58" fmla="*/ 0 h 779918"/>
                <a:gd name="connsiteX1-59" fmla="*/ 781050 w 781050"/>
                <a:gd name="connsiteY1-60" fmla="*/ 566262 h 779918"/>
                <a:gd name="connsiteX2-61" fmla="*/ 411480 w 781050"/>
                <a:gd name="connsiteY2-62" fmla="*/ 739140 h 779918"/>
                <a:gd name="connsiteX3-63" fmla="*/ 0 w 781050"/>
                <a:gd name="connsiteY3-64" fmla="*/ 0 h 779918"/>
                <a:gd name="connsiteX0-65" fmla="*/ 0 w 781050"/>
                <a:gd name="connsiteY0-66" fmla="*/ 0 h 779918"/>
                <a:gd name="connsiteX1-67" fmla="*/ 781050 w 781050"/>
                <a:gd name="connsiteY1-68" fmla="*/ 566262 h 779918"/>
                <a:gd name="connsiteX2-69" fmla="*/ 411480 w 781050"/>
                <a:gd name="connsiteY2-70" fmla="*/ 739140 h 779918"/>
                <a:gd name="connsiteX3-71" fmla="*/ 0 w 781050"/>
                <a:gd name="connsiteY3-72" fmla="*/ 0 h 779918"/>
                <a:gd name="connsiteX0-73" fmla="*/ 0 w 987212"/>
                <a:gd name="connsiteY0-74" fmla="*/ 0 h 765700"/>
                <a:gd name="connsiteX1-75" fmla="*/ 987212 w 987212"/>
                <a:gd name="connsiteY1-76" fmla="*/ 552044 h 765700"/>
                <a:gd name="connsiteX2-77" fmla="*/ 617642 w 987212"/>
                <a:gd name="connsiteY2-78" fmla="*/ 724922 h 765700"/>
                <a:gd name="connsiteX3-79" fmla="*/ 0 w 987212"/>
                <a:gd name="connsiteY3-80" fmla="*/ 0 h 765700"/>
                <a:gd name="connsiteX0-81" fmla="*/ 0 w 987212"/>
                <a:gd name="connsiteY0-82" fmla="*/ 0 h 765700"/>
                <a:gd name="connsiteX1-83" fmla="*/ 987212 w 987212"/>
                <a:gd name="connsiteY1-84" fmla="*/ 552044 h 765700"/>
                <a:gd name="connsiteX2-85" fmla="*/ 617642 w 987212"/>
                <a:gd name="connsiteY2-86" fmla="*/ 724922 h 765700"/>
                <a:gd name="connsiteX3-87" fmla="*/ 0 w 987212"/>
                <a:gd name="connsiteY3-88" fmla="*/ 0 h 765700"/>
                <a:gd name="connsiteX0-89" fmla="*/ 0 w 987212"/>
                <a:gd name="connsiteY0-90" fmla="*/ 0 h 765700"/>
                <a:gd name="connsiteX1-91" fmla="*/ 987212 w 987212"/>
                <a:gd name="connsiteY1-92" fmla="*/ 552044 h 765700"/>
                <a:gd name="connsiteX2-93" fmla="*/ 617642 w 987212"/>
                <a:gd name="connsiteY2-94" fmla="*/ 724922 h 765700"/>
                <a:gd name="connsiteX3-95" fmla="*/ 0 w 987212"/>
                <a:gd name="connsiteY3-96" fmla="*/ 0 h 765700"/>
                <a:gd name="connsiteX0-97" fmla="*/ 0 w 987212"/>
                <a:gd name="connsiteY0-98" fmla="*/ 0 h 790640"/>
                <a:gd name="connsiteX1-99" fmla="*/ 987212 w 987212"/>
                <a:gd name="connsiteY1-100" fmla="*/ 552044 h 790640"/>
                <a:gd name="connsiteX2-101" fmla="*/ 617642 w 987212"/>
                <a:gd name="connsiteY2-102" fmla="*/ 753358 h 790640"/>
                <a:gd name="connsiteX3-103" fmla="*/ 0 w 987212"/>
                <a:gd name="connsiteY3-104" fmla="*/ 0 h 790640"/>
                <a:gd name="connsiteX0-105" fmla="*/ 0 w 987212"/>
                <a:gd name="connsiteY0-106" fmla="*/ 0 h 790640"/>
                <a:gd name="connsiteX1-107" fmla="*/ 987212 w 987212"/>
                <a:gd name="connsiteY1-108" fmla="*/ 552044 h 790640"/>
                <a:gd name="connsiteX2-109" fmla="*/ 617642 w 987212"/>
                <a:gd name="connsiteY2-110" fmla="*/ 753358 h 790640"/>
                <a:gd name="connsiteX3-111" fmla="*/ 0 w 987212"/>
                <a:gd name="connsiteY3-112" fmla="*/ 0 h 790640"/>
                <a:gd name="connsiteX0-113" fmla="*/ 0 w 987212"/>
                <a:gd name="connsiteY0-114" fmla="*/ 0 h 771974"/>
                <a:gd name="connsiteX1-115" fmla="*/ 987212 w 987212"/>
                <a:gd name="connsiteY1-116" fmla="*/ 552044 h 771974"/>
                <a:gd name="connsiteX2-117" fmla="*/ 617642 w 987212"/>
                <a:gd name="connsiteY2-118" fmla="*/ 753358 h 771974"/>
                <a:gd name="connsiteX3-119" fmla="*/ 0 w 987212"/>
                <a:gd name="connsiteY3-120" fmla="*/ 0 h 771974"/>
                <a:gd name="connsiteX0-121" fmla="*/ 0 w 987212"/>
                <a:gd name="connsiteY0-122" fmla="*/ 0 h 771974"/>
                <a:gd name="connsiteX1-123" fmla="*/ 987212 w 987212"/>
                <a:gd name="connsiteY1-124" fmla="*/ 552044 h 771974"/>
                <a:gd name="connsiteX2-125" fmla="*/ 617642 w 987212"/>
                <a:gd name="connsiteY2-126" fmla="*/ 753358 h 771974"/>
                <a:gd name="connsiteX3-127" fmla="*/ 0 w 987212"/>
                <a:gd name="connsiteY3-128" fmla="*/ 0 h 771974"/>
                <a:gd name="connsiteX0-129" fmla="*/ 0 w 987212"/>
                <a:gd name="connsiteY0-130" fmla="*/ 0 h 777815"/>
                <a:gd name="connsiteX1-131" fmla="*/ 987212 w 987212"/>
                <a:gd name="connsiteY1-132" fmla="*/ 552044 h 777815"/>
                <a:gd name="connsiteX2-133" fmla="*/ 617642 w 987212"/>
                <a:gd name="connsiteY2-134" fmla="*/ 753358 h 777815"/>
                <a:gd name="connsiteX3-135" fmla="*/ 0 w 987212"/>
                <a:gd name="connsiteY3-136" fmla="*/ 0 h 777815"/>
              </a:gdLst>
              <a:ahLst/>
              <a:cxnLst>
                <a:cxn ang="0">
                  <a:pos x="connsiteX0-1" y="connsiteY0-2"/>
                </a:cxn>
                <a:cxn ang="0">
                  <a:pos x="connsiteX1-3" y="connsiteY1-4"/>
                </a:cxn>
                <a:cxn ang="0">
                  <a:pos x="connsiteX2-5" y="connsiteY2-6"/>
                </a:cxn>
                <a:cxn ang="0">
                  <a:pos x="connsiteX3-7" y="connsiteY3-8"/>
                </a:cxn>
              </a:cxnLst>
              <a:rect l="l" t="t" r="r" b="b"/>
              <a:pathLst>
                <a:path w="987212" h="777815">
                  <a:moveTo>
                    <a:pt x="0" y="0"/>
                  </a:moveTo>
                  <a:cubicBezTo>
                    <a:pt x="435457" y="220088"/>
                    <a:pt x="985416" y="141419"/>
                    <a:pt x="987212" y="552044"/>
                  </a:cubicBezTo>
                  <a:cubicBezTo>
                    <a:pt x="965277" y="718896"/>
                    <a:pt x="832596" y="829324"/>
                    <a:pt x="617642" y="753358"/>
                  </a:cubicBezTo>
                  <a:cubicBezTo>
                    <a:pt x="261096" y="574445"/>
                    <a:pt x="339768" y="491643"/>
                    <a:pt x="0" y="0"/>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1922647" y="4570416"/>
            <a:ext cx="1018227"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percent</a:t>
            </a:r>
            <a:endParaRPr lang="zh-CN" altLang="en-US" b="1" dirty="0">
              <a:latin typeface="Arial" panose="020B0604020202020204" pitchFamily="34" charset="0"/>
              <a:cs typeface="Arial" panose="020B0604020202020204" pitchFamily="34" charset="0"/>
            </a:endParaRPr>
          </a:p>
        </p:txBody>
      </p:sp>
      <p:sp>
        <p:nvSpPr>
          <p:cNvPr id="20" name="文本框 19"/>
          <p:cNvSpPr txBox="1"/>
          <p:nvPr/>
        </p:nvSpPr>
        <p:spPr>
          <a:xfrm>
            <a:off x="3784975" y="4570416"/>
            <a:ext cx="1018227"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percent</a:t>
            </a:r>
            <a:endParaRPr lang="zh-CN" altLang="en-US" b="1" dirty="0">
              <a:latin typeface="Arial" panose="020B0604020202020204" pitchFamily="34" charset="0"/>
              <a:cs typeface="Arial" panose="020B0604020202020204" pitchFamily="34" charset="0"/>
            </a:endParaRPr>
          </a:p>
        </p:txBody>
      </p:sp>
      <p:sp>
        <p:nvSpPr>
          <p:cNvPr id="21" name="文本框 20"/>
          <p:cNvSpPr txBox="1"/>
          <p:nvPr/>
        </p:nvSpPr>
        <p:spPr>
          <a:xfrm>
            <a:off x="5598536" y="4570416"/>
            <a:ext cx="1018227"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percent</a:t>
            </a:r>
            <a:endParaRPr lang="zh-CN" altLang="en-US" b="1" dirty="0">
              <a:latin typeface="Arial" panose="020B0604020202020204" pitchFamily="34" charset="0"/>
              <a:cs typeface="Arial" panose="020B0604020202020204" pitchFamily="34" charset="0"/>
            </a:endParaRPr>
          </a:p>
        </p:txBody>
      </p:sp>
      <p:pic>
        <p:nvPicPr>
          <p:cNvPr id="3" name="图片 2" descr="fe1ccbe814a80d5b46adcc075a35713c99"/>
          <p:cNvPicPr>
            <a:picLocks noChangeAspect="1"/>
          </p:cNvPicPr>
          <p:nvPr/>
        </p:nvPicPr>
        <p:blipFill>
          <a:blip r:embed="rId1"/>
          <a:stretch>
            <a:fillRect/>
          </a:stretch>
        </p:blipFill>
        <p:spPr>
          <a:xfrm>
            <a:off x="8971280" y="-13970"/>
            <a:ext cx="3224530" cy="2108200"/>
          </a:xfrm>
          <a:prstGeom prst="rect">
            <a:avLst/>
          </a:prstGeom>
        </p:spPr>
      </p:pic>
      <p:sp>
        <p:nvSpPr>
          <p:cNvPr id="34" name="文本框 3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9"/>
          <p:cNvGrpSpPr/>
          <p:nvPr/>
        </p:nvGrpSpPr>
        <p:grpSpPr>
          <a:xfrm>
            <a:off x="8412980" y="5217699"/>
            <a:ext cx="3034927" cy="943814"/>
            <a:chOff x="7154104" y="3206176"/>
            <a:chExt cx="2276195" cy="707860"/>
          </a:xfrm>
        </p:grpSpPr>
        <p:sp>
          <p:nvSpPr>
            <p:cNvPr id="181" name="TextBox 180"/>
            <p:cNvSpPr txBox="1"/>
            <p:nvPr/>
          </p:nvSpPr>
          <p:spPr>
            <a:xfrm>
              <a:off x="7154105" y="3453979"/>
              <a:ext cx="2276194" cy="460057"/>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82" name="Rectangle 181"/>
            <p:cNvSpPr/>
            <p:nvPr/>
          </p:nvSpPr>
          <p:spPr>
            <a:xfrm>
              <a:off x="7154104" y="3206176"/>
              <a:ext cx="1071086" cy="215265"/>
            </a:xfrm>
            <a:prstGeom prst="rect">
              <a:avLst/>
            </a:prstGeom>
          </p:spPr>
          <p:txBody>
            <a:bodyPr wrap="none" lIns="0" tIns="0" rIns="0" bIns="0">
              <a:spAutoFit/>
            </a:bodyPr>
            <a:lstStyle/>
            <a:p>
              <a:r>
                <a:rPr lang="en-US" sz="1865" b="1" dirty="0" smtClean="0">
                  <a:solidFill>
                    <a:srgbClr val="417B30"/>
                  </a:solidFill>
                </a:rPr>
                <a:t>your title Here</a:t>
              </a:r>
              <a:endParaRPr lang="en-US" sz="1865" b="1" dirty="0" smtClean="0">
                <a:solidFill>
                  <a:srgbClr val="417B30"/>
                </a:solidFill>
              </a:endParaRPr>
            </a:p>
          </p:txBody>
        </p:sp>
      </p:grpSp>
      <p:grpSp>
        <p:nvGrpSpPr>
          <p:cNvPr id="4" name="Group 57"/>
          <p:cNvGrpSpPr/>
          <p:nvPr/>
        </p:nvGrpSpPr>
        <p:grpSpPr>
          <a:xfrm>
            <a:off x="565728" y="3283967"/>
            <a:ext cx="2996119" cy="943814"/>
            <a:chOff x="-267404" y="3168889"/>
            <a:chExt cx="2247089" cy="707860"/>
          </a:xfrm>
        </p:grpSpPr>
        <p:sp>
          <p:nvSpPr>
            <p:cNvPr id="184" name="TextBox 183"/>
            <p:cNvSpPr txBox="1"/>
            <p:nvPr/>
          </p:nvSpPr>
          <p:spPr>
            <a:xfrm>
              <a:off x="-267404" y="3416692"/>
              <a:ext cx="2247089" cy="460057"/>
            </a:xfrm>
            <a:prstGeom prst="rect">
              <a:avLst/>
            </a:prstGeom>
            <a:noFill/>
          </p:spPr>
          <p:txBody>
            <a:bodyPr wrap="square" lIns="0" tIns="0" rIns="0" bIns="0" rtlCol="0">
              <a:spAutoFit/>
            </a:bodyPr>
            <a:lstStyle/>
            <a:p>
              <a:pPr algn="r"/>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85" name="Rectangle 184"/>
            <p:cNvSpPr/>
            <p:nvPr/>
          </p:nvSpPr>
          <p:spPr>
            <a:xfrm>
              <a:off x="868118" y="3168889"/>
              <a:ext cx="1111567" cy="215265"/>
            </a:xfrm>
            <a:prstGeom prst="rect">
              <a:avLst/>
            </a:prstGeom>
          </p:spPr>
          <p:txBody>
            <a:bodyPr wrap="none" lIns="0" tIns="0" rIns="0" bIns="0">
              <a:spAutoFit/>
            </a:bodyPr>
            <a:lstStyle/>
            <a:p>
              <a:pPr algn="r"/>
              <a:r>
                <a:rPr lang="en-US" sz="1865" b="1" dirty="0" smtClean="0">
                  <a:solidFill>
                    <a:srgbClr val="417B30"/>
                  </a:solidFill>
                </a:rPr>
                <a:t>your title  Here</a:t>
              </a:r>
              <a:endParaRPr lang="en-US" sz="1865" b="1" dirty="0" smtClean="0">
                <a:solidFill>
                  <a:srgbClr val="417B30"/>
                </a:solidFill>
              </a:endParaRPr>
            </a:p>
          </p:txBody>
        </p:sp>
      </p:grpSp>
      <p:grpSp>
        <p:nvGrpSpPr>
          <p:cNvPr id="5" name="Group 58"/>
          <p:cNvGrpSpPr/>
          <p:nvPr/>
        </p:nvGrpSpPr>
        <p:grpSpPr>
          <a:xfrm>
            <a:off x="8412980" y="1585576"/>
            <a:ext cx="3034927" cy="943814"/>
            <a:chOff x="7174424" y="1352592"/>
            <a:chExt cx="2276195" cy="707860"/>
          </a:xfrm>
        </p:grpSpPr>
        <p:sp>
          <p:nvSpPr>
            <p:cNvPr id="187" name="TextBox 186"/>
            <p:cNvSpPr txBox="1"/>
            <p:nvPr/>
          </p:nvSpPr>
          <p:spPr>
            <a:xfrm>
              <a:off x="7174424" y="1600395"/>
              <a:ext cx="2276195" cy="460057"/>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88" name="Rectangle 187"/>
            <p:cNvSpPr/>
            <p:nvPr/>
          </p:nvSpPr>
          <p:spPr>
            <a:xfrm>
              <a:off x="7174424" y="1352592"/>
              <a:ext cx="1071086" cy="215265"/>
            </a:xfrm>
            <a:prstGeom prst="rect">
              <a:avLst/>
            </a:prstGeom>
          </p:spPr>
          <p:txBody>
            <a:bodyPr wrap="none" lIns="0" tIns="0" rIns="0" bIns="0">
              <a:spAutoFit/>
            </a:bodyPr>
            <a:lstStyle/>
            <a:p>
              <a:r>
                <a:rPr lang="en-US" sz="1865" b="1" dirty="0" smtClean="0">
                  <a:solidFill>
                    <a:schemeClr val="accent3"/>
                  </a:solidFill>
                </a:rPr>
                <a:t>your title Here</a:t>
              </a:r>
              <a:endParaRPr lang="en-US" sz="1865" b="1" dirty="0" smtClean="0">
                <a:solidFill>
                  <a:schemeClr val="accent3"/>
                </a:solidFill>
              </a:endParaRPr>
            </a:p>
          </p:txBody>
        </p:sp>
      </p:grpSp>
      <p:grpSp>
        <p:nvGrpSpPr>
          <p:cNvPr id="7" name="Group 56"/>
          <p:cNvGrpSpPr/>
          <p:nvPr/>
        </p:nvGrpSpPr>
        <p:grpSpPr>
          <a:xfrm>
            <a:off x="642537" y="1549863"/>
            <a:ext cx="3034931" cy="943814"/>
            <a:chOff x="-296510" y="1363501"/>
            <a:chExt cx="2276198" cy="707860"/>
          </a:xfrm>
        </p:grpSpPr>
        <p:sp>
          <p:nvSpPr>
            <p:cNvPr id="190" name="TextBox 189"/>
            <p:cNvSpPr txBox="1"/>
            <p:nvPr/>
          </p:nvSpPr>
          <p:spPr>
            <a:xfrm>
              <a:off x="-296510" y="1611304"/>
              <a:ext cx="2276196" cy="460057"/>
            </a:xfrm>
            <a:prstGeom prst="rect">
              <a:avLst/>
            </a:prstGeom>
            <a:noFill/>
          </p:spPr>
          <p:txBody>
            <a:bodyPr wrap="square" lIns="0" tIns="0" rIns="0" bIns="0" rtlCol="0">
              <a:spAutoFit/>
            </a:bodyPr>
            <a:lstStyle/>
            <a:p>
              <a:pPr algn="r"/>
              <a:r>
                <a:rPr lang="zh-CN" altLang="en-US" sz="1335">
                  <a:solidFill>
                    <a:schemeClr val="tx1">
                      <a:lumMod val="50000"/>
                      <a:lumOff val="50000"/>
                    </a:schemeClr>
                  </a:solidFill>
                  <a:sym typeface="+mn-ea"/>
                </a:rPr>
                <a:t>David Beckham's emails have been hacked. The people who did it wanted him to pay them to keep quiet.</a:t>
              </a:r>
              <a:endParaRPr lang="zh-CN" altLang="en-US" sz="1335" dirty="0">
                <a:solidFill>
                  <a:schemeClr val="tx1">
                    <a:lumMod val="50000"/>
                    <a:lumOff val="50000"/>
                  </a:schemeClr>
                </a:solidFill>
                <a:sym typeface="+mn-ea"/>
              </a:endParaRPr>
            </a:p>
          </p:txBody>
        </p:sp>
        <p:sp>
          <p:nvSpPr>
            <p:cNvPr id="191" name="Rectangle 190"/>
            <p:cNvSpPr/>
            <p:nvPr/>
          </p:nvSpPr>
          <p:spPr>
            <a:xfrm>
              <a:off x="908602" y="1363501"/>
              <a:ext cx="1071086" cy="215265"/>
            </a:xfrm>
            <a:prstGeom prst="rect">
              <a:avLst/>
            </a:prstGeom>
          </p:spPr>
          <p:txBody>
            <a:bodyPr wrap="none" lIns="0" tIns="0" rIns="0" bIns="0">
              <a:spAutoFit/>
            </a:bodyPr>
            <a:lstStyle/>
            <a:p>
              <a:pPr algn="r"/>
              <a:r>
                <a:rPr lang="en-US" sz="1865" b="1" dirty="0" smtClean="0">
                  <a:solidFill>
                    <a:srgbClr val="72BB13"/>
                  </a:solidFill>
                </a:rPr>
                <a:t>your title Here</a:t>
              </a:r>
              <a:endParaRPr lang="en-US" sz="1865" b="1" dirty="0" smtClean="0">
                <a:solidFill>
                  <a:srgbClr val="72BB13"/>
                </a:solidFill>
              </a:endParaRPr>
            </a:p>
          </p:txBody>
        </p:sp>
      </p:grpSp>
      <p:grpSp>
        <p:nvGrpSpPr>
          <p:cNvPr id="8" name="Group 56"/>
          <p:cNvGrpSpPr/>
          <p:nvPr/>
        </p:nvGrpSpPr>
        <p:grpSpPr>
          <a:xfrm>
            <a:off x="642537" y="5110256"/>
            <a:ext cx="3034928" cy="943814"/>
            <a:chOff x="-296510" y="1363501"/>
            <a:chExt cx="2276196" cy="707860"/>
          </a:xfrm>
        </p:grpSpPr>
        <p:sp>
          <p:nvSpPr>
            <p:cNvPr id="193" name="TextBox 192"/>
            <p:cNvSpPr txBox="1"/>
            <p:nvPr/>
          </p:nvSpPr>
          <p:spPr>
            <a:xfrm>
              <a:off x="-296510" y="1611304"/>
              <a:ext cx="2276196" cy="460057"/>
            </a:xfrm>
            <a:prstGeom prst="rect">
              <a:avLst/>
            </a:prstGeom>
            <a:noFill/>
          </p:spPr>
          <p:txBody>
            <a:bodyPr wrap="square" lIns="0" tIns="0" rIns="0" bIns="0" rtlCol="0">
              <a:spAutoFit/>
            </a:bodyPr>
            <a:lstStyle/>
            <a:p>
              <a:pPr algn="r"/>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94" name="Rectangle 193"/>
            <p:cNvSpPr/>
            <p:nvPr/>
          </p:nvSpPr>
          <p:spPr>
            <a:xfrm>
              <a:off x="908600" y="1363501"/>
              <a:ext cx="1071086" cy="215265"/>
            </a:xfrm>
            <a:prstGeom prst="rect">
              <a:avLst/>
            </a:prstGeom>
          </p:spPr>
          <p:txBody>
            <a:bodyPr wrap="none" lIns="0" tIns="0" rIns="0" bIns="0">
              <a:spAutoFit/>
            </a:bodyPr>
            <a:lstStyle/>
            <a:p>
              <a:pPr algn="r"/>
              <a:r>
                <a:rPr lang="en-US" sz="1865" b="1" dirty="0" smtClean="0">
                  <a:solidFill>
                    <a:schemeClr val="accent6"/>
                  </a:solidFill>
                </a:rPr>
                <a:t>your title Here</a:t>
              </a:r>
              <a:endParaRPr lang="en-US" sz="1865" b="1" dirty="0" smtClean="0">
                <a:solidFill>
                  <a:schemeClr val="accent6"/>
                </a:solidFill>
              </a:endParaRPr>
            </a:p>
          </p:txBody>
        </p:sp>
      </p:grpSp>
      <p:grpSp>
        <p:nvGrpSpPr>
          <p:cNvPr id="9" name="Group 58"/>
          <p:cNvGrpSpPr/>
          <p:nvPr/>
        </p:nvGrpSpPr>
        <p:grpSpPr>
          <a:xfrm>
            <a:off x="8592607" y="3212997"/>
            <a:ext cx="3073028" cy="1020016"/>
            <a:chOff x="7145848" y="1295440"/>
            <a:chExt cx="2304771" cy="765012"/>
          </a:xfrm>
        </p:grpSpPr>
        <p:sp>
          <p:nvSpPr>
            <p:cNvPr id="196" name="TextBox 195"/>
            <p:cNvSpPr txBox="1"/>
            <p:nvPr/>
          </p:nvSpPr>
          <p:spPr>
            <a:xfrm>
              <a:off x="7174424" y="1600395"/>
              <a:ext cx="2276195" cy="460057"/>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97" name="Rectangle 196"/>
            <p:cNvSpPr/>
            <p:nvPr/>
          </p:nvSpPr>
          <p:spPr>
            <a:xfrm>
              <a:off x="7145848" y="1295440"/>
              <a:ext cx="1072515" cy="230505"/>
            </a:xfrm>
            <a:prstGeom prst="rect">
              <a:avLst/>
            </a:prstGeom>
          </p:spPr>
          <p:txBody>
            <a:bodyPr wrap="none" lIns="0" tIns="0" rIns="0" bIns="0">
              <a:spAutoFit/>
            </a:bodyPr>
            <a:lstStyle/>
            <a:p>
              <a:pPr algn="l"/>
              <a:r>
                <a:rPr lang="en-US" sz="2000" b="1" dirty="0" smtClean="0">
                  <a:solidFill>
                    <a:srgbClr val="72BB13"/>
                  </a:solidFill>
                  <a:sym typeface="+mn-ea"/>
                </a:rPr>
                <a:t>y</a:t>
              </a:r>
              <a:r>
                <a:rPr lang="en-US" sz="1860" b="1" dirty="0" smtClean="0">
                  <a:solidFill>
                    <a:srgbClr val="72BB13"/>
                  </a:solidFill>
                  <a:sym typeface="+mn-ea"/>
                </a:rPr>
                <a:t>our title Here</a:t>
              </a:r>
              <a:endParaRPr lang="en-US" sz="1865" b="1" dirty="0" smtClean="0">
                <a:solidFill>
                  <a:srgbClr val="72BB13"/>
                </a:solidFill>
              </a:endParaRPr>
            </a:p>
          </p:txBody>
        </p:sp>
      </p:grpSp>
      <p:grpSp>
        <p:nvGrpSpPr>
          <p:cNvPr id="17" name="Group 73"/>
          <p:cNvGrpSpPr/>
          <p:nvPr/>
        </p:nvGrpSpPr>
        <p:grpSpPr>
          <a:xfrm>
            <a:off x="3868529" y="1992987"/>
            <a:ext cx="1240451" cy="288800"/>
            <a:chOff x="2901397" y="1460250"/>
            <a:chExt cx="930338" cy="220268"/>
          </a:xfrm>
        </p:grpSpPr>
        <p:cxnSp>
          <p:nvCxnSpPr>
            <p:cNvPr id="70" name="Straight Connector 69"/>
            <p:cNvCxnSpPr/>
            <p:nvPr/>
          </p:nvCxnSpPr>
          <p:spPr>
            <a:xfrm flipH="1" flipV="1">
              <a:off x="3592681" y="1460250"/>
              <a:ext cx="239054" cy="220268"/>
            </a:xfrm>
            <a:prstGeom prst="line">
              <a:avLst/>
            </a:prstGeom>
            <a:ln w="19050" cap="rnd">
              <a:solidFill>
                <a:srgbClr val="72BB13"/>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2901397" y="1461496"/>
              <a:ext cx="691284" cy="0"/>
            </a:xfrm>
            <a:prstGeom prst="line">
              <a:avLst/>
            </a:prstGeom>
            <a:ln w="19050" cap="rnd">
              <a:solidFill>
                <a:srgbClr val="72BB13"/>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8" name="Group 74"/>
          <p:cNvGrpSpPr/>
          <p:nvPr/>
        </p:nvGrpSpPr>
        <p:grpSpPr>
          <a:xfrm flipH="1">
            <a:off x="6996273" y="1986637"/>
            <a:ext cx="1243625" cy="295149"/>
            <a:chOff x="2899016" y="1459156"/>
            <a:chExt cx="932719" cy="221362"/>
          </a:xfrm>
        </p:grpSpPr>
        <p:cxnSp>
          <p:nvCxnSpPr>
            <p:cNvPr id="76" name="Straight Connector 75"/>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2899016" y="1459156"/>
              <a:ext cx="691284" cy="0"/>
            </a:xfrm>
            <a:prstGeom prst="line">
              <a:avLst/>
            </a:prstGeom>
            <a:ln w="19050" cap="rnd">
              <a:solidFill>
                <a:schemeClr val="accent3"/>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19" name="Group 81"/>
          <p:cNvGrpSpPr/>
          <p:nvPr/>
        </p:nvGrpSpPr>
        <p:grpSpPr>
          <a:xfrm flipV="1">
            <a:off x="3865355" y="5281157"/>
            <a:ext cx="1243625" cy="288800"/>
            <a:chOff x="2899016" y="1460250"/>
            <a:chExt cx="932719" cy="220268"/>
          </a:xfrm>
        </p:grpSpPr>
        <p:cxnSp>
          <p:nvCxnSpPr>
            <p:cNvPr id="83" name="Straight Connector 82"/>
            <p:cNvCxnSpPr/>
            <p:nvPr/>
          </p:nvCxnSpPr>
          <p:spPr>
            <a:xfrm flipH="1" flipV="1">
              <a:off x="3592681" y="1460250"/>
              <a:ext cx="239054" cy="220268"/>
            </a:xfrm>
            <a:prstGeom prst="line">
              <a:avLst/>
            </a:prstGeom>
            <a:ln w="19050" cap="rnd">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2899016" y="1461496"/>
              <a:ext cx="691284" cy="0"/>
            </a:xfrm>
            <a:prstGeom prst="line">
              <a:avLst/>
            </a:prstGeom>
            <a:ln w="19050" cap="rnd">
              <a:solidFill>
                <a:schemeClr val="accent6"/>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20" name="Group 84"/>
          <p:cNvGrpSpPr/>
          <p:nvPr/>
        </p:nvGrpSpPr>
        <p:grpSpPr>
          <a:xfrm flipH="1" flipV="1">
            <a:off x="6996273" y="5327067"/>
            <a:ext cx="1240451" cy="295149"/>
            <a:chOff x="2901397" y="1459156"/>
            <a:chExt cx="930338" cy="221362"/>
          </a:xfrm>
        </p:grpSpPr>
        <p:cxnSp>
          <p:nvCxnSpPr>
            <p:cNvPr id="86" name="Straight Connector 85"/>
            <p:cNvCxnSpPr/>
            <p:nvPr/>
          </p:nvCxnSpPr>
          <p:spPr>
            <a:xfrm flipH="1" flipV="1">
              <a:off x="3592681" y="1460250"/>
              <a:ext cx="239054" cy="220268"/>
            </a:xfrm>
            <a:prstGeom prst="line">
              <a:avLst/>
            </a:prstGeom>
            <a:ln w="19050" cap="rnd">
              <a:solidFill>
                <a:srgbClr val="417B3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2901397" y="1459156"/>
              <a:ext cx="691284" cy="0"/>
            </a:xfrm>
            <a:prstGeom prst="line">
              <a:avLst/>
            </a:prstGeom>
            <a:ln w="19050" cap="rnd">
              <a:solidFill>
                <a:srgbClr val="417B30"/>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3690165" y="3777333"/>
            <a:ext cx="614169" cy="0"/>
          </a:xfrm>
          <a:prstGeom prst="line">
            <a:avLst/>
          </a:prstGeom>
          <a:ln w="19050" cap="rnd">
            <a:solidFill>
              <a:srgbClr val="417B30"/>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7926400" y="3777333"/>
            <a:ext cx="614169" cy="0"/>
          </a:xfrm>
          <a:prstGeom prst="line">
            <a:avLst/>
          </a:prstGeom>
          <a:ln w="19050" cap="rnd">
            <a:solidFill>
              <a:srgbClr val="72BB13"/>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3" name="Freeform 59"/>
          <p:cNvSpPr/>
          <p:nvPr/>
        </p:nvSpPr>
        <p:spPr bwMode="auto">
          <a:xfrm>
            <a:off x="6154420" y="1993265"/>
            <a:ext cx="1489075" cy="1354455"/>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chemeClr val="accent3"/>
          </a:solidFill>
          <a:ln w="9525">
            <a:noFill/>
            <a:round/>
          </a:ln>
        </p:spPr>
        <p:txBody>
          <a:bodyPr vert="horz" wrap="square" lIns="121920" tIns="60960" rIns="121920" bIns="60960" numCol="1" anchor="t" anchorCtr="0" compatLnSpc="1"/>
          <a:lstStyle/>
          <a:p>
            <a:endParaRPr lang="en-US" sz="2400"/>
          </a:p>
        </p:txBody>
      </p:sp>
      <p:sp>
        <p:nvSpPr>
          <p:cNvPr id="46" name="Freeform 62"/>
          <p:cNvSpPr/>
          <p:nvPr/>
        </p:nvSpPr>
        <p:spPr bwMode="auto">
          <a:xfrm>
            <a:off x="4291330" y="2926715"/>
            <a:ext cx="1092835" cy="171640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417B30"/>
          </a:solidFill>
          <a:ln w="9525">
            <a:noFill/>
            <a:round/>
          </a:ln>
        </p:spPr>
        <p:txBody>
          <a:bodyPr vert="horz" wrap="square" lIns="121920" tIns="60960" rIns="121920" bIns="60960" numCol="1" anchor="t" anchorCtr="0" compatLnSpc="1"/>
          <a:lstStyle/>
          <a:p>
            <a:endParaRPr lang="en-US" sz="2400"/>
          </a:p>
        </p:txBody>
      </p:sp>
      <p:sp>
        <p:nvSpPr>
          <p:cNvPr id="48" name="Freeform 64"/>
          <p:cNvSpPr/>
          <p:nvPr/>
        </p:nvSpPr>
        <p:spPr bwMode="auto">
          <a:xfrm>
            <a:off x="4568190" y="1988185"/>
            <a:ext cx="1489075" cy="1332230"/>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72BB13"/>
          </a:solidFill>
          <a:ln w="9525">
            <a:noFill/>
            <a:round/>
          </a:ln>
        </p:spPr>
        <p:txBody>
          <a:bodyPr vert="horz" wrap="square" lIns="121920" tIns="60960" rIns="121920" bIns="60960" numCol="1" anchor="t" anchorCtr="0" compatLnSpc="1"/>
          <a:lstStyle/>
          <a:p>
            <a:endParaRPr lang="en-US" sz="2400"/>
          </a:p>
        </p:txBody>
      </p:sp>
      <p:sp>
        <p:nvSpPr>
          <p:cNvPr id="45" name="Freeform 61"/>
          <p:cNvSpPr/>
          <p:nvPr/>
        </p:nvSpPr>
        <p:spPr bwMode="auto">
          <a:xfrm>
            <a:off x="4552950" y="4237355"/>
            <a:ext cx="1494155" cy="1344930"/>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chemeClr val="accent6"/>
          </a:solidFill>
          <a:ln w="9525">
            <a:noFill/>
            <a:round/>
          </a:ln>
        </p:spPr>
        <p:txBody>
          <a:bodyPr vert="horz" wrap="square" lIns="121920" tIns="60960" rIns="121920" bIns="60960" numCol="1" anchor="t" anchorCtr="0" compatLnSpc="1"/>
          <a:lstStyle/>
          <a:p>
            <a:endParaRPr lang="en-US" sz="2400"/>
          </a:p>
        </p:txBody>
      </p:sp>
      <p:sp>
        <p:nvSpPr>
          <p:cNvPr id="44" name="Freeform 60"/>
          <p:cNvSpPr/>
          <p:nvPr/>
        </p:nvSpPr>
        <p:spPr bwMode="auto">
          <a:xfrm>
            <a:off x="6144895" y="4254500"/>
            <a:ext cx="1477010" cy="1354455"/>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417B30"/>
          </a:solidFill>
          <a:ln w="9525">
            <a:noFill/>
            <a:round/>
          </a:ln>
        </p:spPr>
        <p:txBody>
          <a:bodyPr vert="horz" wrap="square" lIns="121920" tIns="60960" rIns="121920" bIns="60960" numCol="1" anchor="t" anchorCtr="0" compatLnSpc="1"/>
          <a:lstStyle/>
          <a:p>
            <a:endParaRPr lang="en-US" sz="2400"/>
          </a:p>
        </p:txBody>
      </p:sp>
      <p:sp>
        <p:nvSpPr>
          <p:cNvPr id="42" name="Freeform 58"/>
          <p:cNvSpPr/>
          <p:nvPr/>
        </p:nvSpPr>
        <p:spPr bwMode="auto">
          <a:xfrm>
            <a:off x="6833870" y="2894330"/>
            <a:ext cx="1092835" cy="171386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72BB13"/>
          </a:solidFill>
          <a:ln w="9525">
            <a:noFill/>
            <a:round/>
          </a:ln>
        </p:spPr>
        <p:txBody>
          <a:bodyPr vert="horz" wrap="square" lIns="121920" tIns="60960" rIns="121920" bIns="60960" numCol="1" anchor="t" anchorCtr="0" compatLnSpc="1"/>
          <a:lstStyle/>
          <a:p>
            <a:endParaRPr lang="en-US" sz="2400"/>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2" name="图片 1"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trips(downLeft)">
                                      <p:cBhvr>
                                        <p:cTn id="7" dur="500"/>
                                        <p:tgtEl>
                                          <p:spTgt spid="88"/>
                                        </p:tgtEl>
                                      </p:cBhvr>
                                    </p:animEffect>
                                  </p:childTnLst>
                                </p:cTn>
                              </p:par>
                              <p:par>
                                <p:cTn id="8" presetID="2" presetClass="entr" presetSubtype="8" accel="50000" decel="5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8" presetClass="entr" presetSubtype="1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trips(downLeft)">
                                      <p:cBhvr>
                                        <p:cTn id="15" dur="500"/>
                                        <p:tgtEl>
                                          <p:spTgt spid="17"/>
                                        </p:tgtEl>
                                      </p:cBhvr>
                                    </p:animEffect>
                                  </p:childTnLst>
                                </p:cTn>
                              </p:par>
                              <p:par>
                                <p:cTn id="16" presetID="2" presetClass="entr" presetSubtype="8" accel="50000" decel="5000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18" presetClass="entr" presetSubtype="6"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trips(downRight)">
                                      <p:cBhvr>
                                        <p:cTn id="23" dur="500"/>
                                        <p:tgtEl>
                                          <p:spTgt spid="18"/>
                                        </p:tgtEl>
                                      </p:cBhvr>
                                    </p:animEffect>
                                  </p:childTnLst>
                                </p:cTn>
                              </p:par>
                              <p:par>
                                <p:cTn id="24" presetID="2" presetClass="entr" presetSubtype="2" accel="50000" decel="5000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8" presetClass="entr" presetSubtype="6" fill="hold" nodeType="after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strips(downRight)">
                                      <p:cBhvr>
                                        <p:cTn id="31" dur="500"/>
                                        <p:tgtEl>
                                          <p:spTgt spid="90"/>
                                        </p:tgtEl>
                                      </p:cBhvr>
                                    </p:animEffect>
                                  </p:childTnLst>
                                </p:cTn>
                              </p:par>
                              <p:par>
                                <p:cTn id="32" presetID="2" presetClass="entr" presetSubtype="2" accel="50000" decel="5000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1+#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8" presetClass="entr" presetSubtype="3"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strips(upRight)">
                                      <p:cBhvr>
                                        <p:cTn id="39" dur="500"/>
                                        <p:tgtEl>
                                          <p:spTgt spid="20"/>
                                        </p:tgtEl>
                                      </p:cBhvr>
                                    </p:animEffect>
                                  </p:childTnLst>
                                </p:cTn>
                              </p:par>
                              <p:par>
                                <p:cTn id="40" presetID="2" presetClass="entr" presetSubtype="2" accel="50000" decel="5000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18" presetClass="entr" presetSubtype="12"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trips(downLeft)">
                                      <p:cBhvr>
                                        <p:cTn id="47" dur="500"/>
                                        <p:tgtEl>
                                          <p:spTgt spid="19"/>
                                        </p:tgtEl>
                                      </p:cBhvr>
                                    </p:animEffect>
                                  </p:childTnLst>
                                </p:cTn>
                              </p:par>
                              <p:par>
                                <p:cTn id="48" presetID="2" presetClass="entr" presetSubtype="8" accel="50000" decel="50000"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87486" y="1579515"/>
            <a:ext cx="3929063" cy="3941445"/>
            <a:chOff x="3999121" y="1711595"/>
            <a:chExt cx="3929063" cy="3941445"/>
          </a:xfrm>
        </p:grpSpPr>
        <p:sp>
          <p:nvSpPr>
            <p:cNvPr id="24" name="任意多边形 23"/>
            <p:cNvSpPr/>
            <p:nvPr/>
          </p:nvSpPr>
          <p:spPr>
            <a:xfrm rot="5400000" flipV="1">
              <a:off x="5642184" y="1711595"/>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EA01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25" name="任意多边形 24"/>
            <p:cNvSpPr/>
            <p:nvPr/>
          </p:nvSpPr>
          <p:spPr>
            <a:xfrm rot="16200000" flipH="1" flipV="1">
              <a:off x="3999121" y="1711595"/>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72BB1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26" name="任意多边形 25"/>
            <p:cNvSpPr/>
            <p:nvPr/>
          </p:nvSpPr>
          <p:spPr>
            <a:xfrm rot="5400000" flipH="1" flipV="1">
              <a:off x="5642184" y="3367040"/>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72BB1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27" name="任意多边形 26"/>
            <p:cNvSpPr/>
            <p:nvPr/>
          </p:nvSpPr>
          <p:spPr>
            <a:xfrm rot="16200000" flipV="1">
              <a:off x="3999121" y="3367040"/>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EA01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sp>
        <p:nvSpPr>
          <p:cNvPr id="196" name="TextBox 195"/>
          <p:cNvSpPr txBox="1"/>
          <p:nvPr/>
        </p:nvSpPr>
        <p:spPr>
          <a:xfrm>
            <a:off x="6916208" y="1771119"/>
            <a:ext cx="3034927" cy="613410"/>
          </a:xfrm>
          <a:prstGeom prst="rect">
            <a:avLst/>
          </a:prstGeom>
          <a:noFill/>
        </p:spPr>
        <p:txBody>
          <a:bodyPr wrap="square" lIns="0" tIns="0" rIns="0" bIns="0" rtlCol="0">
            <a:spAutoFit/>
          </a:bodyPr>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97" name="Rectangle 196"/>
          <p:cNvSpPr/>
          <p:nvPr/>
        </p:nvSpPr>
        <p:spPr>
          <a:xfrm>
            <a:off x="6878107" y="1364512"/>
            <a:ext cx="1430020" cy="307340"/>
          </a:xfrm>
          <a:prstGeom prst="rect">
            <a:avLst/>
          </a:prstGeom>
        </p:spPr>
        <p:txBody>
          <a:bodyPr wrap="none" lIns="0" tIns="0" rIns="0" bIns="0">
            <a:spAutoFit/>
          </a:bodyPr>
          <a:p>
            <a:pPr algn="l"/>
            <a:r>
              <a:rPr lang="en-US" sz="2000" b="1" dirty="0" smtClean="0">
                <a:solidFill>
                  <a:srgbClr val="72BB13"/>
                </a:solidFill>
                <a:sym typeface="+mn-ea"/>
              </a:rPr>
              <a:t>y</a:t>
            </a:r>
            <a:r>
              <a:rPr lang="en-US" sz="1860" b="1" dirty="0" smtClean="0">
                <a:solidFill>
                  <a:srgbClr val="72BB13"/>
                </a:solidFill>
                <a:sym typeface="+mn-ea"/>
              </a:rPr>
              <a:t>our title Here</a:t>
            </a:r>
            <a:endParaRPr lang="en-US" sz="1865" b="1" dirty="0" smtClean="0">
              <a:solidFill>
                <a:srgbClr val="72BB13"/>
              </a:solidFill>
            </a:endParaRPr>
          </a:p>
        </p:txBody>
      </p:sp>
      <p:sp>
        <p:nvSpPr>
          <p:cNvPr id="4" name="TextBox 195"/>
          <p:cNvSpPr txBox="1"/>
          <p:nvPr/>
        </p:nvSpPr>
        <p:spPr>
          <a:xfrm>
            <a:off x="6954308" y="2975079"/>
            <a:ext cx="3034927" cy="613410"/>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5" name="Rectangle 196"/>
          <p:cNvSpPr/>
          <p:nvPr/>
        </p:nvSpPr>
        <p:spPr>
          <a:xfrm>
            <a:off x="6916207" y="2568472"/>
            <a:ext cx="1430020" cy="307340"/>
          </a:xfrm>
          <a:prstGeom prst="rect">
            <a:avLst/>
          </a:prstGeom>
        </p:spPr>
        <p:txBody>
          <a:bodyPr wrap="none" lIns="0" tIns="0" rIns="0" bIns="0">
            <a:spAutoFit/>
          </a:bodyPr>
          <a:lstStyle/>
          <a:p>
            <a:pPr algn="l"/>
            <a:r>
              <a:rPr lang="en-US" sz="2000" b="1" dirty="0" smtClean="0">
                <a:solidFill>
                  <a:srgbClr val="72BB13"/>
                </a:solidFill>
                <a:sym typeface="+mn-ea"/>
              </a:rPr>
              <a:t>y</a:t>
            </a:r>
            <a:r>
              <a:rPr lang="en-US" sz="1860" b="1" dirty="0" smtClean="0">
                <a:solidFill>
                  <a:srgbClr val="72BB13"/>
                </a:solidFill>
                <a:sym typeface="+mn-ea"/>
              </a:rPr>
              <a:t>our title Here</a:t>
            </a:r>
            <a:endParaRPr lang="en-US" sz="1865" b="1" dirty="0" smtClean="0">
              <a:solidFill>
                <a:srgbClr val="72BB13"/>
              </a:solidFill>
            </a:endParaRPr>
          </a:p>
        </p:txBody>
      </p:sp>
      <p:sp>
        <p:nvSpPr>
          <p:cNvPr id="6" name="TextBox 195"/>
          <p:cNvSpPr txBox="1"/>
          <p:nvPr/>
        </p:nvSpPr>
        <p:spPr>
          <a:xfrm>
            <a:off x="6992408" y="4219679"/>
            <a:ext cx="3034927" cy="613410"/>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8" name="Rectangle 196"/>
          <p:cNvSpPr/>
          <p:nvPr/>
        </p:nvSpPr>
        <p:spPr>
          <a:xfrm>
            <a:off x="6954307" y="3813072"/>
            <a:ext cx="1430020" cy="307340"/>
          </a:xfrm>
          <a:prstGeom prst="rect">
            <a:avLst/>
          </a:prstGeom>
        </p:spPr>
        <p:txBody>
          <a:bodyPr wrap="none" lIns="0" tIns="0" rIns="0" bIns="0">
            <a:spAutoFit/>
          </a:bodyPr>
          <a:lstStyle/>
          <a:p>
            <a:pPr algn="l"/>
            <a:r>
              <a:rPr lang="en-US" sz="2000" b="1" dirty="0" smtClean="0">
                <a:solidFill>
                  <a:srgbClr val="72BB13"/>
                </a:solidFill>
                <a:sym typeface="+mn-ea"/>
              </a:rPr>
              <a:t>y</a:t>
            </a:r>
            <a:r>
              <a:rPr lang="en-US" sz="1860" b="1" dirty="0" smtClean="0">
                <a:solidFill>
                  <a:srgbClr val="72BB13"/>
                </a:solidFill>
                <a:sym typeface="+mn-ea"/>
              </a:rPr>
              <a:t>our title Here</a:t>
            </a:r>
            <a:endParaRPr lang="en-US" sz="1865" b="1" dirty="0" smtClean="0">
              <a:solidFill>
                <a:srgbClr val="72BB13"/>
              </a:solidFill>
            </a:endParaRPr>
          </a:p>
        </p:txBody>
      </p:sp>
      <p:sp>
        <p:nvSpPr>
          <p:cNvPr id="9" name="TextBox 195"/>
          <p:cNvSpPr txBox="1"/>
          <p:nvPr/>
        </p:nvSpPr>
        <p:spPr>
          <a:xfrm>
            <a:off x="7030508" y="5420464"/>
            <a:ext cx="3034927" cy="613410"/>
          </a:xfrm>
          <a:prstGeom prst="rect">
            <a:avLst/>
          </a:prstGeom>
          <a:noFill/>
        </p:spPr>
        <p:txBody>
          <a:bodyPr wrap="square" lIns="0" tIns="0" rIns="0" bIns="0" rtlCol="0">
            <a:spAutoFit/>
          </a:bodyPr>
          <a:lstStyle/>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0" name="Rectangle 196"/>
          <p:cNvSpPr/>
          <p:nvPr/>
        </p:nvSpPr>
        <p:spPr>
          <a:xfrm>
            <a:off x="6992407" y="5013857"/>
            <a:ext cx="1430020" cy="307340"/>
          </a:xfrm>
          <a:prstGeom prst="rect">
            <a:avLst/>
          </a:prstGeom>
        </p:spPr>
        <p:txBody>
          <a:bodyPr wrap="none" lIns="0" tIns="0" rIns="0" bIns="0">
            <a:spAutoFit/>
          </a:bodyPr>
          <a:lstStyle/>
          <a:p>
            <a:pPr algn="l"/>
            <a:r>
              <a:rPr lang="en-US" sz="2000" b="1" dirty="0" smtClean="0">
                <a:solidFill>
                  <a:srgbClr val="72BB13"/>
                </a:solidFill>
                <a:sym typeface="+mn-ea"/>
              </a:rPr>
              <a:t>y</a:t>
            </a:r>
            <a:r>
              <a:rPr lang="en-US" sz="1860" b="1" dirty="0" smtClean="0">
                <a:solidFill>
                  <a:srgbClr val="72BB13"/>
                </a:solidFill>
                <a:sym typeface="+mn-ea"/>
              </a:rPr>
              <a:t>our title Here</a:t>
            </a:r>
            <a:endParaRPr lang="en-US" sz="1865" b="1" dirty="0" smtClean="0">
              <a:solidFill>
                <a:srgbClr val="72BB13"/>
              </a:solidFill>
            </a:endParaRPr>
          </a:p>
        </p:txBody>
      </p:sp>
      <p:sp>
        <p:nvSpPr>
          <p:cNvPr id="60445" name="稻壳儿小白白(http://dwz.cn/Wu2UP)"/>
          <p:cNvSpPr>
            <a:spLocks noEditPoints="1"/>
          </p:cNvSpPr>
          <p:nvPr/>
        </p:nvSpPr>
        <p:spPr>
          <a:xfrm>
            <a:off x="1761490" y="3392805"/>
            <a:ext cx="419735" cy="316865"/>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p>
            <a:endParaRPr lang="zh-CN" altLang="en-US"/>
          </a:p>
        </p:txBody>
      </p:sp>
      <p:sp>
        <p:nvSpPr>
          <p:cNvPr id="11" name="稻壳儿小白白(http://dwz.cn/Wu2UP)"/>
          <p:cNvSpPr>
            <a:spLocks noEditPoints="1"/>
          </p:cNvSpPr>
          <p:nvPr/>
        </p:nvSpPr>
        <p:spPr>
          <a:xfrm>
            <a:off x="6233160" y="1454150"/>
            <a:ext cx="419735" cy="316865"/>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rgbClr val="417B30"/>
          </a:solidFill>
          <a:ln w="9525">
            <a:noFill/>
          </a:ln>
        </p:spPr>
        <p:txBody>
          <a:bodyPr/>
          <a:p>
            <a:endParaRPr lang="zh-CN" altLang="en-US"/>
          </a:p>
        </p:txBody>
      </p:sp>
      <p:grpSp>
        <p:nvGrpSpPr>
          <p:cNvPr id="71" name="Group 36"/>
          <p:cNvGrpSpPr/>
          <p:nvPr/>
        </p:nvGrpSpPr>
        <p:grpSpPr>
          <a:xfrm>
            <a:off x="3409950" y="1851660"/>
            <a:ext cx="333375" cy="497205"/>
            <a:chOff x="4669866" y="3800264"/>
            <a:chExt cx="279527" cy="416797"/>
          </a:xfrm>
          <a:solidFill>
            <a:schemeClr val="bg1"/>
          </a:solidFill>
        </p:grpSpPr>
        <p:sp>
          <p:nvSpPr>
            <p:cNvPr id="7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7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7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7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grpSp>
        <p:nvGrpSpPr>
          <p:cNvPr id="12" name="Group 36"/>
          <p:cNvGrpSpPr/>
          <p:nvPr/>
        </p:nvGrpSpPr>
        <p:grpSpPr>
          <a:xfrm>
            <a:off x="6275070" y="2574925"/>
            <a:ext cx="333375" cy="497205"/>
            <a:chOff x="4669866" y="3800264"/>
            <a:chExt cx="279527" cy="416797"/>
          </a:xfrm>
          <a:solidFill>
            <a:srgbClr val="417B30"/>
          </a:solidFill>
        </p:grpSpPr>
        <p:sp>
          <p:nvSpPr>
            <p:cNvPr id="13"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5"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6"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sp>
        <p:nvSpPr>
          <p:cNvPr id="17" name="AutoShape 59"/>
          <p:cNvSpPr/>
          <p:nvPr/>
        </p:nvSpPr>
        <p:spPr bwMode="auto">
          <a:xfrm>
            <a:off x="4776470" y="3234690"/>
            <a:ext cx="386715" cy="38608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50800" tIns="50800" rIns="50800" bIns="50800" anchor="ctr"/>
          <a:p>
            <a:pPr defTabSz="608965"/>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59"/>
          <p:cNvSpPr/>
          <p:nvPr/>
        </p:nvSpPr>
        <p:spPr bwMode="auto">
          <a:xfrm>
            <a:off x="6233160" y="3813175"/>
            <a:ext cx="386715" cy="38608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417B30"/>
          </a:solidFill>
          <a:ln>
            <a:noFill/>
          </a:ln>
          <a:effectLst/>
        </p:spPr>
        <p:txBody>
          <a:bodyPr lIns="50800" tIns="50800" rIns="50800" bIns="50800" anchor="ctr"/>
          <a:p>
            <a:pPr defTabSz="608965"/>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99" name="Freeform 61"/>
          <p:cNvSpPr/>
          <p:nvPr/>
        </p:nvSpPr>
        <p:spPr bwMode="auto">
          <a:xfrm>
            <a:off x="3348990" y="4992370"/>
            <a:ext cx="394335" cy="4095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
            <a:endParaRPr lang="en-US"/>
          </a:p>
        </p:txBody>
      </p:sp>
      <p:sp>
        <p:nvSpPr>
          <p:cNvPr id="19" name="Freeform 61"/>
          <p:cNvSpPr/>
          <p:nvPr/>
        </p:nvSpPr>
        <p:spPr bwMode="auto">
          <a:xfrm>
            <a:off x="6275070" y="5132705"/>
            <a:ext cx="394335" cy="4095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rgbClr val="417B30"/>
          </a:solidFill>
          <a:ln>
            <a:noFill/>
          </a:ln>
        </p:spPr>
        <p:txBody>
          <a:bodyPr vert="horz" wrap="square" lIns="91440" tIns="45720" rIns="91440" bIns="45720" numCol="1" anchor="t" anchorCtr="0" compatLnSpc="1"/>
          <a:p>
            <a:endParaRPr lang="en-US"/>
          </a:p>
        </p:txBody>
      </p:sp>
      <p:sp>
        <p:nvSpPr>
          <p:cNvPr id="20" name="文本框 19"/>
          <p:cNvSpPr txBox="1"/>
          <p:nvPr/>
        </p:nvSpPr>
        <p:spPr>
          <a:xfrm>
            <a:off x="523875" y="516255"/>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3" name="图片 2"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p:cTn id="17" dur="500" fill="hold"/>
                                        <p:tgtEl>
                                          <p:spTgt spid="99"/>
                                        </p:tgtEl>
                                        <p:attrNameLst>
                                          <p:attrName>ppt_w</p:attrName>
                                        </p:attrNameLst>
                                      </p:cBhvr>
                                      <p:tavLst>
                                        <p:tav tm="0">
                                          <p:val>
                                            <p:fltVal val="0"/>
                                          </p:val>
                                        </p:tav>
                                        <p:tav tm="100000">
                                          <p:val>
                                            <p:strVal val="#ppt_w"/>
                                          </p:val>
                                        </p:tav>
                                      </p:tavLst>
                                    </p:anim>
                                    <p:anim calcmode="lin" valueType="num">
                                      <p:cBhvr>
                                        <p:cTn id="18" dur="500" fill="hold"/>
                                        <p:tgtEl>
                                          <p:spTgt spid="99"/>
                                        </p:tgtEl>
                                        <p:attrNameLst>
                                          <p:attrName>ppt_h</p:attrName>
                                        </p:attrNameLst>
                                      </p:cBhvr>
                                      <p:tavLst>
                                        <p:tav tm="0">
                                          <p:val>
                                            <p:fltVal val="0"/>
                                          </p:val>
                                        </p:tav>
                                        <p:tav tm="100000">
                                          <p:val>
                                            <p:strVal val="#ppt_h"/>
                                          </p:val>
                                        </p:tav>
                                      </p:tavLst>
                                    </p:anim>
                                    <p:animEffect transition="in" filter="fade">
                                      <p:cBhvr>
                                        <p:cTn id="19" dur="500"/>
                                        <p:tgtEl>
                                          <p:spTgt spid="9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bldLvl="0" animBg="1"/>
      <p:bldP spid="19"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图表 10"/>
          <p:cNvGraphicFramePr/>
          <p:nvPr/>
        </p:nvGraphicFramePr>
        <p:xfrm>
          <a:off x="4111272" y="1148316"/>
          <a:ext cx="3969455" cy="4320495"/>
        </p:xfrm>
        <a:graphic>
          <a:graphicData uri="http://schemas.openxmlformats.org/drawingml/2006/chart">
            <c:chart xmlns:c="http://schemas.openxmlformats.org/drawingml/2006/chart" xmlns:r="http://schemas.openxmlformats.org/officeDocument/2006/relationships" r:id="rId1"/>
          </a:graphicData>
        </a:graphic>
      </p:graphicFrame>
      <p:cxnSp>
        <p:nvCxnSpPr>
          <p:cNvPr id="24" name="直接连接符 23"/>
          <p:cNvCxnSpPr/>
          <p:nvPr/>
        </p:nvCxnSpPr>
        <p:spPr>
          <a:xfrm>
            <a:off x="3392641" y="3189186"/>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1759585" y="2942590"/>
            <a:ext cx="1599565" cy="486410"/>
          </a:xfrm>
          <a:prstGeom prst="roundRect">
            <a:avLst>
              <a:gd name="adj" fmla="val 7843"/>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title one</a:t>
            </a:r>
            <a:endParaRPr kumimoji="0" lang="en-US" altLang="zh-CN"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8" name="矩形 27"/>
          <p:cNvSpPr/>
          <p:nvPr/>
        </p:nvSpPr>
        <p:spPr>
          <a:xfrm>
            <a:off x="1682377" y="3554313"/>
            <a:ext cx="2208800" cy="1160145"/>
          </a:xfrm>
          <a:prstGeom prst="rect">
            <a:avLst/>
          </a:prstGeom>
        </p:spPr>
        <p:txBody>
          <a:bodyPr wrap="square">
            <a:spAutoFit/>
          </a:bodyPr>
          <a:lstStyle/>
          <a:p>
            <a:pPr algn="l"/>
            <a:r>
              <a:rPr lang="zh-CN" altLang="en-US" sz="1400">
                <a:sym typeface="+mn-ea"/>
              </a:rPr>
              <a:t>David Beckham's emails have been hacked. The people who did it wanted him to pay them to keep quiet. </a:t>
            </a:r>
            <a:endParaRPr kumimoji="0" lang="zh-CN" altLang="en-US" sz="1400" b="0" i="0" u="none" strike="noStrike" kern="0" cap="none" spc="0" normalizeH="0" baseline="0" noProof="0" dirty="0">
              <a:ln>
                <a:noFill/>
              </a:ln>
              <a:solidFill>
                <a:srgbClr val="000000"/>
              </a:solidFill>
              <a:effectLst/>
              <a:uLnTx/>
              <a:uFillTx/>
              <a:latin typeface="+mj-ea"/>
              <a:ea typeface="+mj-ea"/>
            </a:endParaRPr>
          </a:p>
        </p:txBody>
      </p:sp>
      <p:cxnSp>
        <p:nvCxnSpPr>
          <p:cNvPr id="29" name="直接连接符 28"/>
          <p:cNvCxnSpPr/>
          <p:nvPr/>
        </p:nvCxnSpPr>
        <p:spPr>
          <a:xfrm flipH="1">
            <a:off x="8080727" y="3189186"/>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9119235" y="2942590"/>
            <a:ext cx="1599565" cy="486410"/>
          </a:xfrm>
          <a:prstGeom prst="roundRect">
            <a:avLst>
              <a:gd name="adj" fmla="val 7843"/>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1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title two</a:t>
            </a:r>
            <a:endParaRPr kumimoji="0" lang="en-US" altLang="zh-CN" sz="2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33" name="矩形 32"/>
          <p:cNvSpPr/>
          <p:nvPr/>
        </p:nvSpPr>
        <p:spPr>
          <a:xfrm>
            <a:off x="9117237" y="3554313"/>
            <a:ext cx="2208800" cy="1373505"/>
          </a:xfrm>
          <a:prstGeom prst="rect">
            <a:avLst/>
          </a:prstGeom>
        </p:spPr>
        <p:txBody>
          <a:bodyPr wrap="square">
            <a:spAutoFit/>
          </a:bodyPr>
          <a:lstStyle/>
          <a:p>
            <a:pPr algn="l"/>
            <a:r>
              <a:rPr lang="zh-CN" altLang="en-US" sz="1400">
                <a:sym typeface="+mn-ea"/>
              </a:rPr>
              <a:t>Neil and Catherine look at the language the world's media is using to discuss this story - and show you how you can use it in your everyday English.</a:t>
            </a:r>
            <a:endParaRPr kumimoji="0" lang="zh-CN" altLang="en-US" sz="1400" b="0" i="0" u="none" strike="noStrike" kern="0" cap="none" spc="0" normalizeH="0" baseline="0" noProof="0" dirty="0">
              <a:ln>
                <a:noFill/>
              </a:ln>
              <a:solidFill>
                <a:srgbClr val="000000"/>
              </a:solidFill>
              <a:effectLst/>
              <a:uLnTx/>
              <a:uFillTx/>
              <a:latin typeface="+mj-ea"/>
              <a:ea typeface="+mj-ea"/>
            </a:endParaRPr>
          </a:p>
        </p:txBody>
      </p:sp>
      <p:sp>
        <p:nvSpPr>
          <p:cNvPr id="2" name="椭圆 1"/>
          <p:cNvSpPr/>
          <p:nvPr/>
        </p:nvSpPr>
        <p:spPr>
          <a:xfrm>
            <a:off x="5249214" y="2582214"/>
            <a:ext cx="1693572" cy="1693572"/>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grpSp>
        <p:nvGrpSpPr>
          <p:cNvPr id="3" name="Group 36"/>
          <p:cNvGrpSpPr/>
          <p:nvPr/>
        </p:nvGrpSpPr>
        <p:grpSpPr>
          <a:xfrm>
            <a:off x="5725795" y="2891790"/>
            <a:ext cx="741045" cy="1104900"/>
            <a:chOff x="4669866" y="3800264"/>
            <a:chExt cx="279527" cy="416797"/>
          </a:xfrm>
          <a:solidFill>
            <a:srgbClr val="417B30"/>
          </a:solidFill>
        </p:grpSpPr>
        <p:sp>
          <p:nvSpPr>
            <p:cNvPr id="13"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5"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6"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pic>
        <p:nvPicPr>
          <p:cNvPr id="5" name="图片 4" descr="fe1ccbe814a80d5b46adcc075a35713c99"/>
          <p:cNvPicPr>
            <a:picLocks noChangeAspect="1"/>
          </p:cNvPicPr>
          <p:nvPr/>
        </p:nvPicPr>
        <p:blipFill>
          <a:blip r:embed="rId2"/>
          <a:stretch>
            <a:fillRect/>
          </a:stretch>
        </p:blipFill>
        <p:spPr>
          <a:xfrm>
            <a:off x="8971280" y="-4445"/>
            <a:ext cx="3224530" cy="2108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
        <p:nvSpPr>
          <p:cNvPr id="78" name="等腰三角形 77"/>
          <p:cNvSpPr/>
          <p:nvPr/>
        </p:nvSpPr>
        <p:spPr>
          <a:xfrm rot="16200000">
            <a:off x="5274855" y="3080310"/>
            <a:ext cx="1630091" cy="1405251"/>
          </a:xfrm>
          <a:prstGeom prst="triangle">
            <a:avLst/>
          </a:prstGeom>
          <a:solidFill>
            <a:srgbClr val="72BB1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5400000">
            <a:off x="5236612" y="2185232"/>
            <a:ext cx="1630091" cy="1405251"/>
          </a:xfrm>
          <a:prstGeom prst="triangle">
            <a:avLst/>
          </a:prstGeom>
          <a:solidFill>
            <a:srgbClr val="72BB1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349032" y="3877437"/>
            <a:ext cx="1405251" cy="1630091"/>
            <a:chOff x="5349032" y="3877437"/>
            <a:chExt cx="1405251" cy="1630091"/>
          </a:xfrm>
          <a:solidFill>
            <a:srgbClr val="72BB13"/>
          </a:solidFill>
        </p:grpSpPr>
        <p:sp>
          <p:nvSpPr>
            <p:cNvPr id="77" name="等腰三角形 76"/>
            <p:cNvSpPr/>
            <p:nvPr/>
          </p:nvSpPr>
          <p:spPr>
            <a:xfrm rot="5400000">
              <a:off x="5236612" y="3989857"/>
              <a:ext cx="1630091" cy="1405251"/>
            </a:xfrm>
            <a:prstGeom prst="triangl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Group 71"/>
            <p:cNvGrpSpPr>
              <a:grpSpLocks noChangeAspect="1"/>
            </p:cNvGrpSpPr>
            <p:nvPr/>
          </p:nvGrpSpPr>
          <p:grpSpPr bwMode="auto">
            <a:xfrm>
              <a:off x="5729092" y="4428034"/>
              <a:ext cx="312015" cy="390436"/>
              <a:chOff x="3520" y="1726"/>
              <a:chExt cx="561" cy="702"/>
            </a:xfrm>
            <a:grpFill/>
          </p:grpSpPr>
          <p:sp>
            <p:nvSpPr>
              <p:cNvPr id="107" name="Freeform 73"/>
              <p:cNvSpPr/>
              <p:nvPr/>
            </p:nvSpPr>
            <p:spPr bwMode="auto">
              <a:xfrm>
                <a:off x="4046" y="2354"/>
                <a:ext cx="35" cy="74"/>
              </a:xfrm>
              <a:custGeom>
                <a:avLst/>
                <a:gdLst>
                  <a:gd name="T0" fmla="*/ 1 w 15"/>
                  <a:gd name="T1" fmla="*/ 29 h 31"/>
                  <a:gd name="T2" fmla="*/ 4 w 15"/>
                  <a:gd name="T3" fmla="*/ 31 h 31"/>
                  <a:gd name="T4" fmla="*/ 8 w 15"/>
                  <a:gd name="T5" fmla="*/ 26 h 31"/>
                  <a:gd name="T6" fmla="*/ 10 w 15"/>
                  <a:gd name="T7" fmla="*/ 19 h 31"/>
                  <a:gd name="T8" fmla="*/ 11 w 15"/>
                  <a:gd name="T9" fmla="*/ 15 h 31"/>
                  <a:gd name="T10" fmla="*/ 12 w 15"/>
                  <a:gd name="T11" fmla="*/ 13 h 31"/>
                  <a:gd name="T12" fmla="*/ 13 w 15"/>
                  <a:gd name="T13" fmla="*/ 11 h 31"/>
                  <a:gd name="T14" fmla="*/ 14 w 15"/>
                  <a:gd name="T15" fmla="*/ 6 h 31"/>
                  <a:gd name="T16" fmla="*/ 13 w 15"/>
                  <a:gd name="T17" fmla="*/ 0 h 31"/>
                  <a:gd name="T18" fmla="*/ 12 w 15"/>
                  <a:gd name="T19" fmla="*/ 0 h 31"/>
                  <a:gd name="T20" fmla="*/ 11 w 15"/>
                  <a:gd name="T21" fmla="*/ 1 h 31"/>
                  <a:gd name="T22" fmla="*/ 9 w 15"/>
                  <a:gd name="T23" fmla="*/ 4 h 31"/>
                  <a:gd name="T24" fmla="*/ 9 w 15"/>
                  <a:gd name="T25" fmla="*/ 5 h 31"/>
                  <a:gd name="T26" fmla="*/ 5 w 15"/>
                  <a:gd name="T27" fmla="*/ 8 h 31"/>
                  <a:gd name="T28" fmla="*/ 3 w 15"/>
                  <a:gd name="T29" fmla="*/ 9 h 31"/>
                  <a:gd name="T30" fmla="*/ 3 w 15"/>
                  <a:gd name="T31" fmla="*/ 10 h 31"/>
                  <a:gd name="T32" fmla="*/ 3 w 15"/>
                  <a:gd name="T33" fmla="*/ 17 h 31"/>
                  <a:gd name="T34" fmla="*/ 0 w 15"/>
                  <a:gd name="T35" fmla="*/ 23 h 31"/>
                  <a:gd name="T36" fmla="*/ 1 w 15"/>
                  <a:gd name="T37" fmla="*/ 28 h 31"/>
                  <a:gd name="T38" fmla="*/ 1 w 15"/>
                  <a:gd name="T39"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1" y="29"/>
                    </a:moveTo>
                    <a:cubicBezTo>
                      <a:pt x="2" y="30"/>
                      <a:pt x="3" y="31"/>
                      <a:pt x="4" y="31"/>
                    </a:cubicBezTo>
                    <a:cubicBezTo>
                      <a:pt x="6" y="31"/>
                      <a:pt x="7" y="29"/>
                      <a:pt x="8" y="26"/>
                    </a:cubicBezTo>
                    <a:cubicBezTo>
                      <a:pt x="9" y="24"/>
                      <a:pt x="10" y="21"/>
                      <a:pt x="10" y="19"/>
                    </a:cubicBezTo>
                    <a:cubicBezTo>
                      <a:pt x="10" y="18"/>
                      <a:pt x="11" y="17"/>
                      <a:pt x="11" y="15"/>
                    </a:cubicBezTo>
                    <a:cubicBezTo>
                      <a:pt x="11" y="15"/>
                      <a:pt x="12" y="14"/>
                      <a:pt x="12" y="13"/>
                    </a:cubicBezTo>
                    <a:cubicBezTo>
                      <a:pt x="12" y="13"/>
                      <a:pt x="12" y="12"/>
                      <a:pt x="13" y="11"/>
                    </a:cubicBezTo>
                    <a:cubicBezTo>
                      <a:pt x="13" y="9"/>
                      <a:pt x="13" y="7"/>
                      <a:pt x="14" y="6"/>
                    </a:cubicBezTo>
                    <a:cubicBezTo>
                      <a:pt x="14" y="4"/>
                      <a:pt x="15" y="1"/>
                      <a:pt x="13" y="0"/>
                    </a:cubicBezTo>
                    <a:cubicBezTo>
                      <a:pt x="12" y="0"/>
                      <a:pt x="12" y="0"/>
                      <a:pt x="12" y="0"/>
                    </a:cubicBezTo>
                    <a:cubicBezTo>
                      <a:pt x="12" y="1"/>
                      <a:pt x="12" y="0"/>
                      <a:pt x="11" y="1"/>
                    </a:cubicBezTo>
                    <a:cubicBezTo>
                      <a:pt x="11" y="3"/>
                      <a:pt x="10" y="4"/>
                      <a:pt x="9" y="4"/>
                    </a:cubicBezTo>
                    <a:cubicBezTo>
                      <a:pt x="9" y="5"/>
                      <a:pt x="9" y="5"/>
                      <a:pt x="9" y="5"/>
                    </a:cubicBezTo>
                    <a:cubicBezTo>
                      <a:pt x="8" y="7"/>
                      <a:pt x="7" y="7"/>
                      <a:pt x="5" y="8"/>
                    </a:cubicBezTo>
                    <a:cubicBezTo>
                      <a:pt x="5" y="8"/>
                      <a:pt x="3" y="9"/>
                      <a:pt x="3" y="9"/>
                    </a:cubicBezTo>
                    <a:cubicBezTo>
                      <a:pt x="3" y="9"/>
                      <a:pt x="3" y="10"/>
                      <a:pt x="3" y="10"/>
                    </a:cubicBezTo>
                    <a:cubicBezTo>
                      <a:pt x="2" y="12"/>
                      <a:pt x="2" y="14"/>
                      <a:pt x="3" y="17"/>
                    </a:cubicBezTo>
                    <a:cubicBezTo>
                      <a:pt x="2" y="19"/>
                      <a:pt x="0" y="20"/>
                      <a:pt x="0" y="23"/>
                    </a:cubicBezTo>
                    <a:cubicBezTo>
                      <a:pt x="0" y="25"/>
                      <a:pt x="1" y="27"/>
                      <a:pt x="1" y="28"/>
                    </a:cubicBezTo>
                    <a:cubicBezTo>
                      <a:pt x="1" y="28"/>
                      <a:pt x="1" y="29"/>
                      <a:pt x="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74"/>
              <p:cNvSpPr/>
              <p:nvPr/>
            </p:nvSpPr>
            <p:spPr bwMode="auto">
              <a:xfrm>
                <a:off x="3710" y="1726"/>
                <a:ext cx="172" cy="169"/>
              </a:xfrm>
              <a:custGeom>
                <a:avLst/>
                <a:gdLst>
                  <a:gd name="T0" fmla="*/ 36 w 72"/>
                  <a:gd name="T1" fmla="*/ 57 h 71"/>
                  <a:gd name="T2" fmla="*/ 41 w 72"/>
                  <a:gd name="T3" fmla="*/ 55 h 71"/>
                  <a:gd name="T4" fmla="*/ 46 w 72"/>
                  <a:gd name="T5" fmla="*/ 52 h 71"/>
                  <a:gd name="T6" fmla="*/ 50 w 72"/>
                  <a:gd name="T7" fmla="*/ 48 h 71"/>
                  <a:gd name="T8" fmla="*/ 53 w 72"/>
                  <a:gd name="T9" fmla="*/ 47 h 71"/>
                  <a:gd name="T10" fmla="*/ 57 w 72"/>
                  <a:gd name="T11" fmla="*/ 46 h 71"/>
                  <a:gd name="T12" fmla="*/ 62 w 72"/>
                  <a:gd name="T13" fmla="*/ 41 h 71"/>
                  <a:gd name="T14" fmla="*/ 64 w 72"/>
                  <a:gd name="T15" fmla="*/ 35 h 71"/>
                  <a:gd name="T16" fmla="*/ 66 w 72"/>
                  <a:gd name="T17" fmla="*/ 26 h 71"/>
                  <a:gd name="T18" fmla="*/ 66 w 72"/>
                  <a:gd name="T19" fmla="*/ 18 h 71"/>
                  <a:gd name="T20" fmla="*/ 69 w 72"/>
                  <a:gd name="T21" fmla="*/ 15 h 71"/>
                  <a:gd name="T22" fmla="*/ 72 w 72"/>
                  <a:gd name="T23" fmla="*/ 11 h 71"/>
                  <a:gd name="T24" fmla="*/ 69 w 72"/>
                  <a:gd name="T25" fmla="*/ 8 h 71"/>
                  <a:gd name="T26" fmla="*/ 66 w 72"/>
                  <a:gd name="T27" fmla="*/ 8 h 71"/>
                  <a:gd name="T28" fmla="*/ 66 w 72"/>
                  <a:gd name="T29" fmla="*/ 5 h 71"/>
                  <a:gd name="T30" fmla="*/ 60 w 72"/>
                  <a:gd name="T31" fmla="*/ 1 h 71"/>
                  <a:gd name="T32" fmla="*/ 56 w 72"/>
                  <a:gd name="T33" fmla="*/ 1 h 71"/>
                  <a:gd name="T34" fmla="*/ 46 w 72"/>
                  <a:gd name="T35" fmla="*/ 1 h 71"/>
                  <a:gd name="T36" fmla="*/ 40 w 72"/>
                  <a:gd name="T37" fmla="*/ 4 h 71"/>
                  <a:gd name="T38" fmla="*/ 36 w 72"/>
                  <a:gd name="T39" fmla="*/ 6 h 71"/>
                  <a:gd name="T40" fmla="*/ 34 w 72"/>
                  <a:gd name="T41" fmla="*/ 9 h 71"/>
                  <a:gd name="T42" fmla="*/ 32 w 72"/>
                  <a:gd name="T43" fmla="*/ 7 h 71"/>
                  <a:gd name="T44" fmla="*/ 25 w 72"/>
                  <a:gd name="T45" fmla="*/ 8 h 71"/>
                  <a:gd name="T46" fmla="*/ 21 w 72"/>
                  <a:gd name="T47" fmla="*/ 9 h 71"/>
                  <a:gd name="T48" fmla="*/ 16 w 72"/>
                  <a:gd name="T49" fmla="*/ 11 h 71"/>
                  <a:gd name="T50" fmla="*/ 13 w 72"/>
                  <a:gd name="T51" fmla="*/ 13 h 71"/>
                  <a:gd name="T52" fmla="*/ 11 w 72"/>
                  <a:gd name="T53" fmla="*/ 14 h 71"/>
                  <a:gd name="T54" fmla="*/ 10 w 72"/>
                  <a:gd name="T55" fmla="*/ 18 h 71"/>
                  <a:gd name="T56" fmla="*/ 2 w 72"/>
                  <a:gd name="T57" fmla="*/ 21 h 71"/>
                  <a:gd name="T58" fmla="*/ 1 w 72"/>
                  <a:gd name="T59" fmla="*/ 25 h 71"/>
                  <a:gd name="T60" fmla="*/ 2 w 72"/>
                  <a:gd name="T61" fmla="*/ 29 h 71"/>
                  <a:gd name="T62" fmla="*/ 9 w 72"/>
                  <a:gd name="T63" fmla="*/ 28 h 71"/>
                  <a:gd name="T64" fmla="*/ 14 w 72"/>
                  <a:gd name="T65" fmla="*/ 29 h 71"/>
                  <a:gd name="T66" fmla="*/ 17 w 72"/>
                  <a:gd name="T67" fmla="*/ 32 h 71"/>
                  <a:gd name="T68" fmla="*/ 17 w 72"/>
                  <a:gd name="T69" fmla="*/ 33 h 71"/>
                  <a:gd name="T70" fmla="*/ 18 w 72"/>
                  <a:gd name="T71" fmla="*/ 35 h 71"/>
                  <a:gd name="T72" fmla="*/ 21 w 72"/>
                  <a:gd name="T73" fmla="*/ 41 h 71"/>
                  <a:gd name="T74" fmla="*/ 23 w 72"/>
                  <a:gd name="T75" fmla="*/ 47 h 71"/>
                  <a:gd name="T76" fmla="*/ 20 w 72"/>
                  <a:gd name="T77" fmla="*/ 50 h 71"/>
                  <a:gd name="T78" fmla="*/ 18 w 72"/>
                  <a:gd name="T79" fmla="*/ 55 h 71"/>
                  <a:gd name="T80" fmla="*/ 18 w 72"/>
                  <a:gd name="T81" fmla="*/ 59 h 71"/>
                  <a:gd name="T82" fmla="*/ 20 w 72"/>
                  <a:gd name="T83" fmla="*/ 63 h 71"/>
                  <a:gd name="T84" fmla="*/ 22 w 72"/>
                  <a:gd name="T85" fmla="*/ 67 h 71"/>
                  <a:gd name="T86" fmla="*/ 26 w 72"/>
                  <a:gd name="T87" fmla="*/ 69 h 71"/>
                  <a:gd name="T88" fmla="*/ 31 w 72"/>
                  <a:gd name="T89" fmla="*/ 68 h 71"/>
                  <a:gd name="T90" fmla="*/ 33 w 72"/>
                  <a:gd name="T91" fmla="*/ 64 h 71"/>
                  <a:gd name="T92" fmla="*/ 35 w 72"/>
                  <a:gd name="T93" fmla="*/ 6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71">
                    <a:moveTo>
                      <a:pt x="35" y="61"/>
                    </a:moveTo>
                    <a:cubicBezTo>
                      <a:pt x="35" y="60"/>
                      <a:pt x="36" y="58"/>
                      <a:pt x="36" y="57"/>
                    </a:cubicBezTo>
                    <a:cubicBezTo>
                      <a:pt x="37" y="57"/>
                      <a:pt x="37" y="56"/>
                      <a:pt x="38" y="56"/>
                    </a:cubicBezTo>
                    <a:cubicBezTo>
                      <a:pt x="39" y="55"/>
                      <a:pt x="40" y="56"/>
                      <a:pt x="41" y="55"/>
                    </a:cubicBezTo>
                    <a:cubicBezTo>
                      <a:pt x="42" y="55"/>
                      <a:pt x="43" y="54"/>
                      <a:pt x="43" y="53"/>
                    </a:cubicBezTo>
                    <a:cubicBezTo>
                      <a:pt x="44" y="53"/>
                      <a:pt x="45" y="52"/>
                      <a:pt x="46" y="52"/>
                    </a:cubicBezTo>
                    <a:cubicBezTo>
                      <a:pt x="47" y="51"/>
                      <a:pt x="47" y="50"/>
                      <a:pt x="48" y="50"/>
                    </a:cubicBezTo>
                    <a:cubicBezTo>
                      <a:pt x="49" y="49"/>
                      <a:pt x="49" y="48"/>
                      <a:pt x="50" y="48"/>
                    </a:cubicBezTo>
                    <a:cubicBezTo>
                      <a:pt x="50" y="48"/>
                      <a:pt x="51" y="48"/>
                      <a:pt x="52" y="48"/>
                    </a:cubicBezTo>
                    <a:cubicBezTo>
                      <a:pt x="52" y="48"/>
                      <a:pt x="53" y="47"/>
                      <a:pt x="53" y="47"/>
                    </a:cubicBezTo>
                    <a:cubicBezTo>
                      <a:pt x="54" y="47"/>
                      <a:pt x="56" y="47"/>
                      <a:pt x="57" y="47"/>
                    </a:cubicBezTo>
                    <a:cubicBezTo>
                      <a:pt x="57" y="47"/>
                      <a:pt x="57" y="46"/>
                      <a:pt x="57" y="46"/>
                    </a:cubicBezTo>
                    <a:cubicBezTo>
                      <a:pt x="59" y="46"/>
                      <a:pt x="59" y="45"/>
                      <a:pt x="60" y="43"/>
                    </a:cubicBezTo>
                    <a:cubicBezTo>
                      <a:pt x="61" y="42"/>
                      <a:pt x="62" y="42"/>
                      <a:pt x="62" y="41"/>
                    </a:cubicBezTo>
                    <a:cubicBezTo>
                      <a:pt x="63" y="40"/>
                      <a:pt x="62" y="39"/>
                      <a:pt x="62" y="39"/>
                    </a:cubicBezTo>
                    <a:cubicBezTo>
                      <a:pt x="62" y="37"/>
                      <a:pt x="63" y="37"/>
                      <a:pt x="64" y="35"/>
                    </a:cubicBezTo>
                    <a:cubicBezTo>
                      <a:pt x="64" y="34"/>
                      <a:pt x="64" y="32"/>
                      <a:pt x="65" y="30"/>
                    </a:cubicBezTo>
                    <a:cubicBezTo>
                      <a:pt x="65" y="29"/>
                      <a:pt x="65" y="27"/>
                      <a:pt x="66" y="26"/>
                    </a:cubicBezTo>
                    <a:cubicBezTo>
                      <a:pt x="66" y="25"/>
                      <a:pt x="65" y="24"/>
                      <a:pt x="64" y="23"/>
                    </a:cubicBezTo>
                    <a:cubicBezTo>
                      <a:pt x="65" y="22"/>
                      <a:pt x="66" y="20"/>
                      <a:pt x="66" y="18"/>
                    </a:cubicBezTo>
                    <a:cubicBezTo>
                      <a:pt x="67" y="17"/>
                      <a:pt x="68" y="16"/>
                      <a:pt x="68" y="16"/>
                    </a:cubicBezTo>
                    <a:cubicBezTo>
                      <a:pt x="68" y="15"/>
                      <a:pt x="69" y="15"/>
                      <a:pt x="69" y="15"/>
                    </a:cubicBezTo>
                    <a:cubicBezTo>
                      <a:pt x="69" y="15"/>
                      <a:pt x="69" y="15"/>
                      <a:pt x="69" y="14"/>
                    </a:cubicBezTo>
                    <a:cubicBezTo>
                      <a:pt x="70" y="13"/>
                      <a:pt x="71" y="13"/>
                      <a:pt x="72" y="11"/>
                    </a:cubicBezTo>
                    <a:cubicBezTo>
                      <a:pt x="72" y="10"/>
                      <a:pt x="72" y="9"/>
                      <a:pt x="72" y="7"/>
                    </a:cubicBezTo>
                    <a:cubicBezTo>
                      <a:pt x="71" y="7"/>
                      <a:pt x="70" y="7"/>
                      <a:pt x="69" y="8"/>
                    </a:cubicBezTo>
                    <a:cubicBezTo>
                      <a:pt x="69" y="8"/>
                      <a:pt x="68" y="8"/>
                      <a:pt x="68" y="8"/>
                    </a:cubicBezTo>
                    <a:cubicBezTo>
                      <a:pt x="68" y="8"/>
                      <a:pt x="67" y="8"/>
                      <a:pt x="66" y="8"/>
                    </a:cubicBezTo>
                    <a:cubicBezTo>
                      <a:pt x="66" y="8"/>
                      <a:pt x="64" y="9"/>
                      <a:pt x="64" y="8"/>
                    </a:cubicBezTo>
                    <a:cubicBezTo>
                      <a:pt x="64" y="7"/>
                      <a:pt x="66" y="6"/>
                      <a:pt x="66" y="5"/>
                    </a:cubicBezTo>
                    <a:cubicBezTo>
                      <a:pt x="65" y="3"/>
                      <a:pt x="64" y="3"/>
                      <a:pt x="63" y="2"/>
                    </a:cubicBezTo>
                    <a:cubicBezTo>
                      <a:pt x="62" y="2"/>
                      <a:pt x="61" y="1"/>
                      <a:pt x="60" y="1"/>
                    </a:cubicBezTo>
                    <a:cubicBezTo>
                      <a:pt x="60" y="1"/>
                      <a:pt x="59" y="2"/>
                      <a:pt x="59" y="1"/>
                    </a:cubicBezTo>
                    <a:cubicBezTo>
                      <a:pt x="58" y="1"/>
                      <a:pt x="57" y="1"/>
                      <a:pt x="56" y="1"/>
                    </a:cubicBezTo>
                    <a:cubicBezTo>
                      <a:pt x="55" y="0"/>
                      <a:pt x="53" y="1"/>
                      <a:pt x="51" y="1"/>
                    </a:cubicBezTo>
                    <a:cubicBezTo>
                      <a:pt x="50" y="1"/>
                      <a:pt x="48" y="1"/>
                      <a:pt x="46" y="1"/>
                    </a:cubicBezTo>
                    <a:cubicBezTo>
                      <a:pt x="45" y="2"/>
                      <a:pt x="43" y="4"/>
                      <a:pt x="42" y="4"/>
                    </a:cubicBezTo>
                    <a:cubicBezTo>
                      <a:pt x="41" y="4"/>
                      <a:pt x="41" y="4"/>
                      <a:pt x="40" y="4"/>
                    </a:cubicBezTo>
                    <a:cubicBezTo>
                      <a:pt x="39" y="3"/>
                      <a:pt x="38" y="4"/>
                      <a:pt x="37" y="5"/>
                    </a:cubicBezTo>
                    <a:cubicBezTo>
                      <a:pt x="37" y="5"/>
                      <a:pt x="36" y="5"/>
                      <a:pt x="36" y="6"/>
                    </a:cubicBezTo>
                    <a:cubicBezTo>
                      <a:pt x="35" y="6"/>
                      <a:pt x="34" y="7"/>
                      <a:pt x="34" y="7"/>
                    </a:cubicBezTo>
                    <a:cubicBezTo>
                      <a:pt x="33" y="8"/>
                      <a:pt x="35" y="8"/>
                      <a:pt x="34" y="9"/>
                    </a:cubicBezTo>
                    <a:cubicBezTo>
                      <a:pt x="35" y="9"/>
                      <a:pt x="34" y="10"/>
                      <a:pt x="34" y="10"/>
                    </a:cubicBezTo>
                    <a:cubicBezTo>
                      <a:pt x="33" y="10"/>
                      <a:pt x="33" y="8"/>
                      <a:pt x="32" y="7"/>
                    </a:cubicBezTo>
                    <a:cubicBezTo>
                      <a:pt x="31" y="7"/>
                      <a:pt x="30" y="7"/>
                      <a:pt x="29" y="8"/>
                    </a:cubicBezTo>
                    <a:cubicBezTo>
                      <a:pt x="28" y="8"/>
                      <a:pt x="26" y="8"/>
                      <a:pt x="25" y="8"/>
                    </a:cubicBezTo>
                    <a:cubicBezTo>
                      <a:pt x="25" y="8"/>
                      <a:pt x="24" y="9"/>
                      <a:pt x="23" y="9"/>
                    </a:cubicBezTo>
                    <a:cubicBezTo>
                      <a:pt x="22" y="9"/>
                      <a:pt x="22" y="9"/>
                      <a:pt x="21" y="9"/>
                    </a:cubicBezTo>
                    <a:cubicBezTo>
                      <a:pt x="20" y="9"/>
                      <a:pt x="19" y="9"/>
                      <a:pt x="19" y="10"/>
                    </a:cubicBezTo>
                    <a:cubicBezTo>
                      <a:pt x="18" y="10"/>
                      <a:pt x="17" y="10"/>
                      <a:pt x="16" y="11"/>
                    </a:cubicBezTo>
                    <a:cubicBezTo>
                      <a:pt x="15" y="11"/>
                      <a:pt x="15" y="12"/>
                      <a:pt x="14" y="12"/>
                    </a:cubicBezTo>
                    <a:cubicBezTo>
                      <a:pt x="14" y="12"/>
                      <a:pt x="14" y="13"/>
                      <a:pt x="13" y="13"/>
                    </a:cubicBezTo>
                    <a:cubicBezTo>
                      <a:pt x="13" y="13"/>
                      <a:pt x="13" y="13"/>
                      <a:pt x="12" y="13"/>
                    </a:cubicBezTo>
                    <a:cubicBezTo>
                      <a:pt x="12" y="13"/>
                      <a:pt x="12" y="14"/>
                      <a:pt x="11" y="14"/>
                    </a:cubicBezTo>
                    <a:cubicBezTo>
                      <a:pt x="10" y="14"/>
                      <a:pt x="9" y="15"/>
                      <a:pt x="9" y="16"/>
                    </a:cubicBezTo>
                    <a:cubicBezTo>
                      <a:pt x="9" y="17"/>
                      <a:pt x="11" y="16"/>
                      <a:pt x="10" y="18"/>
                    </a:cubicBezTo>
                    <a:cubicBezTo>
                      <a:pt x="10" y="20"/>
                      <a:pt x="8" y="19"/>
                      <a:pt x="6" y="20"/>
                    </a:cubicBezTo>
                    <a:cubicBezTo>
                      <a:pt x="5" y="20"/>
                      <a:pt x="3" y="21"/>
                      <a:pt x="2" y="21"/>
                    </a:cubicBezTo>
                    <a:cubicBezTo>
                      <a:pt x="2" y="22"/>
                      <a:pt x="2" y="22"/>
                      <a:pt x="1" y="22"/>
                    </a:cubicBezTo>
                    <a:cubicBezTo>
                      <a:pt x="1" y="24"/>
                      <a:pt x="2" y="24"/>
                      <a:pt x="1" y="25"/>
                    </a:cubicBezTo>
                    <a:cubicBezTo>
                      <a:pt x="1" y="26"/>
                      <a:pt x="0" y="26"/>
                      <a:pt x="0" y="28"/>
                    </a:cubicBezTo>
                    <a:cubicBezTo>
                      <a:pt x="1" y="28"/>
                      <a:pt x="1" y="29"/>
                      <a:pt x="2" y="29"/>
                    </a:cubicBezTo>
                    <a:cubicBezTo>
                      <a:pt x="3" y="29"/>
                      <a:pt x="4" y="29"/>
                      <a:pt x="5" y="29"/>
                    </a:cubicBezTo>
                    <a:cubicBezTo>
                      <a:pt x="6" y="28"/>
                      <a:pt x="8" y="29"/>
                      <a:pt x="9" y="28"/>
                    </a:cubicBezTo>
                    <a:cubicBezTo>
                      <a:pt x="11" y="28"/>
                      <a:pt x="13" y="28"/>
                      <a:pt x="14" y="28"/>
                    </a:cubicBezTo>
                    <a:cubicBezTo>
                      <a:pt x="14" y="28"/>
                      <a:pt x="14" y="29"/>
                      <a:pt x="14" y="29"/>
                    </a:cubicBezTo>
                    <a:cubicBezTo>
                      <a:pt x="14" y="29"/>
                      <a:pt x="15" y="29"/>
                      <a:pt x="15" y="29"/>
                    </a:cubicBezTo>
                    <a:cubicBezTo>
                      <a:pt x="16" y="30"/>
                      <a:pt x="17" y="31"/>
                      <a:pt x="17" y="32"/>
                    </a:cubicBezTo>
                    <a:cubicBezTo>
                      <a:pt x="17" y="32"/>
                      <a:pt x="17" y="32"/>
                      <a:pt x="17" y="33"/>
                    </a:cubicBezTo>
                    <a:cubicBezTo>
                      <a:pt x="17" y="33"/>
                      <a:pt x="17" y="33"/>
                      <a:pt x="17" y="33"/>
                    </a:cubicBezTo>
                    <a:cubicBezTo>
                      <a:pt x="18" y="34"/>
                      <a:pt x="17" y="34"/>
                      <a:pt x="17" y="34"/>
                    </a:cubicBezTo>
                    <a:cubicBezTo>
                      <a:pt x="18" y="35"/>
                      <a:pt x="18" y="35"/>
                      <a:pt x="18" y="35"/>
                    </a:cubicBezTo>
                    <a:cubicBezTo>
                      <a:pt x="18" y="37"/>
                      <a:pt x="17" y="39"/>
                      <a:pt x="17" y="40"/>
                    </a:cubicBezTo>
                    <a:cubicBezTo>
                      <a:pt x="19" y="40"/>
                      <a:pt x="20" y="40"/>
                      <a:pt x="21" y="41"/>
                    </a:cubicBezTo>
                    <a:cubicBezTo>
                      <a:pt x="22" y="41"/>
                      <a:pt x="22" y="41"/>
                      <a:pt x="23" y="42"/>
                    </a:cubicBezTo>
                    <a:cubicBezTo>
                      <a:pt x="24" y="43"/>
                      <a:pt x="23" y="45"/>
                      <a:pt x="23" y="47"/>
                    </a:cubicBezTo>
                    <a:cubicBezTo>
                      <a:pt x="22" y="48"/>
                      <a:pt x="22" y="48"/>
                      <a:pt x="21" y="48"/>
                    </a:cubicBezTo>
                    <a:cubicBezTo>
                      <a:pt x="21" y="49"/>
                      <a:pt x="20" y="50"/>
                      <a:pt x="20" y="50"/>
                    </a:cubicBezTo>
                    <a:cubicBezTo>
                      <a:pt x="20" y="50"/>
                      <a:pt x="19" y="50"/>
                      <a:pt x="19" y="51"/>
                    </a:cubicBezTo>
                    <a:cubicBezTo>
                      <a:pt x="18" y="52"/>
                      <a:pt x="18" y="53"/>
                      <a:pt x="18" y="55"/>
                    </a:cubicBezTo>
                    <a:cubicBezTo>
                      <a:pt x="18" y="55"/>
                      <a:pt x="18" y="56"/>
                      <a:pt x="18" y="57"/>
                    </a:cubicBezTo>
                    <a:cubicBezTo>
                      <a:pt x="18" y="58"/>
                      <a:pt x="18" y="59"/>
                      <a:pt x="18" y="59"/>
                    </a:cubicBezTo>
                    <a:cubicBezTo>
                      <a:pt x="19" y="60"/>
                      <a:pt x="19" y="61"/>
                      <a:pt x="19" y="62"/>
                    </a:cubicBezTo>
                    <a:cubicBezTo>
                      <a:pt x="20" y="62"/>
                      <a:pt x="20" y="63"/>
                      <a:pt x="20" y="63"/>
                    </a:cubicBezTo>
                    <a:cubicBezTo>
                      <a:pt x="20" y="64"/>
                      <a:pt x="20" y="64"/>
                      <a:pt x="21" y="64"/>
                    </a:cubicBezTo>
                    <a:cubicBezTo>
                      <a:pt x="21" y="65"/>
                      <a:pt x="22" y="66"/>
                      <a:pt x="22" y="67"/>
                    </a:cubicBezTo>
                    <a:cubicBezTo>
                      <a:pt x="23" y="68"/>
                      <a:pt x="23" y="68"/>
                      <a:pt x="24" y="69"/>
                    </a:cubicBezTo>
                    <a:cubicBezTo>
                      <a:pt x="25" y="69"/>
                      <a:pt x="26" y="69"/>
                      <a:pt x="26" y="69"/>
                    </a:cubicBezTo>
                    <a:cubicBezTo>
                      <a:pt x="28" y="69"/>
                      <a:pt x="28" y="71"/>
                      <a:pt x="30" y="71"/>
                    </a:cubicBezTo>
                    <a:cubicBezTo>
                      <a:pt x="31" y="70"/>
                      <a:pt x="31" y="69"/>
                      <a:pt x="31" y="68"/>
                    </a:cubicBezTo>
                    <a:cubicBezTo>
                      <a:pt x="32" y="67"/>
                      <a:pt x="32" y="66"/>
                      <a:pt x="33" y="65"/>
                    </a:cubicBezTo>
                    <a:cubicBezTo>
                      <a:pt x="33" y="65"/>
                      <a:pt x="33" y="64"/>
                      <a:pt x="33" y="64"/>
                    </a:cubicBezTo>
                    <a:cubicBezTo>
                      <a:pt x="33" y="63"/>
                      <a:pt x="34" y="63"/>
                      <a:pt x="34" y="63"/>
                    </a:cubicBezTo>
                    <a:cubicBezTo>
                      <a:pt x="34" y="62"/>
                      <a:pt x="34" y="61"/>
                      <a:pt x="3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5"/>
              <p:cNvSpPr/>
              <p:nvPr/>
            </p:nvSpPr>
            <p:spPr bwMode="auto">
              <a:xfrm>
                <a:off x="3591" y="1790"/>
                <a:ext cx="24" cy="21"/>
              </a:xfrm>
              <a:custGeom>
                <a:avLst/>
                <a:gdLst>
                  <a:gd name="T0" fmla="*/ 8 w 10"/>
                  <a:gd name="T1" fmla="*/ 1 h 9"/>
                  <a:gd name="T2" fmla="*/ 6 w 10"/>
                  <a:gd name="T3" fmla="*/ 1 h 9"/>
                  <a:gd name="T4" fmla="*/ 4 w 10"/>
                  <a:gd name="T5" fmla="*/ 0 h 9"/>
                  <a:gd name="T6" fmla="*/ 0 w 10"/>
                  <a:gd name="T7" fmla="*/ 2 h 9"/>
                  <a:gd name="T8" fmla="*/ 0 w 10"/>
                  <a:gd name="T9" fmla="*/ 6 h 9"/>
                  <a:gd name="T10" fmla="*/ 4 w 10"/>
                  <a:gd name="T11" fmla="*/ 8 h 9"/>
                  <a:gd name="T12" fmla="*/ 7 w 10"/>
                  <a:gd name="T13" fmla="*/ 8 h 9"/>
                  <a:gd name="T14" fmla="*/ 8 w 10"/>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8" y="1"/>
                    </a:moveTo>
                    <a:cubicBezTo>
                      <a:pt x="8" y="1"/>
                      <a:pt x="7" y="1"/>
                      <a:pt x="6" y="1"/>
                    </a:cubicBezTo>
                    <a:cubicBezTo>
                      <a:pt x="5" y="1"/>
                      <a:pt x="4" y="0"/>
                      <a:pt x="4" y="0"/>
                    </a:cubicBezTo>
                    <a:cubicBezTo>
                      <a:pt x="3" y="1"/>
                      <a:pt x="1" y="1"/>
                      <a:pt x="0" y="2"/>
                    </a:cubicBezTo>
                    <a:cubicBezTo>
                      <a:pt x="0" y="4"/>
                      <a:pt x="0" y="5"/>
                      <a:pt x="0" y="6"/>
                    </a:cubicBezTo>
                    <a:cubicBezTo>
                      <a:pt x="3" y="6"/>
                      <a:pt x="2" y="8"/>
                      <a:pt x="4" y="8"/>
                    </a:cubicBezTo>
                    <a:cubicBezTo>
                      <a:pt x="4" y="9"/>
                      <a:pt x="6" y="9"/>
                      <a:pt x="7" y="8"/>
                    </a:cubicBezTo>
                    <a:cubicBezTo>
                      <a:pt x="9" y="5"/>
                      <a:pt x="10"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6"/>
              <p:cNvSpPr/>
              <p:nvPr/>
            </p:nvSpPr>
            <p:spPr bwMode="auto">
              <a:xfrm>
                <a:off x="3824" y="1947"/>
                <a:ext cx="17" cy="29"/>
              </a:xfrm>
              <a:custGeom>
                <a:avLst/>
                <a:gdLst>
                  <a:gd name="T0" fmla="*/ 7 w 7"/>
                  <a:gd name="T1" fmla="*/ 2 h 12"/>
                  <a:gd name="T2" fmla="*/ 5 w 7"/>
                  <a:gd name="T3" fmla="*/ 0 h 12"/>
                  <a:gd name="T4" fmla="*/ 3 w 7"/>
                  <a:gd name="T5" fmla="*/ 1 h 12"/>
                  <a:gd name="T6" fmla="*/ 3 w 7"/>
                  <a:gd name="T7" fmla="*/ 2 h 12"/>
                  <a:gd name="T8" fmla="*/ 2 w 7"/>
                  <a:gd name="T9" fmla="*/ 2 h 12"/>
                  <a:gd name="T10" fmla="*/ 2 w 7"/>
                  <a:gd name="T11" fmla="*/ 5 h 12"/>
                  <a:gd name="T12" fmla="*/ 1 w 7"/>
                  <a:gd name="T13" fmla="*/ 7 h 12"/>
                  <a:gd name="T14" fmla="*/ 0 w 7"/>
                  <a:gd name="T15" fmla="*/ 9 h 12"/>
                  <a:gd name="T16" fmla="*/ 5 w 7"/>
                  <a:gd name="T17" fmla="*/ 10 h 12"/>
                  <a:gd name="T18" fmla="*/ 6 w 7"/>
                  <a:gd name="T19" fmla="*/ 9 h 12"/>
                  <a:gd name="T20" fmla="*/ 7 w 7"/>
                  <a:gd name="T21" fmla="*/ 7 h 12"/>
                  <a:gd name="T22" fmla="*/ 6 w 7"/>
                  <a:gd name="T23" fmla="*/ 4 h 12"/>
                  <a:gd name="T24" fmla="*/ 7 w 7"/>
                  <a:gd name="T2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2">
                    <a:moveTo>
                      <a:pt x="7" y="2"/>
                    </a:moveTo>
                    <a:cubicBezTo>
                      <a:pt x="6" y="1"/>
                      <a:pt x="6" y="0"/>
                      <a:pt x="5" y="0"/>
                    </a:cubicBezTo>
                    <a:cubicBezTo>
                      <a:pt x="5" y="0"/>
                      <a:pt x="4" y="0"/>
                      <a:pt x="3" y="1"/>
                    </a:cubicBezTo>
                    <a:cubicBezTo>
                      <a:pt x="3" y="1"/>
                      <a:pt x="3" y="1"/>
                      <a:pt x="3" y="2"/>
                    </a:cubicBezTo>
                    <a:cubicBezTo>
                      <a:pt x="3" y="2"/>
                      <a:pt x="2" y="2"/>
                      <a:pt x="2" y="2"/>
                    </a:cubicBezTo>
                    <a:cubicBezTo>
                      <a:pt x="2" y="3"/>
                      <a:pt x="2" y="4"/>
                      <a:pt x="2" y="5"/>
                    </a:cubicBezTo>
                    <a:cubicBezTo>
                      <a:pt x="1" y="5"/>
                      <a:pt x="1" y="6"/>
                      <a:pt x="1" y="7"/>
                    </a:cubicBezTo>
                    <a:cubicBezTo>
                      <a:pt x="0" y="8"/>
                      <a:pt x="0" y="8"/>
                      <a:pt x="0" y="9"/>
                    </a:cubicBezTo>
                    <a:cubicBezTo>
                      <a:pt x="0" y="12"/>
                      <a:pt x="4" y="11"/>
                      <a:pt x="5" y="10"/>
                    </a:cubicBezTo>
                    <a:cubicBezTo>
                      <a:pt x="6" y="9"/>
                      <a:pt x="6" y="9"/>
                      <a:pt x="6" y="9"/>
                    </a:cubicBezTo>
                    <a:cubicBezTo>
                      <a:pt x="6" y="8"/>
                      <a:pt x="7" y="8"/>
                      <a:pt x="7" y="7"/>
                    </a:cubicBezTo>
                    <a:cubicBezTo>
                      <a:pt x="6" y="7"/>
                      <a:pt x="6" y="5"/>
                      <a:pt x="6" y="4"/>
                    </a:cubicBezTo>
                    <a:cubicBezTo>
                      <a:pt x="6" y="3"/>
                      <a:pt x="7"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7"/>
              <p:cNvSpPr/>
              <p:nvPr/>
            </p:nvSpPr>
            <p:spPr bwMode="auto">
              <a:xfrm>
                <a:off x="3663" y="2021"/>
                <a:ext cx="28" cy="31"/>
              </a:xfrm>
              <a:custGeom>
                <a:avLst/>
                <a:gdLst>
                  <a:gd name="T0" fmla="*/ 10 w 12"/>
                  <a:gd name="T1" fmla="*/ 7 h 13"/>
                  <a:gd name="T2" fmla="*/ 8 w 12"/>
                  <a:gd name="T3" fmla="*/ 3 h 13"/>
                  <a:gd name="T4" fmla="*/ 7 w 12"/>
                  <a:gd name="T5" fmla="*/ 0 h 13"/>
                  <a:gd name="T6" fmla="*/ 6 w 12"/>
                  <a:gd name="T7" fmla="*/ 0 h 13"/>
                  <a:gd name="T8" fmla="*/ 4 w 12"/>
                  <a:gd name="T9" fmla="*/ 3 h 13"/>
                  <a:gd name="T10" fmla="*/ 0 w 12"/>
                  <a:gd name="T11" fmla="*/ 7 h 13"/>
                  <a:gd name="T12" fmla="*/ 5 w 12"/>
                  <a:gd name="T13" fmla="*/ 9 h 13"/>
                  <a:gd name="T14" fmla="*/ 11 w 12"/>
                  <a:gd name="T15" fmla="*/ 12 h 13"/>
                  <a:gd name="T16" fmla="*/ 11 w 12"/>
                  <a:gd name="T17" fmla="*/ 8 h 13"/>
                  <a:gd name="T18" fmla="*/ 10 w 12"/>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0" y="7"/>
                    </a:moveTo>
                    <a:cubicBezTo>
                      <a:pt x="9" y="6"/>
                      <a:pt x="9" y="4"/>
                      <a:pt x="8" y="3"/>
                    </a:cubicBezTo>
                    <a:cubicBezTo>
                      <a:pt x="8" y="2"/>
                      <a:pt x="8" y="0"/>
                      <a:pt x="7" y="0"/>
                    </a:cubicBezTo>
                    <a:cubicBezTo>
                      <a:pt x="7" y="0"/>
                      <a:pt x="6" y="0"/>
                      <a:pt x="6" y="0"/>
                    </a:cubicBezTo>
                    <a:cubicBezTo>
                      <a:pt x="5" y="0"/>
                      <a:pt x="5" y="1"/>
                      <a:pt x="4" y="3"/>
                    </a:cubicBezTo>
                    <a:cubicBezTo>
                      <a:pt x="3" y="4"/>
                      <a:pt x="1" y="5"/>
                      <a:pt x="0" y="7"/>
                    </a:cubicBezTo>
                    <a:cubicBezTo>
                      <a:pt x="0" y="9"/>
                      <a:pt x="3" y="8"/>
                      <a:pt x="5" y="9"/>
                    </a:cubicBezTo>
                    <a:cubicBezTo>
                      <a:pt x="7" y="10"/>
                      <a:pt x="9" y="13"/>
                      <a:pt x="11" y="12"/>
                    </a:cubicBezTo>
                    <a:cubicBezTo>
                      <a:pt x="12" y="10"/>
                      <a:pt x="11" y="9"/>
                      <a:pt x="11" y="8"/>
                    </a:cubicBezTo>
                    <a:cubicBezTo>
                      <a:pt x="11" y="8"/>
                      <a:pt x="10" y="7"/>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8"/>
              <p:cNvSpPr/>
              <p:nvPr/>
            </p:nvSpPr>
            <p:spPr bwMode="auto">
              <a:xfrm>
                <a:off x="3817" y="1859"/>
                <a:ext cx="46" cy="26"/>
              </a:xfrm>
              <a:custGeom>
                <a:avLst/>
                <a:gdLst>
                  <a:gd name="T0" fmla="*/ 10 w 19"/>
                  <a:gd name="T1" fmla="*/ 11 h 11"/>
                  <a:gd name="T2" fmla="*/ 13 w 19"/>
                  <a:gd name="T3" fmla="*/ 9 h 11"/>
                  <a:gd name="T4" fmla="*/ 17 w 19"/>
                  <a:gd name="T5" fmla="*/ 7 h 11"/>
                  <a:gd name="T6" fmla="*/ 19 w 19"/>
                  <a:gd name="T7" fmla="*/ 4 h 11"/>
                  <a:gd name="T8" fmla="*/ 16 w 19"/>
                  <a:gd name="T9" fmla="*/ 0 h 11"/>
                  <a:gd name="T10" fmla="*/ 9 w 19"/>
                  <a:gd name="T11" fmla="*/ 1 h 11"/>
                  <a:gd name="T12" fmla="*/ 6 w 19"/>
                  <a:gd name="T13" fmla="*/ 3 h 11"/>
                  <a:gd name="T14" fmla="*/ 5 w 19"/>
                  <a:gd name="T15" fmla="*/ 2 h 11"/>
                  <a:gd name="T16" fmla="*/ 3 w 19"/>
                  <a:gd name="T17" fmla="*/ 1 h 11"/>
                  <a:gd name="T18" fmla="*/ 0 w 19"/>
                  <a:gd name="T19" fmla="*/ 5 h 11"/>
                  <a:gd name="T20" fmla="*/ 4 w 19"/>
                  <a:gd name="T21" fmla="*/ 10 h 11"/>
                  <a:gd name="T22" fmla="*/ 10 w 19"/>
                  <a:gd name="T2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1"/>
                    </a:moveTo>
                    <a:cubicBezTo>
                      <a:pt x="11" y="11"/>
                      <a:pt x="12" y="10"/>
                      <a:pt x="13" y="9"/>
                    </a:cubicBezTo>
                    <a:cubicBezTo>
                      <a:pt x="15" y="8"/>
                      <a:pt x="16" y="7"/>
                      <a:pt x="17" y="7"/>
                    </a:cubicBezTo>
                    <a:cubicBezTo>
                      <a:pt x="18" y="6"/>
                      <a:pt x="19" y="5"/>
                      <a:pt x="19" y="4"/>
                    </a:cubicBezTo>
                    <a:cubicBezTo>
                      <a:pt x="19" y="2"/>
                      <a:pt x="17" y="1"/>
                      <a:pt x="16" y="0"/>
                    </a:cubicBezTo>
                    <a:cubicBezTo>
                      <a:pt x="14" y="0"/>
                      <a:pt x="11" y="1"/>
                      <a:pt x="9" y="1"/>
                    </a:cubicBezTo>
                    <a:cubicBezTo>
                      <a:pt x="7" y="1"/>
                      <a:pt x="7" y="3"/>
                      <a:pt x="6" y="3"/>
                    </a:cubicBezTo>
                    <a:cubicBezTo>
                      <a:pt x="5" y="3"/>
                      <a:pt x="5" y="2"/>
                      <a:pt x="5" y="2"/>
                    </a:cubicBezTo>
                    <a:cubicBezTo>
                      <a:pt x="4" y="1"/>
                      <a:pt x="4" y="1"/>
                      <a:pt x="3" y="1"/>
                    </a:cubicBezTo>
                    <a:cubicBezTo>
                      <a:pt x="1" y="2"/>
                      <a:pt x="0" y="3"/>
                      <a:pt x="0" y="5"/>
                    </a:cubicBezTo>
                    <a:cubicBezTo>
                      <a:pt x="0" y="8"/>
                      <a:pt x="2" y="9"/>
                      <a:pt x="4" y="10"/>
                    </a:cubicBezTo>
                    <a:cubicBezTo>
                      <a:pt x="6" y="10"/>
                      <a:pt x="8" y="11"/>
                      <a:pt x="1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9"/>
              <p:cNvSpPr/>
              <p:nvPr/>
            </p:nvSpPr>
            <p:spPr bwMode="auto">
              <a:xfrm>
                <a:off x="3836" y="1919"/>
                <a:ext cx="43" cy="66"/>
              </a:xfrm>
              <a:custGeom>
                <a:avLst/>
                <a:gdLst>
                  <a:gd name="T0" fmla="*/ 14 w 18"/>
                  <a:gd name="T1" fmla="*/ 17 h 28"/>
                  <a:gd name="T2" fmla="*/ 14 w 18"/>
                  <a:gd name="T3" fmla="*/ 16 h 28"/>
                  <a:gd name="T4" fmla="*/ 11 w 18"/>
                  <a:gd name="T5" fmla="*/ 12 h 28"/>
                  <a:gd name="T6" fmla="*/ 10 w 18"/>
                  <a:gd name="T7" fmla="*/ 6 h 28"/>
                  <a:gd name="T8" fmla="*/ 8 w 18"/>
                  <a:gd name="T9" fmla="*/ 3 h 28"/>
                  <a:gd name="T10" fmla="*/ 7 w 18"/>
                  <a:gd name="T11" fmla="*/ 1 h 28"/>
                  <a:gd name="T12" fmla="*/ 2 w 18"/>
                  <a:gd name="T13" fmla="*/ 2 h 28"/>
                  <a:gd name="T14" fmla="*/ 0 w 18"/>
                  <a:gd name="T15" fmla="*/ 6 h 28"/>
                  <a:gd name="T16" fmla="*/ 4 w 18"/>
                  <a:gd name="T17" fmla="*/ 13 h 28"/>
                  <a:gd name="T18" fmla="*/ 8 w 18"/>
                  <a:gd name="T19" fmla="*/ 16 h 28"/>
                  <a:gd name="T20" fmla="*/ 5 w 18"/>
                  <a:gd name="T21" fmla="*/ 18 h 28"/>
                  <a:gd name="T22" fmla="*/ 4 w 18"/>
                  <a:gd name="T23" fmla="*/ 21 h 28"/>
                  <a:gd name="T24" fmla="*/ 4 w 18"/>
                  <a:gd name="T25" fmla="*/ 22 h 28"/>
                  <a:gd name="T26" fmla="*/ 3 w 18"/>
                  <a:gd name="T27" fmla="*/ 26 h 28"/>
                  <a:gd name="T28" fmla="*/ 4 w 18"/>
                  <a:gd name="T29" fmla="*/ 27 h 28"/>
                  <a:gd name="T30" fmla="*/ 9 w 18"/>
                  <a:gd name="T31" fmla="*/ 25 h 28"/>
                  <a:gd name="T32" fmla="*/ 12 w 18"/>
                  <a:gd name="T33" fmla="*/ 25 h 28"/>
                  <a:gd name="T34" fmla="*/ 13 w 18"/>
                  <a:gd name="T35" fmla="*/ 24 h 28"/>
                  <a:gd name="T36" fmla="*/ 15 w 18"/>
                  <a:gd name="T37" fmla="*/ 24 h 28"/>
                  <a:gd name="T38" fmla="*/ 14 w 18"/>
                  <a:gd name="T39"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8">
                    <a:moveTo>
                      <a:pt x="14" y="17"/>
                    </a:moveTo>
                    <a:cubicBezTo>
                      <a:pt x="14" y="16"/>
                      <a:pt x="14" y="16"/>
                      <a:pt x="14" y="16"/>
                    </a:cubicBezTo>
                    <a:cubicBezTo>
                      <a:pt x="13" y="15"/>
                      <a:pt x="12" y="14"/>
                      <a:pt x="11" y="12"/>
                    </a:cubicBezTo>
                    <a:cubicBezTo>
                      <a:pt x="10" y="10"/>
                      <a:pt x="8" y="8"/>
                      <a:pt x="10" y="6"/>
                    </a:cubicBezTo>
                    <a:cubicBezTo>
                      <a:pt x="10" y="4"/>
                      <a:pt x="8" y="4"/>
                      <a:pt x="8" y="3"/>
                    </a:cubicBezTo>
                    <a:cubicBezTo>
                      <a:pt x="7" y="2"/>
                      <a:pt x="8" y="2"/>
                      <a:pt x="7" y="1"/>
                    </a:cubicBezTo>
                    <a:cubicBezTo>
                      <a:pt x="6" y="0"/>
                      <a:pt x="4" y="1"/>
                      <a:pt x="2" y="2"/>
                    </a:cubicBezTo>
                    <a:cubicBezTo>
                      <a:pt x="1" y="3"/>
                      <a:pt x="0" y="5"/>
                      <a:pt x="0" y="6"/>
                    </a:cubicBezTo>
                    <a:cubicBezTo>
                      <a:pt x="0" y="9"/>
                      <a:pt x="3" y="11"/>
                      <a:pt x="4" y="13"/>
                    </a:cubicBezTo>
                    <a:cubicBezTo>
                      <a:pt x="6" y="13"/>
                      <a:pt x="8" y="13"/>
                      <a:pt x="8" y="16"/>
                    </a:cubicBezTo>
                    <a:cubicBezTo>
                      <a:pt x="7" y="17"/>
                      <a:pt x="6" y="17"/>
                      <a:pt x="5" y="18"/>
                    </a:cubicBezTo>
                    <a:cubicBezTo>
                      <a:pt x="5" y="19"/>
                      <a:pt x="4" y="20"/>
                      <a:pt x="4" y="21"/>
                    </a:cubicBezTo>
                    <a:cubicBezTo>
                      <a:pt x="3" y="21"/>
                      <a:pt x="4" y="22"/>
                      <a:pt x="4" y="22"/>
                    </a:cubicBezTo>
                    <a:cubicBezTo>
                      <a:pt x="3" y="23"/>
                      <a:pt x="2" y="24"/>
                      <a:pt x="3" y="26"/>
                    </a:cubicBezTo>
                    <a:cubicBezTo>
                      <a:pt x="3" y="26"/>
                      <a:pt x="4" y="27"/>
                      <a:pt x="4" y="27"/>
                    </a:cubicBezTo>
                    <a:cubicBezTo>
                      <a:pt x="5" y="28"/>
                      <a:pt x="7" y="26"/>
                      <a:pt x="9" y="25"/>
                    </a:cubicBezTo>
                    <a:cubicBezTo>
                      <a:pt x="10" y="25"/>
                      <a:pt x="11" y="26"/>
                      <a:pt x="12" y="25"/>
                    </a:cubicBezTo>
                    <a:cubicBezTo>
                      <a:pt x="12" y="25"/>
                      <a:pt x="13" y="25"/>
                      <a:pt x="13" y="24"/>
                    </a:cubicBezTo>
                    <a:cubicBezTo>
                      <a:pt x="14" y="24"/>
                      <a:pt x="15" y="24"/>
                      <a:pt x="15" y="24"/>
                    </a:cubicBezTo>
                    <a:cubicBezTo>
                      <a:pt x="18" y="21"/>
                      <a:pt x="17" y="19"/>
                      <a:pt x="1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80"/>
              <p:cNvSpPr/>
              <p:nvPr/>
            </p:nvSpPr>
            <p:spPr bwMode="auto">
              <a:xfrm>
                <a:off x="3520" y="2159"/>
                <a:ext cx="31" cy="31"/>
              </a:xfrm>
              <a:custGeom>
                <a:avLst/>
                <a:gdLst>
                  <a:gd name="T0" fmla="*/ 9 w 13"/>
                  <a:gd name="T1" fmla="*/ 6 h 13"/>
                  <a:gd name="T2" fmla="*/ 8 w 13"/>
                  <a:gd name="T3" fmla="*/ 5 h 13"/>
                  <a:gd name="T4" fmla="*/ 7 w 13"/>
                  <a:gd name="T5" fmla="*/ 4 h 13"/>
                  <a:gd name="T6" fmla="*/ 6 w 13"/>
                  <a:gd name="T7" fmla="*/ 3 h 13"/>
                  <a:gd name="T8" fmla="*/ 3 w 13"/>
                  <a:gd name="T9" fmla="*/ 1 h 13"/>
                  <a:gd name="T10" fmla="*/ 0 w 13"/>
                  <a:gd name="T11" fmla="*/ 2 h 13"/>
                  <a:gd name="T12" fmla="*/ 6 w 13"/>
                  <a:gd name="T13" fmla="*/ 7 h 13"/>
                  <a:gd name="T14" fmla="*/ 8 w 13"/>
                  <a:gd name="T15" fmla="*/ 10 h 13"/>
                  <a:gd name="T16" fmla="*/ 9 w 13"/>
                  <a:gd name="T17" fmla="*/ 12 h 13"/>
                  <a:gd name="T18" fmla="*/ 13 w 13"/>
                  <a:gd name="T19" fmla="*/ 11 h 13"/>
                  <a:gd name="T20" fmla="*/ 10 w 13"/>
                  <a:gd name="T21" fmla="*/ 7 h 13"/>
                  <a:gd name="T22" fmla="*/ 9 w 13"/>
                  <a:gd name="T2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3">
                    <a:moveTo>
                      <a:pt x="9" y="6"/>
                    </a:moveTo>
                    <a:cubicBezTo>
                      <a:pt x="9" y="5"/>
                      <a:pt x="9" y="5"/>
                      <a:pt x="8" y="5"/>
                    </a:cubicBezTo>
                    <a:cubicBezTo>
                      <a:pt x="8" y="5"/>
                      <a:pt x="8" y="4"/>
                      <a:pt x="7" y="4"/>
                    </a:cubicBezTo>
                    <a:cubicBezTo>
                      <a:pt x="7" y="3"/>
                      <a:pt x="7" y="3"/>
                      <a:pt x="6" y="3"/>
                    </a:cubicBezTo>
                    <a:cubicBezTo>
                      <a:pt x="6" y="2"/>
                      <a:pt x="4" y="1"/>
                      <a:pt x="3" y="1"/>
                    </a:cubicBezTo>
                    <a:cubicBezTo>
                      <a:pt x="2" y="0"/>
                      <a:pt x="0" y="1"/>
                      <a:pt x="0" y="2"/>
                    </a:cubicBezTo>
                    <a:cubicBezTo>
                      <a:pt x="1" y="5"/>
                      <a:pt x="4" y="5"/>
                      <a:pt x="6" y="7"/>
                    </a:cubicBezTo>
                    <a:cubicBezTo>
                      <a:pt x="7" y="8"/>
                      <a:pt x="8" y="9"/>
                      <a:pt x="8" y="10"/>
                    </a:cubicBezTo>
                    <a:cubicBezTo>
                      <a:pt x="9" y="11"/>
                      <a:pt x="9" y="11"/>
                      <a:pt x="9" y="12"/>
                    </a:cubicBezTo>
                    <a:cubicBezTo>
                      <a:pt x="11" y="12"/>
                      <a:pt x="12" y="13"/>
                      <a:pt x="13" y="11"/>
                    </a:cubicBezTo>
                    <a:cubicBezTo>
                      <a:pt x="13" y="10"/>
                      <a:pt x="11" y="9"/>
                      <a:pt x="10" y="7"/>
                    </a:cubicBezTo>
                    <a:cubicBezTo>
                      <a:pt x="10" y="7"/>
                      <a:pt x="10" y="6"/>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1"/>
              <p:cNvSpPr/>
              <p:nvPr/>
            </p:nvSpPr>
            <p:spPr bwMode="auto">
              <a:xfrm>
                <a:off x="3965" y="1759"/>
                <a:ext cx="59" cy="45"/>
              </a:xfrm>
              <a:custGeom>
                <a:avLst/>
                <a:gdLst>
                  <a:gd name="T0" fmla="*/ 3 w 25"/>
                  <a:gd name="T1" fmla="*/ 16 h 19"/>
                  <a:gd name="T2" fmla="*/ 6 w 25"/>
                  <a:gd name="T3" fmla="*/ 17 h 19"/>
                  <a:gd name="T4" fmla="*/ 10 w 25"/>
                  <a:gd name="T5" fmla="*/ 17 h 19"/>
                  <a:gd name="T6" fmla="*/ 12 w 25"/>
                  <a:gd name="T7" fmla="*/ 14 h 19"/>
                  <a:gd name="T8" fmla="*/ 13 w 25"/>
                  <a:gd name="T9" fmla="*/ 13 h 19"/>
                  <a:gd name="T10" fmla="*/ 16 w 25"/>
                  <a:gd name="T11" fmla="*/ 16 h 19"/>
                  <a:gd name="T12" fmla="*/ 20 w 25"/>
                  <a:gd name="T13" fmla="*/ 14 h 19"/>
                  <a:gd name="T14" fmla="*/ 16 w 25"/>
                  <a:gd name="T15" fmla="*/ 11 h 19"/>
                  <a:gd name="T16" fmla="*/ 12 w 25"/>
                  <a:gd name="T17" fmla="*/ 7 h 19"/>
                  <a:gd name="T18" fmla="*/ 22 w 25"/>
                  <a:gd name="T19" fmla="*/ 8 h 19"/>
                  <a:gd name="T20" fmla="*/ 25 w 25"/>
                  <a:gd name="T21" fmla="*/ 5 h 19"/>
                  <a:gd name="T22" fmla="*/ 11 w 25"/>
                  <a:gd name="T23" fmla="*/ 2 h 19"/>
                  <a:gd name="T24" fmla="*/ 9 w 25"/>
                  <a:gd name="T25" fmla="*/ 4 h 19"/>
                  <a:gd name="T26" fmla="*/ 8 w 25"/>
                  <a:gd name="T27" fmla="*/ 3 h 19"/>
                  <a:gd name="T28" fmla="*/ 5 w 25"/>
                  <a:gd name="T29" fmla="*/ 4 h 19"/>
                  <a:gd name="T30" fmla="*/ 2 w 25"/>
                  <a:gd name="T31" fmla="*/ 4 h 19"/>
                  <a:gd name="T32" fmla="*/ 0 w 25"/>
                  <a:gd name="T33" fmla="*/ 7 h 19"/>
                  <a:gd name="T34" fmla="*/ 2 w 25"/>
                  <a:gd name="T35" fmla="*/ 12 h 19"/>
                  <a:gd name="T36" fmla="*/ 3 w 25"/>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19">
                    <a:moveTo>
                      <a:pt x="3" y="16"/>
                    </a:moveTo>
                    <a:cubicBezTo>
                      <a:pt x="4" y="17"/>
                      <a:pt x="5" y="17"/>
                      <a:pt x="6" y="17"/>
                    </a:cubicBezTo>
                    <a:cubicBezTo>
                      <a:pt x="8" y="19"/>
                      <a:pt x="9" y="19"/>
                      <a:pt x="10" y="17"/>
                    </a:cubicBezTo>
                    <a:cubicBezTo>
                      <a:pt x="11" y="16"/>
                      <a:pt x="11" y="16"/>
                      <a:pt x="12" y="14"/>
                    </a:cubicBezTo>
                    <a:cubicBezTo>
                      <a:pt x="12" y="14"/>
                      <a:pt x="12" y="12"/>
                      <a:pt x="13" y="13"/>
                    </a:cubicBezTo>
                    <a:cubicBezTo>
                      <a:pt x="15" y="13"/>
                      <a:pt x="15" y="15"/>
                      <a:pt x="16" y="16"/>
                    </a:cubicBezTo>
                    <a:cubicBezTo>
                      <a:pt x="18" y="16"/>
                      <a:pt x="20" y="16"/>
                      <a:pt x="20" y="14"/>
                    </a:cubicBezTo>
                    <a:cubicBezTo>
                      <a:pt x="19" y="13"/>
                      <a:pt x="18" y="12"/>
                      <a:pt x="16" y="11"/>
                    </a:cubicBezTo>
                    <a:cubicBezTo>
                      <a:pt x="15" y="10"/>
                      <a:pt x="13" y="10"/>
                      <a:pt x="12" y="7"/>
                    </a:cubicBezTo>
                    <a:cubicBezTo>
                      <a:pt x="16" y="7"/>
                      <a:pt x="19" y="9"/>
                      <a:pt x="22" y="8"/>
                    </a:cubicBezTo>
                    <a:cubicBezTo>
                      <a:pt x="23" y="7"/>
                      <a:pt x="25" y="6"/>
                      <a:pt x="25" y="5"/>
                    </a:cubicBezTo>
                    <a:cubicBezTo>
                      <a:pt x="23" y="0"/>
                      <a:pt x="14" y="1"/>
                      <a:pt x="11" y="2"/>
                    </a:cubicBezTo>
                    <a:cubicBezTo>
                      <a:pt x="10" y="3"/>
                      <a:pt x="10" y="3"/>
                      <a:pt x="9" y="4"/>
                    </a:cubicBezTo>
                    <a:cubicBezTo>
                      <a:pt x="9" y="4"/>
                      <a:pt x="8" y="3"/>
                      <a:pt x="8" y="3"/>
                    </a:cubicBezTo>
                    <a:cubicBezTo>
                      <a:pt x="7" y="3"/>
                      <a:pt x="6" y="4"/>
                      <a:pt x="5" y="4"/>
                    </a:cubicBezTo>
                    <a:cubicBezTo>
                      <a:pt x="4" y="4"/>
                      <a:pt x="3" y="4"/>
                      <a:pt x="2" y="4"/>
                    </a:cubicBezTo>
                    <a:cubicBezTo>
                      <a:pt x="1" y="4"/>
                      <a:pt x="0" y="6"/>
                      <a:pt x="0" y="7"/>
                    </a:cubicBezTo>
                    <a:cubicBezTo>
                      <a:pt x="0" y="9"/>
                      <a:pt x="1" y="10"/>
                      <a:pt x="2" y="12"/>
                    </a:cubicBezTo>
                    <a:cubicBezTo>
                      <a:pt x="3" y="13"/>
                      <a:pt x="3" y="15"/>
                      <a:pt x="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2"/>
              <p:cNvSpPr/>
              <p:nvPr/>
            </p:nvSpPr>
            <p:spPr bwMode="auto">
              <a:xfrm>
                <a:off x="3553" y="2187"/>
                <a:ext cx="19" cy="19"/>
              </a:xfrm>
              <a:custGeom>
                <a:avLst/>
                <a:gdLst>
                  <a:gd name="T0" fmla="*/ 0 w 8"/>
                  <a:gd name="T1" fmla="*/ 5 h 8"/>
                  <a:gd name="T2" fmla="*/ 5 w 8"/>
                  <a:gd name="T3" fmla="*/ 7 h 8"/>
                  <a:gd name="T4" fmla="*/ 8 w 8"/>
                  <a:gd name="T5" fmla="*/ 6 h 8"/>
                  <a:gd name="T6" fmla="*/ 0 w 8"/>
                  <a:gd name="T7" fmla="*/ 5 h 8"/>
                </a:gdLst>
                <a:ahLst/>
                <a:cxnLst>
                  <a:cxn ang="0">
                    <a:pos x="T0" y="T1"/>
                  </a:cxn>
                  <a:cxn ang="0">
                    <a:pos x="T2" y="T3"/>
                  </a:cxn>
                  <a:cxn ang="0">
                    <a:pos x="T4" y="T5"/>
                  </a:cxn>
                  <a:cxn ang="0">
                    <a:pos x="T6" y="T7"/>
                  </a:cxn>
                </a:cxnLst>
                <a:rect l="0" t="0" r="r" b="b"/>
                <a:pathLst>
                  <a:path w="8" h="8">
                    <a:moveTo>
                      <a:pt x="0" y="5"/>
                    </a:moveTo>
                    <a:cubicBezTo>
                      <a:pt x="1" y="6"/>
                      <a:pt x="4" y="7"/>
                      <a:pt x="5" y="7"/>
                    </a:cubicBezTo>
                    <a:cubicBezTo>
                      <a:pt x="6" y="7"/>
                      <a:pt x="8" y="8"/>
                      <a:pt x="8" y="6"/>
                    </a:cubicBezTo>
                    <a:cubicBezTo>
                      <a:pt x="7" y="3"/>
                      <a:pt x="1" y="0"/>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3"/>
          <p:cNvGrpSpPr/>
          <p:nvPr/>
        </p:nvGrpSpPr>
        <p:grpSpPr>
          <a:xfrm>
            <a:off x="5387276" y="4778063"/>
            <a:ext cx="1405251" cy="1630091"/>
            <a:chOff x="5387276" y="4778063"/>
            <a:chExt cx="1405251" cy="1630091"/>
          </a:xfrm>
          <a:solidFill>
            <a:srgbClr val="72BB13"/>
          </a:solidFill>
        </p:grpSpPr>
        <p:sp>
          <p:nvSpPr>
            <p:cNvPr id="90" name="等腰三角形 89"/>
            <p:cNvSpPr/>
            <p:nvPr/>
          </p:nvSpPr>
          <p:spPr>
            <a:xfrm rot="16200000">
              <a:off x="5274856" y="4890483"/>
              <a:ext cx="1630091" cy="1405251"/>
            </a:xfrm>
            <a:prstGeom prst="triangl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AutoShape 129"/>
            <p:cNvSpPr/>
            <p:nvPr/>
          </p:nvSpPr>
          <p:spPr bwMode="auto">
            <a:xfrm>
              <a:off x="6355941" y="5299605"/>
              <a:ext cx="129695" cy="12991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 name="TextBox 13"/>
          <p:cNvSpPr txBox="1"/>
          <p:nvPr/>
        </p:nvSpPr>
        <p:spPr>
          <a:xfrm>
            <a:off x="3571875" y="2087245"/>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1" name="TextBox 13"/>
          <p:cNvSpPr txBox="1"/>
          <p:nvPr/>
        </p:nvSpPr>
        <p:spPr>
          <a:xfrm>
            <a:off x="946785" y="2423160"/>
            <a:ext cx="3879215"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5" name="TextBox 13"/>
          <p:cNvSpPr txBox="1"/>
          <p:nvPr/>
        </p:nvSpPr>
        <p:spPr>
          <a:xfrm>
            <a:off x="3562350" y="3990975"/>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6" name="TextBox 13"/>
          <p:cNvSpPr txBox="1"/>
          <p:nvPr/>
        </p:nvSpPr>
        <p:spPr>
          <a:xfrm>
            <a:off x="1226185" y="4305300"/>
            <a:ext cx="3599815"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7" name="TextBox 13"/>
          <p:cNvSpPr txBox="1"/>
          <p:nvPr/>
        </p:nvSpPr>
        <p:spPr>
          <a:xfrm>
            <a:off x="7409180" y="3093720"/>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8" name="TextBox 13"/>
          <p:cNvSpPr txBox="1"/>
          <p:nvPr/>
        </p:nvSpPr>
        <p:spPr>
          <a:xfrm>
            <a:off x="7409180" y="3503295"/>
            <a:ext cx="3580130"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10" name="TextBox 13"/>
          <p:cNvSpPr txBox="1"/>
          <p:nvPr/>
        </p:nvSpPr>
        <p:spPr>
          <a:xfrm>
            <a:off x="7409180" y="4975860"/>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2" name="TextBox 13"/>
          <p:cNvSpPr txBox="1"/>
          <p:nvPr/>
        </p:nvSpPr>
        <p:spPr>
          <a:xfrm>
            <a:off x="7409180" y="5385435"/>
            <a:ext cx="4140835" cy="42862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20" name="文本框 19"/>
          <p:cNvSpPr txBox="1"/>
          <p:nvPr/>
        </p:nvSpPr>
        <p:spPr>
          <a:xfrm>
            <a:off x="523875" y="516255"/>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13" name="等腰三角形 12"/>
          <p:cNvSpPr/>
          <p:nvPr/>
        </p:nvSpPr>
        <p:spPr>
          <a:xfrm rot="16200000">
            <a:off x="5265330" y="1245160"/>
            <a:ext cx="1630091" cy="1405251"/>
          </a:xfrm>
          <a:prstGeom prst="triangle">
            <a:avLst/>
          </a:prstGeom>
          <a:solidFill>
            <a:srgbClr val="72BB1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TextBox 13"/>
          <p:cNvSpPr txBox="1"/>
          <p:nvPr/>
        </p:nvSpPr>
        <p:spPr>
          <a:xfrm>
            <a:off x="7409180" y="1386840"/>
            <a:ext cx="1225550" cy="307340"/>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000" b="1" i="0" u="none" strike="noStrike" kern="1200" cap="none" spc="0" normalizeH="0" baseline="0" noProof="0" smtClean="0">
                <a:ln>
                  <a:noFill/>
                </a:ln>
                <a:solidFill>
                  <a:srgbClr val="445469"/>
                </a:solidFill>
                <a:effectLst/>
                <a:uLnTx/>
                <a:uFillTx/>
                <a:latin typeface="+mn-lt"/>
                <a:ea typeface="+mn-ea"/>
                <a:cs typeface="+mn-ea"/>
                <a:sym typeface="Arial" panose="020B0604020202020204" pitchFamily="34" charset="0"/>
              </a:rPr>
              <a:t>your  title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16" name="TextBox 13"/>
          <p:cNvSpPr txBox="1"/>
          <p:nvPr/>
        </p:nvSpPr>
        <p:spPr>
          <a:xfrm>
            <a:off x="7409180" y="1796415"/>
            <a:ext cx="3580130" cy="64198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who did it wanted him to pay them to keep quiet.</a:t>
            </a:r>
            <a:endParaRPr kumimoji="0" lang="en-US" altLang="zh-CN" sz="1400" b="0" i="0" u="none" strike="noStrike" kern="1200" cap="none" spc="0" normalizeH="0" baseline="0" noProof="0">
              <a:ln>
                <a:noFill/>
              </a:ln>
              <a:solidFill>
                <a:srgbClr val="445469"/>
              </a:solidFill>
              <a:effectLst/>
              <a:uLnTx/>
              <a:uFillTx/>
              <a:latin typeface="+mn-lt"/>
              <a:ea typeface="+mn-ea"/>
              <a:cs typeface="+mn-ea"/>
              <a:sym typeface="Arial" panose="020B0604020202020204" pitchFamily="34" charset="0"/>
            </a:endParaRPr>
          </a:p>
        </p:txBody>
      </p:sp>
      <p:sp>
        <p:nvSpPr>
          <p:cNvPr id="18" name="稻壳儿小白白(http://dwz.cn/Wu2UP)"/>
          <p:cNvSpPr>
            <a:spLocks noEditPoints="1"/>
          </p:cNvSpPr>
          <p:nvPr/>
        </p:nvSpPr>
        <p:spPr>
          <a:xfrm>
            <a:off x="6096000" y="1694180"/>
            <a:ext cx="521335" cy="393700"/>
          </a:xfrm>
          <a:custGeom>
            <a:avLst/>
            <a:gdLst/>
            <a:ahLst/>
            <a:cxnLst>
              <a:cxn ang="0">
                <a:pos x="1225271385" y="24653465"/>
              </a:cxn>
              <a:cxn ang="0">
                <a:pos x="327548682" y="0"/>
              </a:cxn>
              <a:cxn ang="0">
                <a:pos x="24263280" y="271191872"/>
              </a:cxn>
              <a:cxn ang="0">
                <a:pos x="24263280" y="394459196"/>
              </a:cxn>
              <a:cxn ang="0">
                <a:pos x="740016979" y="1134070658"/>
              </a:cxn>
              <a:cxn ang="0">
                <a:pos x="1467900453" y="394459196"/>
              </a:cxn>
              <a:cxn ang="0">
                <a:pos x="1455770678" y="271191872"/>
              </a:cxn>
              <a:cxn ang="0">
                <a:pos x="1043302382" y="172574253"/>
              </a:cxn>
              <a:cxn ang="0">
                <a:pos x="1128221996" y="98613859"/>
              </a:cxn>
              <a:cxn ang="0">
                <a:pos x="921985983" y="332823654"/>
              </a:cxn>
              <a:cxn ang="0">
                <a:pos x="1128221996" y="332823654"/>
              </a:cxn>
              <a:cxn ang="0">
                <a:pos x="885592928" y="308170189"/>
              </a:cxn>
              <a:cxn ang="0">
                <a:pos x="909856208" y="110942471"/>
              </a:cxn>
              <a:cxn ang="0">
                <a:pos x="849199873" y="332823654"/>
              </a:cxn>
              <a:cxn ang="0">
                <a:pos x="740016979" y="246538407"/>
              </a:cxn>
              <a:cxn ang="0">
                <a:pos x="849199873" y="98613859"/>
              </a:cxn>
              <a:cxn ang="0">
                <a:pos x="642963860" y="98613859"/>
              </a:cxn>
              <a:cxn ang="0">
                <a:pos x="703620194" y="209556330"/>
              </a:cxn>
              <a:cxn ang="0">
                <a:pos x="485258136" y="197231478"/>
              </a:cxn>
              <a:cxn ang="0">
                <a:pos x="703620194" y="209556330"/>
              </a:cxn>
              <a:cxn ang="0">
                <a:pos x="363941737" y="332823654"/>
              </a:cxn>
              <a:cxn ang="0">
                <a:pos x="570177750" y="332823654"/>
              </a:cxn>
              <a:cxn ang="0">
                <a:pos x="448861351" y="172574253"/>
              </a:cxn>
              <a:cxn ang="0">
                <a:pos x="521651191" y="98613859"/>
              </a:cxn>
              <a:cxn ang="0">
                <a:pos x="412468297" y="209556330"/>
              </a:cxn>
              <a:cxn ang="0">
                <a:pos x="97053119" y="332823654"/>
              </a:cxn>
              <a:cxn ang="0">
                <a:pos x="133446174" y="382134343"/>
              </a:cxn>
              <a:cxn ang="0">
                <a:pos x="594441030" y="875207398"/>
              </a:cxn>
              <a:cxn ang="0">
                <a:pos x="351811962" y="382134343"/>
              </a:cxn>
              <a:cxn ang="0">
                <a:pos x="691490419" y="961496404"/>
              </a:cxn>
              <a:cxn ang="0">
                <a:pos x="630834085" y="382134343"/>
              </a:cxn>
              <a:cxn ang="0">
                <a:pos x="740016979" y="973821257"/>
              </a:cxn>
              <a:cxn ang="0">
                <a:pos x="788543539" y="961496404"/>
              </a:cxn>
              <a:cxn ang="0">
                <a:pos x="1140351771" y="382134343"/>
              </a:cxn>
              <a:cxn ang="0">
                <a:pos x="897722703" y="875207398"/>
              </a:cxn>
              <a:cxn ang="0">
                <a:pos x="1358717559" y="382134343"/>
              </a:cxn>
              <a:cxn ang="0">
                <a:pos x="1201008105" y="332823654"/>
              </a:cxn>
              <a:cxn ang="0">
                <a:pos x="1176748555" y="110942471"/>
              </a:cxn>
              <a:cxn ang="0">
                <a:pos x="1201008105" y="332823654"/>
              </a:cxn>
              <a:cxn ang="0">
                <a:pos x="1201008105" y="332823654"/>
              </a:cxn>
            </a:cxnLst>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ln>
        </p:spPr>
        <p:txBody>
          <a:bodyPr/>
          <a:p>
            <a:endParaRPr lang="zh-CN" altLang="en-US"/>
          </a:p>
        </p:txBody>
      </p:sp>
      <p:grpSp>
        <p:nvGrpSpPr>
          <p:cNvPr id="19" name="Group 36"/>
          <p:cNvGrpSpPr/>
          <p:nvPr/>
        </p:nvGrpSpPr>
        <p:grpSpPr>
          <a:xfrm>
            <a:off x="5509260" y="2578100"/>
            <a:ext cx="467360" cy="697230"/>
            <a:chOff x="4669866" y="3800264"/>
            <a:chExt cx="279527" cy="416797"/>
          </a:xfrm>
          <a:solidFill>
            <a:schemeClr val="bg1"/>
          </a:solidFill>
        </p:grpSpPr>
        <p:sp>
          <p:nvSpPr>
            <p:cNvPr id="21"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2"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23"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4"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sp>
        <p:nvSpPr>
          <p:cNvPr id="25" name="AutoShape 59"/>
          <p:cNvSpPr/>
          <p:nvPr/>
        </p:nvSpPr>
        <p:spPr bwMode="auto">
          <a:xfrm>
            <a:off x="6096000" y="3475355"/>
            <a:ext cx="520700" cy="52006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50800" tIns="50800" rIns="50800" bIns="50800" anchor="ctr"/>
          <a:p>
            <a:pPr defTabSz="608965"/>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6" name="Freeform 61"/>
          <p:cNvSpPr/>
          <p:nvPr/>
        </p:nvSpPr>
        <p:spPr bwMode="auto">
          <a:xfrm>
            <a:off x="6130925" y="5283200"/>
            <a:ext cx="554355" cy="57594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
            <a:endParaRPr lang="en-US"/>
          </a:p>
        </p:txBody>
      </p:sp>
      <p:grpSp>
        <p:nvGrpSpPr>
          <p:cNvPr id="127" name="Group 135"/>
          <p:cNvGrpSpPr/>
          <p:nvPr/>
        </p:nvGrpSpPr>
        <p:grpSpPr>
          <a:xfrm>
            <a:off x="5524500" y="4384040"/>
            <a:ext cx="549910" cy="545465"/>
            <a:chOff x="6853673" y="3715407"/>
            <a:chExt cx="379359" cy="376864"/>
          </a:xfrm>
          <a:solidFill>
            <a:schemeClr val="bg1"/>
          </a:solidFill>
        </p:grpSpPr>
        <p:sp>
          <p:nvSpPr>
            <p:cNvPr id="2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2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2"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3"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4"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5"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6"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38"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39"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0"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1"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2"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3"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14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sp>
          <p:nvSpPr>
            <p:cNvPr id="14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1000"/>
                                        <p:tgtEl>
                                          <p:spTgt spid="78"/>
                                        </p:tgtEl>
                                      </p:cBhvr>
                                    </p:animEffect>
                                    <p:anim calcmode="lin" valueType="num">
                                      <p:cBhvr>
                                        <p:cTn id="13" dur="1000" fill="hold"/>
                                        <p:tgtEl>
                                          <p:spTgt spid="78"/>
                                        </p:tgtEl>
                                        <p:attrNameLst>
                                          <p:attrName>ppt_x</p:attrName>
                                        </p:attrNameLst>
                                      </p:cBhvr>
                                      <p:tavLst>
                                        <p:tav tm="0">
                                          <p:val>
                                            <p:strVal val="#ppt_x"/>
                                          </p:val>
                                        </p:tav>
                                        <p:tav tm="100000">
                                          <p:val>
                                            <p:strVal val="#ppt_x"/>
                                          </p:val>
                                        </p:tav>
                                      </p:tavLst>
                                    </p:anim>
                                    <p:anim calcmode="lin" valueType="num">
                                      <p:cBhvr>
                                        <p:cTn id="14" dur="10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53" presetClass="entr" presetSubtype="16"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53" presetClass="entr" presetSubtype="16" fill="hold" nodeType="withEffect">
                                  <p:stCondLst>
                                    <p:cond delay="0"/>
                                  </p:stCondLst>
                                  <p:childTnLst>
                                    <p:set>
                                      <p:cBhvr>
                                        <p:cTn id="43" dur="1" fill="hold">
                                          <p:stCondLst>
                                            <p:cond delay="0"/>
                                          </p:stCondLst>
                                        </p:cTn>
                                        <p:tgtEl>
                                          <p:spTgt spid="127"/>
                                        </p:tgtEl>
                                        <p:attrNameLst>
                                          <p:attrName>style.visibility</p:attrName>
                                        </p:attrNameLst>
                                      </p:cBhvr>
                                      <p:to>
                                        <p:strVal val="visible"/>
                                      </p:to>
                                    </p:set>
                                    <p:anim calcmode="lin" valueType="num">
                                      <p:cBhvr>
                                        <p:cTn id="44" dur="500" fill="hold"/>
                                        <p:tgtEl>
                                          <p:spTgt spid="127"/>
                                        </p:tgtEl>
                                        <p:attrNameLst>
                                          <p:attrName>ppt_w</p:attrName>
                                        </p:attrNameLst>
                                      </p:cBhvr>
                                      <p:tavLst>
                                        <p:tav tm="0">
                                          <p:val>
                                            <p:fltVal val="0"/>
                                          </p:val>
                                        </p:tav>
                                        <p:tav tm="100000">
                                          <p:val>
                                            <p:strVal val="#ppt_w"/>
                                          </p:val>
                                        </p:tav>
                                      </p:tavLst>
                                    </p:anim>
                                    <p:anim calcmode="lin" valueType="num">
                                      <p:cBhvr>
                                        <p:cTn id="45" dur="500" fill="hold"/>
                                        <p:tgtEl>
                                          <p:spTgt spid="127"/>
                                        </p:tgtEl>
                                        <p:attrNameLst>
                                          <p:attrName>ppt_h</p:attrName>
                                        </p:attrNameLst>
                                      </p:cBhvr>
                                      <p:tavLst>
                                        <p:tav tm="0">
                                          <p:val>
                                            <p:fltVal val="0"/>
                                          </p:val>
                                        </p:tav>
                                        <p:tav tm="100000">
                                          <p:val>
                                            <p:strVal val="#ppt_h"/>
                                          </p:val>
                                        </p:tav>
                                      </p:tavLst>
                                    </p:anim>
                                    <p:animEffect transition="in" filter="fade">
                                      <p:cBhvr>
                                        <p:cTn id="46"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animBg="1"/>
      <p:bldP spid="2" grpId="0" bldLvl="0" animBg="1"/>
      <p:bldP spid="13" grpId="0" bldLvl="0" animBg="1"/>
      <p:bldP spid="2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19800000">
            <a:off x="3870325" y="1966595"/>
            <a:ext cx="4149725" cy="3951605"/>
            <a:chOff x="7078" y="3185"/>
            <a:chExt cx="4917" cy="4682"/>
          </a:xfrm>
        </p:grpSpPr>
        <p:sp>
          <p:nvSpPr>
            <p:cNvPr id="12" name="Freeform 5"/>
            <p:cNvSpPr/>
            <p:nvPr/>
          </p:nvSpPr>
          <p:spPr bwMode="auto">
            <a:xfrm>
              <a:off x="8350" y="3185"/>
              <a:ext cx="2386" cy="1406"/>
            </a:xfrm>
            <a:custGeom>
              <a:avLst/>
              <a:gdLst>
                <a:gd name="T0" fmla="*/ 579995 w 798"/>
                <a:gd name="T1" fmla="*/ 631863 h 470"/>
                <a:gd name="T2" fmla="*/ 659537 w 798"/>
                <a:gd name="T3" fmla="*/ 779463 h 470"/>
                <a:gd name="T4" fmla="*/ 737422 w 798"/>
                <a:gd name="T5" fmla="*/ 631863 h 470"/>
                <a:gd name="T6" fmla="*/ 1045648 w 798"/>
                <a:gd name="T7" fmla="*/ 728052 h 470"/>
                <a:gd name="T8" fmla="*/ 1322388 w 798"/>
                <a:gd name="T9" fmla="*/ 230522 h 470"/>
                <a:gd name="T10" fmla="*/ 0 w 798"/>
                <a:gd name="T11" fmla="*/ 227205 h 470"/>
                <a:gd name="T12" fmla="*/ 275083 w 798"/>
                <a:gd name="T13" fmla="*/ 726393 h 470"/>
                <a:gd name="T14" fmla="*/ 579995 w 798"/>
                <a:gd name="T15" fmla="*/ 631863 h 4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8" h="470">
                  <a:moveTo>
                    <a:pt x="350" y="381"/>
                  </a:moveTo>
                  <a:cubicBezTo>
                    <a:pt x="398" y="470"/>
                    <a:pt x="398" y="470"/>
                    <a:pt x="398" y="470"/>
                  </a:cubicBezTo>
                  <a:cubicBezTo>
                    <a:pt x="445" y="381"/>
                    <a:pt x="445" y="381"/>
                    <a:pt x="445" y="381"/>
                  </a:cubicBezTo>
                  <a:cubicBezTo>
                    <a:pt x="512" y="388"/>
                    <a:pt x="575" y="408"/>
                    <a:pt x="631" y="439"/>
                  </a:cubicBezTo>
                  <a:cubicBezTo>
                    <a:pt x="798" y="139"/>
                    <a:pt x="798" y="139"/>
                    <a:pt x="798" y="139"/>
                  </a:cubicBezTo>
                  <a:cubicBezTo>
                    <a:pt x="550" y="1"/>
                    <a:pt x="249" y="0"/>
                    <a:pt x="0" y="137"/>
                  </a:cubicBezTo>
                  <a:cubicBezTo>
                    <a:pt x="166" y="438"/>
                    <a:pt x="166" y="438"/>
                    <a:pt x="166" y="438"/>
                  </a:cubicBezTo>
                  <a:cubicBezTo>
                    <a:pt x="222" y="407"/>
                    <a:pt x="284" y="387"/>
                    <a:pt x="350" y="381"/>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lt1"/>
                </a:solidFill>
                <a:effectLst/>
                <a:uLnTx/>
                <a:uFillTx/>
              </a:endParaRPr>
            </a:p>
          </p:txBody>
        </p:sp>
        <p:sp>
          <p:nvSpPr>
            <p:cNvPr id="15" name="Freeform 8"/>
            <p:cNvSpPr/>
            <p:nvPr/>
          </p:nvSpPr>
          <p:spPr bwMode="auto">
            <a:xfrm>
              <a:off x="7078" y="3637"/>
              <a:ext cx="1724" cy="2085"/>
            </a:xfrm>
            <a:custGeom>
              <a:avLst/>
              <a:gdLst>
                <a:gd name="T0" fmla="*/ 698951 w 577"/>
                <a:gd name="T1" fmla="*/ 734541 h 697"/>
                <a:gd name="T2" fmla="*/ 790047 w 577"/>
                <a:gd name="T3" fmla="*/ 868848 h 697"/>
                <a:gd name="T4" fmla="*/ 627731 w 577"/>
                <a:gd name="T5" fmla="*/ 868848 h 697"/>
                <a:gd name="T6" fmla="*/ 568105 w 577"/>
                <a:gd name="T7" fmla="*/ 1155700 h 697"/>
                <a:gd name="T8" fmla="*/ 0 w 577"/>
                <a:gd name="T9" fmla="*/ 1142435 h 697"/>
                <a:gd name="T10" fmla="*/ 665826 w 577"/>
                <a:gd name="T11" fmla="*/ 0 h 697"/>
                <a:gd name="T12" fmla="*/ 955675 w 577"/>
                <a:gd name="T13" fmla="*/ 489141 h 697"/>
                <a:gd name="T14" fmla="*/ 698951 w 577"/>
                <a:gd name="T15" fmla="*/ 73454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422" y="443"/>
                  </a:moveTo>
                  <a:cubicBezTo>
                    <a:pt x="477" y="524"/>
                    <a:pt x="477" y="524"/>
                    <a:pt x="477" y="524"/>
                  </a:cubicBezTo>
                  <a:cubicBezTo>
                    <a:pt x="379" y="524"/>
                    <a:pt x="379" y="524"/>
                    <a:pt x="379" y="524"/>
                  </a:cubicBezTo>
                  <a:cubicBezTo>
                    <a:pt x="357" y="578"/>
                    <a:pt x="344" y="636"/>
                    <a:pt x="343" y="697"/>
                  </a:cubicBezTo>
                  <a:cubicBezTo>
                    <a:pt x="0" y="689"/>
                    <a:pt x="0" y="689"/>
                    <a:pt x="0" y="689"/>
                  </a:cubicBezTo>
                  <a:cubicBezTo>
                    <a:pt x="6" y="406"/>
                    <a:pt x="158" y="145"/>
                    <a:pt x="402" y="0"/>
                  </a:cubicBezTo>
                  <a:cubicBezTo>
                    <a:pt x="577" y="295"/>
                    <a:pt x="577" y="295"/>
                    <a:pt x="577" y="295"/>
                  </a:cubicBezTo>
                  <a:cubicBezTo>
                    <a:pt x="515" y="332"/>
                    <a:pt x="462" y="383"/>
                    <a:pt x="422" y="443"/>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lt1"/>
                </a:solidFill>
                <a:effectLst/>
                <a:uLnTx/>
                <a:uFillTx/>
              </a:endParaRPr>
            </a:p>
          </p:txBody>
        </p:sp>
        <p:sp>
          <p:nvSpPr>
            <p:cNvPr id="16" name="Freeform 9"/>
            <p:cNvSpPr/>
            <p:nvPr/>
          </p:nvSpPr>
          <p:spPr bwMode="auto">
            <a:xfrm>
              <a:off x="10272" y="5782"/>
              <a:ext cx="1724" cy="2085"/>
            </a:xfrm>
            <a:custGeom>
              <a:avLst/>
              <a:gdLst>
                <a:gd name="T0" fmla="*/ 256724 w 577"/>
                <a:gd name="T1" fmla="*/ 419501 h 697"/>
                <a:gd name="T2" fmla="*/ 165628 w 577"/>
                <a:gd name="T3" fmla="*/ 285194 h 697"/>
                <a:gd name="T4" fmla="*/ 327944 w 577"/>
                <a:gd name="T5" fmla="*/ 285194 h 697"/>
                <a:gd name="T6" fmla="*/ 387570 w 577"/>
                <a:gd name="T7" fmla="*/ 0 h 697"/>
                <a:gd name="T8" fmla="*/ 955675 w 577"/>
                <a:gd name="T9" fmla="*/ 11607 h 697"/>
                <a:gd name="T10" fmla="*/ 289849 w 577"/>
                <a:gd name="T11" fmla="*/ 1155700 h 697"/>
                <a:gd name="T12" fmla="*/ 0 w 577"/>
                <a:gd name="T13" fmla="*/ 664901 h 697"/>
                <a:gd name="T14" fmla="*/ 256724 w 577"/>
                <a:gd name="T15" fmla="*/ 41950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155" y="253"/>
                  </a:moveTo>
                  <a:cubicBezTo>
                    <a:pt x="100" y="172"/>
                    <a:pt x="100" y="172"/>
                    <a:pt x="100" y="172"/>
                  </a:cubicBezTo>
                  <a:cubicBezTo>
                    <a:pt x="198" y="172"/>
                    <a:pt x="198" y="172"/>
                    <a:pt x="198" y="172"/>
                  </a:cubicBezTo>
                  <a:cubicBezTo>
                    <a:pt x="220" y="119"/>
                    <a:pt x="233" y="61"/>
                    <a:pt x="234" y="0"/>
                  </a:cubicBezTo>
                  <a:cubicBezTo>
                    <a:pt x="577" y="7"/>
                    <a:pt x="577" y="7"/>
                    <a:pt x="577" y="7"/>
                  </a:cubicBezTo>
                  <a:cubicBezTo>
                    <a:pt x="571" y="291"/>
                    <a:pt x="419" y="551"/>
                    <a:pt x="175" y="697"/>
                  </a:cubicBezTo>
                  <a:cubicBezTo>
                    <a:pt x="0" y="401"/>
                    <a:pt x="0" y="401"/>
                    <a:pt x="0" y="401"/>
                  </a:cubicBezTo>
                  <a:cubicBezTo>
                    <a:pt x="62" y="364"/>
                    <a:pt x="115" y="314"/>
                    <a:pt x="155" y="253"/>
                  </a:cubicBezTo>
                  <a:close/>
                </a:path>
              </a:pathLst>
            </a:cu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lt1"/>
                </a:solidFill>
                <a:effectLst/>
                <a:uLnTx/>
                <a:uFillTx/>
              </a:endParaRPr>
            </a:p>
          </p:txBody>
        </p:sp>
        <p:sp>
          <p:nvSpPr>
            <p:cNvPr id="17" name="Freeform 10"/>
            <p:cNvSpPr/>
            <p:nvPr/>
          </p:nvSpPr>
          <p:spPr bwMode="auto">
            <a:xfrm>
              <a:off x="10280" y="3649"/>
              <a:ext cx="1715" cy="2085"/>
            </a:xfrm>
            <a:custGeom>
              <a:avLst/>
              <a:gdLst>
                <a:gd name="T0" fmla="*/ 0 w 574"/>
                <a:gd name="T1" fmla="*/ 485825 h 697"/>
                <a:gd name="T2" fmla="*/ 294882 w 574"/>
                <a:gd name="T3" fmla="*/ 0 h 697"/>
                <a:gd name="T4" fmla="*/ 950913 w 574"/>
                <a:gd name="T5" fmla="*/ 1147409 h 697"/>
                <a:gd name="T6" fmla="*/ 382685 w 574"/>
                <a:gd name="T7" fmla="*/ 1155700 h 697"/>
                <a:gd name="T8" fmla="*/ 314762 w 574"/>
                <a:gd name="T9" fmla="*/ 842318 h 697"/>
                <a:gd name="T10" fmla="*/ 150755 w 574"/>
                <a:gd name="T11" fmla="*/ 847292 h 697"/>
                <a:gd name="T12" fmla="*/ 238557 w 574"/>
                <a:gd name="T13" fmla="*/ 709669 h 697"/>
                <a:gd name="T14" fmla="*/ 0 w 574"/>
                <a:gd name="T15" fmla="*/ 485825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4" h="697">
                  <a:moveTo>
                    <a:pt x="0" y="293"/>
                  </a:moveTo>
                  <a:cubicBezTo>
                    <a:pt x="178" y="0"/>
                    <a:pt x="178" y="0"/>
                    <a:pt x="178" y="0"/>
                  </a:cubicBezTo>
                  <a:cubicBezTo>
                    <a:pt x="421" y="147"/>
                    <a:pt x="571" y="409"/>
                    <a:pt x="574" y="692"/>
                  </a:cubicBezTo>
                  <a:cubicBezTo>
                    <a:pt x="231" y="697"/>
                    <a:pt x="231" y="697"/>
                    <a:pt x="231" y="697"/>
                  </a:cubicBezTo>
                  <a:cubicBezTo>
                    <a:pt x="230" y="630"/>
                    <a:pt x="215" y="566"/>
                    <a:pt x="190" y="508"/>
                  </a:cubicBezTo>
                  <a:cubicBezTo>
                    <a:pt x="91" y="511"/>
                    <a:pt x="91" y="511"/>
                    <a:pt x="91" y="511"/>
                  </a:cubicBezTo>
                  <a:cubicBezTo>
                    <a:pt x="144" y="428"/>
                    <a:pt x="144" y="428"/>
                    <a:pt x="144" y="428"/>
                  </a:cubicBezTo>
                  <a:cubicBezTo>
                    <a:pt x="106" y="374"/>
                    <a:pt x="57" y="328"/>
                    <a:pt x="0" y="293"/>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lt1"/>
                </a:solidFill>
                <a:effectLst/>
                <a:uLnTx/>
                <a:uFillTx/>
              </a:endParaRPr>
            </a:p>
          </p:txBody>
        </p:sp>
      </p:grpSp>
      <p:sp>
        <p:nvSpPr>
          <p:cNvPr id="3" name="文本框 2"/>
          <p:cNvSpPr txBox="1"/>
          <p:nvPr/>
        </p:nvSpPr>
        <p:spPr>
          <a:xfrm>
            <a:off x="5099050" y="2922270"/>
            <a:ext cx="1935480" cy="2342515"/>
          </a:xfrm>
          <a:prstGeom prst="rect">
            <a:avLst/>
          </a:prstGeom>
          <a:noFill/>
        </p:spPr>
        <p:txBody>
          <a:bodyPr wrap="none" rtlCol="0">
            <a:spAutoFit/>
          </a:bodyPr>
          <a:p>
            <a:r>
              <a:rPr lang="zh-CN" altLang="en-US" sz="13800" b="1">
                <a:solidFill>
                  <a:srgbClr val="417B30"/>
                </a:solidFill>
                <a:latin typeface="微软雅黑" panose="020B0503020204020204" pitchFamily="34" charset="-122"/>
                <a:ea typeface="微软雅黑" panose="020B0503020204020204" pitchFamily="34" charset="-122"/>
              </a:rPr>
              <a:t>？</a:t>
            </a:r>
            <a:endParaRPr lang="zh-CN" altLang="en-US" sz="13800" b="1">
              <a:solidFill>
                <a:srgbClr val="417B30"/>
              </a:solidFill>
              <a:latin typeface="微软雅黑" panose="020B0503020204020204" pitchFamily="34" charset="-122"/>
              <a:ea typeface="微软雅黑" panose="020B0503020204020204" pitchFamily="34" charset="-122"/>
            </a:endParaRPr>
          </a:p>
        </p:txBody>
      </p:sp>
      <p:sp>
        <p:nvSpPr>
          <p:cNvPr id="197" name="Rectangle 196"/>
          <p:cNvSpPr/>
          <p:nvPr/>
        </p:nvSpPr>
        <p:spPr>
          <a:xfrm>
            <a:off x="4706407" y="5123077"/>
            <a:ext cx="2778125" cy="615315"/>
          </a:xfrm>
          <a:prstGeom prst="rect">
            <a:avLst/>
          </a:prstGeom>
        </p:spPr>
        <p:txBody>
          <a:bodyPr wrap="none" lIns="0" tIns="0" rIns="0" bIns="0">
            <a:spAutoFit/>
          </a:bodyPr>
          <a:p>
            <a:pPr algn="l"/>
            <a:r>
              <a:rPr lang="en-US" sz="4000" b="1" dirty="0" smtClean="0">
                <a:solidFill>
                  <a:srgbClr val="72BB13"/>
                </a:solidFill>
                <a:sym typeface="+mn-ea"/>
              </a:rPr>
              <a:t>y</a:t>
            </a:r>
            <a:r>
              <a:rPr lang="en-US" sz="3600" b="1" dirty="0" smtClean="0">
                <a:solidFill>
                  <a:srgbClr val="72BB13"/>
                </a:solidFill>
                <a:sym typeface="+mn-ea"/>
              </a:rPr>
              <a:t>our title Here</a:t>
            </a:r>
            <a:endParaRPr lang="en-US" sz="3600" b="1" dirty="0" smtClean="0">
              <a:solidFill>
                <a:srgbClr val="72BB13"/>
              </a:solidFill>
              <a:sym typeface="+mn-ea"/>
            </a:endParaRPr>
          </a:p>
        </p:txBody>
      </p:sp>
      <p:sp>
        <p:nvSpPr>
          <p:cNvPr id="196" name="TextBox 195"/>
          <p:cNvSpPr txBox="1"/>
          <p:nvPr/>
        </p:nvSpPr>
        <p:spPr>
          <a:xfrm>
            <a:off x="832908" y="4306674"/>
            <a:ext cx="3034927" cy="613410"/>
          </a:xfrm>
          <a:prstGeom prst="rect">
            <a:avLst/>
          </a:prstGeom>
          <a:noFill/>
        </p:spPr>
        <p:txBody>
          <a:bodyPr wrap="square" lIns="0" tIns="0" rIns="0" bIns="0" rtlCol="0">
            <a:spAutoFit/>
          </a:bodyPr>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4" name="Rectangle 196"/>
          <p:cNvSpPr/>
          <p:nvPr/>
        </p:nvSpPr>
        <p:spPr>
          <a:xfrm>
            <a:off x="832907" y="384926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7" name="TextBox 195"/>
          <p:cNvSpPr txBox="1"/>
          <p:nvPr/>
        </p:nvSpPr>
        <p:spPr>
          <a:xfrm>
            <a:off x="832908" y="2414374"/>
            <a:ext cx="3034927" cy="613410"/>
          </a:xfrm>
          <a:prstGeom prst="rect">
            <a:avLst/>
          </a:prstGeom>
          <a:noFill/>
        </p:spPr>
        <p:txBody>
          <a:bodyPr wrap="square" lIns="0" tIns="0" rIns="0" bIns="0" rtlCol="0">
            <a:spAutoFit/>
          </a:bodyPr>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8" name="Rectangle 196"/>
          <p:cNvSpPr/>
          <p:nvPr/>
        </p:nvSpPr>
        <p:spPr>
          <a:xfrm>
            <a:off x="832907" y="195696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9" name="TextBox 195"/>
          <p:cNvSpPr txBox="1"/>
          <p:nvPr/>
        </p:nvSpPr>
        <p:spPr>
          <a:xfrm>
            <a:off x="8401473" y="2414374"/>
            <a:ext cx="3034927" cy="613410"/>
          </a:xfrm>
          <a:prstGeom prst="rect">
            <a:avLst/>
          </a:prstGeom>
          <a:noFill/>
        </p:spPr>
        <p:txBody>
          <a:bodyPr wrap="square" lIns="0" tIns="0" rIns="0" bIns="0" rtlCol="0">
            <a:spAutoFit/>
          </a:bodyPr>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0" name="Rectangle 196"/>
          <p:cNvSpPr/>
          <p:nvPr/>
        </p:nvSpPr>
        <p:spPr>
          <a:xfrm>
            <a:off x="8401472" y="195696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11" name="TextBox 195"/>
          <p:cNvSpPr txBox="1"/>
          <p:nvPr/>
        </p:nvSpPr>
        <p:spPr>
          <a:xfrm>
            <a:off x="8401473" y="4238094"/>
            <a:ext cx="3034927" cy="613410"/>
          </a:xfrm>
          <a:prstGeom prst="rect">
            <a:avLst/>
          </a:prstGeom>
          <a:noFill/>
        </p:spPr>
        <p:txBody>
          <a:bodyPr wrap="square" lIns="0" tIns="0" rIns="0" bIns="0" rtlCol="0">
            <a:spAutoFit/>
          </a:bodyPr>
          <a:p>
            <a:pPr algn="l"/>
            <a:r>
              <a:rPr lang="zh-CN" altLang="en-US" sz="1335">
                <a:solidFill>
                  <a:schemeClr val="tx1">
                    <a:lumMod val="50000"/>
                    <a:lumOff val="50000"/>
                  </a:schemeClr>
                </a:solidFill>
                <a:sym typeface="+mn-ea"/>
              </a:rPr>
              <a:t>David Beckham's emails have been hacked. The people who did it wanted him to pay them to keep quiet.</a:t>
            </a:r>
            <a:endParaRPr lang="en-US" sz="1335" dirty="0">
              <a:solidFill>
                <a:schemeClr val="tx1">
                  <a:lumMod val="65000"/>
                  <a:lumOff val="35000"/>
                </a:schemeClr>
              </a:solidFill>
            </a:endParaRPr>
          </a:p>
        </p:txBody>
      </p:sp>
      <p:sp>
        <p:nvSpPr>
          <p:cNvPr id="13" name="Rectangle 196"/>
          <p:cNvSpPr/>
          <p:nvPr/>
        </p:nvSpPr>
        <p:spPr>
          <a:xfrm>
            <a:off x="8401472" y="378068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14" name="文本框 1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5" name="图片 4"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 name="平行四边形 38"/>
          <p:cNvSpPr/>
          <p:nvPr>
            <p:custDataLst>
              <p:tags r:id="rId1"/>
            </p:custDataLst>
          </p:nvPr>
        </p:nvSpPr>
        <p:spPr>
          <a:xfrm rot="16200000">
            <a:off x="2755265" y="3711575"/>
            <a:ext cx="3604895" cy="888365"/>
          </a:xfrm>
          <a:prstGeom prst="parallelogram">
            <a:avLst>
              <a:gd name="adj" fmla="val 15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p>
            <a:pPr algn="ctr" fontAlgn="base"/>
            <a:endParaRPr lang="zh-CN" altLang="en-US" sz="2665" strike="noStrike" noProof="1">
              <a:solidFill>
                <a:srgbClr val="FFFFFF"/>
              </a:solidFill>
              <a:sym typeface="Arial" panose="020B0604020202020204" pitchFamily="34" charset="0"/>
            </a:endParaRPr>
          </a:p>
        </p:txBody>
      </p:sp>
      <p:grpSp>
        <p:nvGrpSpPr>
          <p:cNvPr id="40" name="组合 39"/>
          <p:cNvGrpSpPr/>
          <p:nvPr/>
        </p:nvGrpSpPr>
        <p:grpSpPr>
          <a:xfrm rot="0">
            <a:off x="1731645" y="2052320"/>
            <a:ext cx="2381885" cy="3907155"/>
            <a:chOff x="649484" y="3044101"/>
            <a:chExt cx="1212180" cy="1988999"/>
          </a:xfrm>
        </p:grpSpPr>
        <p:sp>
          <p:nvSpPr>
            <p:cNvPr id="41" name="直角三角形 40"/>
            <p:cNvSpPr/>
            <p:nvPr>
              <p:custDataLst>
                <p:tags r:id="rId2"/>
              </p:custDataLst>
            </p:nvPr>
          </p:nvSpPr>
          <p:spPr>
            <a:xfrm>
              <a:off x="1136063" y="3044101"/>
              <a:ext cx="162194" cy="153657"/>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endParaRPr lang="zh-CN" altLang="en-US" sz="1865" strike="noStrike" noProof="1">
                <a:solidFill>
                  <a:srgbClr val="FFFFFF"/>
                </a:solidFill>
                <a:sym typeface="Arial" panose="020B0604020202020204" pitchFamily="34" charset="0"/>
              </a:endParaRPr>
            </a:p>
          </p:txBody>
        </p:sp>
        <p:sp>
          <p:nvSpPr>
            <p:cNvPr id="42" name="矩形 41"/>
            <p:cNvSpPr/>
            <p:nvPr>
              <p:custDataLst>
                <p:tags r:id="rId3"/>
              </p:custDataLst>
            </p:nvPr>
          </p:nvSpPr>
          <p:spPr>
            <a:xfrm>
              <a:off x="649484" y="3197757"/>
              <a:ext cx="1212180" cy="1835343"/>
            </a:xfrm>
            <a:prstGeom prst="rect">
              <a:avLst/>
            </a:prstGeom>
            <a:solidFill>
              <a:srgbClr val="FFFFFF"/>
            </a:solidFill>
            <a:ln w="3175">
              <a:solidFill>
                <a:srgbClr val="A9A57C"/>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lnSpc>
                  <a:spcPct val="150000"/>
                </a:lnSpc>
              </a:pPr>
              <a:endParaRPr lang="zh-CN" altLang="en-US" sz="1865" b="1">
                <a:ln>
                  <a:noFill/>
                </a:ln>
                <a:solidFill>
                  <a:srgbClr val="A9A57C">
                    <a:lumMod val="50000"/>
                  </a:srgbClr>
                </a:solidFill>
                <a:effectLst/>
                <a:uFillTx/>
                <a:latin typeface="微软雅黑" panose="020B0503020204020204" pitchFamily="34" charset="-122"/>
                <a:ea typeface="微软雅黑" panose="020B0503020204020204" pitchFamily="34" charset="-122"/>
                <a:cs typeface="+mn-ea"/>
                <a:sym typeface="+mn-ea"/>
              </a:endParaRPr>
            </a:p>
            <a:p>
              <a:pPr algn="ctr" fontAlgn="base">
                <a:lnSpc>
                  <a:spcPct val="150000"/>
                </a:lnSpc>
              </a:pPr>
              <a:r>
                <a:rPr lang="zh-CN" altLang="en-US" sz="1860">
                  <a:solidFill>
                    <a:srgbClr val="417B30"/>
                  </a:solidFill>
                  <a:sym typeface="+mn-ea"/>
                </a:rPr>
                <a:t>avid Beckham's emails have been hacked. </a:t>
              </a:r>
              <a:endParaRPr lang="zh-CN" altLang="en-US" sz="1860" b="1" strike="noStrike" noProof="1">
                <a:ln>
                  <a:noFill/>
                </a:ln>
                <a:solidFill>
                  <a:srgbClr val="417B30"/>
                </a:solidFill>
                <a:effectLst/>
                <a:uFillTx/>
                <a:latin typeface="微软雅黑" panose="020B0503020204020204" pitchFamily="34" charset="-122"/>
                <a:ea typeface="微软雅黑" panose="020B0503020204020204" pitchFamily="34" charset="-122"/>
                <a:cs typeface="+mn-ea"/>
                <a:sym typeface="+mn-ea"/>
              </a:endParaRPr>
            </a:p>
          </p:txBody>
        </p:sp>
        <p:sp>
          <p:nvSpPr>
            <p:cNvPr id="43" name="任意多边形 42"/>
            <p:cNvSpPr/>
            <p:nvPr>
              <p:custDataLst>
                <p:tags r:id="rId4"/>
              </p:custDataLst>
            </p:nvPr>
          </p:nvSpPr>
          <p:spPr>
            <a:xfrm>
              <a:off x="709239" y="3044101"/>
              <a:ext cx="418288" cy="478044"/>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rgbClr val="72BB13"/>
            </a:solidFill>
            <a:ln>
              <a:noFill/>
            </a:ln>
            <a:effectLst>
              <a:outerShdw blurRad="508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r>
                <a:rPr lang="en-US" altLang="zh-CN" sz="1865" strike="noStrike" noProof="1" dirty="0">
                  <a:solidFill>
                    <a:srgbClr val="FFFFFF"/>
                  </a:solidFill>
                  <a:sym typeface="Arial" panose="020B0604020202020204" pitchFamily="34" charset="0"/>
                </a:rPr>
                <a:t>1</a:t>
              </a:r>
              <a:endParaRPr lang="en-US" altLang="zh-CN" sz="1865" strike="noStrike" noProof="1" dirty="0">
                <a:solidFill>
                  <a:srgbClr val="FFFFFF"/>
                </a:solidFill>
                <a:sym typeface="Arial" panose="020B0604020202020204" pitchFamily="34" charset="0"/>
              </a:endParaRPr>
            </a:p>
          </p:txBody>
        </p:sp>
      </p:grpSp>
      <p:sp>
        <p:nvSpPr>
          <p:cNvPr id="44" name="平行四边形 43"/>
          <p:cNvSpPr/>
          <p:nvPr>
            <p:custDataLst>
              <p:tags r:id="rId5"/>
            </p:custDataLst>
          </p:nvPr>
        </p:nvSpPr>
        <p:spPr>
          <a:xfrm rot="16200000">
            <a:off x="6012180" y="3712845"/>
            <a:ext cx="3604895" cy="888365"/>
          </a:xfrm>
          <a:prstGeom prst="parallelogram">
            <a:avLst>
              <a:gd name="adj" fmla="val 15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p>
            <a:pPr algn="ctr" fontAlgn="base"/>
            <a:endParaRPr lang="zh-CN" altLang="en-US" sz="2665" strike="noStrike" noProof="1">
              <a:solidFill>
                <a:srgbClr val="FFFFFF"/>
              </a:solidFill>
              <a:sym typeface="Arial" panose="020B0604020202020204" pitchFamily="34" charset="0"/>
            </a:endParaRPr>
          </a:p>
        </p:txBody>
      </p:sp>
      <p:grpSp>
        <p:nvGrpSpPr>
          <p:cNvPr id="45" name="组合 44"/>
          <p:cNvGrpSpPr/>
          <p:nvPr/>
        </p:nvGrpSpPr>
        <p:grpSpPr>
          <a:xfrm rot="0">
            <a:off x="5001895" y="2052320"/>
            <a:ext cx="2381885" cy="3907155"/>
            <a:chOff x="2307697" y="3044101"/>
            <a:chExt cx="1212180" cy="1988999"/>
          </a:xfrm>
        </p:grpSpPr>
        <p:sp>
          <p:nvSpPr>
            <p:cNvPr id="46" name="直角三角形 45"/>
            <p:cNvSpPr/>
            <p:nvPr>
              <p:custDataLst>
                <p:tags r:id="rId6"/>
              </p:custDataLst>
            </p:nvPr>
          </p:nvSpPr>
          <p:spPr>
            <a:xfrm>
              <a:off x="2794276" y="3044101"/>
              <a:ext cx="162194" cy="153657"/>
            </a:xfrm>
            <a:prstGeom prst="rtTriangle">
              <a:avLst/>
            </a:prstGeom>
            <a:solidFill>
              <a:srgbClr val="A9A57C">
                <a:lumMod val="40000"/>
                <a:lumOff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endParaRPr lang="zh-CN" altLang="en-US" sz="1865" strike="noStrike" noProof="1">
                <a:solidFill>
                  <a:srgbClr val="FFFFFF"/>
                </a:solidFill>
                <a:sym typeface="Arial" panose="020B0604020202020204" pitchFamily="34" charset="0"/>
              </a:endParaRPr>
            </a:p>
          </p:txBody>
        </p:sp>
        <p:sp>
          <p:nvSpPr>
            <p:cNvPr id="47" name="矩形 46"/>
            <p:cNvSpPr/>
            <p:nvPr>
              <p:custDataLst>
                <p:tags r:id="rId7"/>
              </p:custDataLst>
            </p:nvPr>
          </p:nvSpPr>
          <p:spPr>
            <a:xfrm>
              <a:off x="2307697" y="3197757"/>
              <a:ext cx="1212180" cy="1835343"/>
            </a:xfrm>
            <a:prstGeom prst="rect">
              <a:avLst/>
            </a:prstGeom>
            <a:solidFill>
              <a:srgbClr val="FFFFFF"/>
            </a:solidFill>
            <a:ln w="3175">
              <a:solidFill>
                <a:srgbClr val="A9A57C"/>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lnSpc>
                  <a:spcPct val="150000"/>
                </a:lnSpc>
              </a:pPr>
              <a:endParaRPr lang="zh-CN" altLang="en-US" sz="1860">
                <a:solidFill>
                  <a:srgbClr val="417B30"/>
                </a:solidFill>
                <a:sym typeface="+mn-ea"/>
              </a:endParaRPr>
            </a:p>
            <a:p>
              <a:pPr algn="ctr" fontAlgn="base">
                <a:lnSpc>
                  <a:spcPct val="150000"/>
                </a:lnSpc>
              </a:pPr>
              <a:endParaRPr lang="zh-CN" altLang="en-US" sz="1860">
                <a:solidFill>
                  <a:srgbClr val="417B30"/>
                </a:solidFill>
                <a:sym typeface="+mn-ea"/>
              </a:endParaRPr>
            </a:p>
            <a:p>
              <a:pPr algn="ctr" fontAlgn="base">
                <a:lnSpc>
                  <a:spcPct val="150000"/>
                </a:lnSpc>
              </a:pPr>
              <a:r>
                <a:rPr lang="zh-CN" altLang="en-US" sz="1860">
                  <a:solidFill>
                    <a:srgbClr val="417B30"/>
                  </a:solidFill>
                  <a:sym typeface="+mn-ea"/>
                </a:rPr>
                <a:t>David Beckham's emails have been hacked. </a:t>
              </a:r>
              <a:endParaRPr lang="zh-CN" altLang="en-US" sz="1860" b="1" strike="noStrike" noProof="1" smtClean="0">
                <a:solidFill>
                  <a:srgbClr val="417B30"/>
                </a:solidFill>
                <a:effectLst/>
                <a:uFillTx/>
                <a:latin typeface="微软雅黑" panose="020B0503020204020204" pitchFamily="34" charset="-122"/>
                <a:ea typeface="微软雅黑" panose="020B0503020204020204" pitchFamily="34" charset="-122"/>
                <a:cs typeface="+mn-ea"/>
                <a:sym typeface="+mn-ea"/>
              </a:endParaRPr>
            </a:p>
          </p:txBody>
        </p:sp>
        <p:sp>
          <p:nvSpPr>
            <p:cNvPr id="48" name="任意多边形 47"/>
            <p:cNvSpPr/>
            <p:nvPr>
              <p:custDataLst>
                <p:tags r:id="rId8"/>
              </p:custDataLst>
            </p:nvPr>
          </p:nvSpPr>
          <p:spPr>
            <a:xfrm>
              <a:off x="2367452" y="3044101"/>
              <a:ext cx="418288" cy="478044"/>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rgbClr val="9CBEBD"/>
            </a:solidFill>
            <a:ln>
              <a:noFill/>
            </a:ln>
            <a:effectLst>
              <a:outerShdw blurRad="508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r>
                <a:rPr lang="en-US" altLang="zh-CN" sz="1865" strike="noStrike" noProof="1" dirty="0">
                  <a:solidFill>
                    <a:srgbClr val="FFFFFF"/>
                  </a:solidFill>
                  <a:sym typeface="Arial" panose="020B0604020202020204" pitchFamily="34" charset="0"/>
                </a:rPr>
                <a:t>B</a:t>
              </a:r>
              <a:endParaRPr lang="en-US" altLang="zh-CN" sz="1865" strike="noStrike" noProof="1" dirty="0">
                <a:solidFill>
                  <a:srgbClr val="FFFFFF"/>
                </a:solidFill>
                <a:sym typeface="Arial" panose="020B0604020202020204" pitchFamily="34" charset="0"/>
              </a:endParaRPr>
            </a:p>
          </p:txBody>
        </p:sp>
      </p:grpSp>
      <p:grpSp>
        <p:nvGrpSpPr>
          <p:cNvPr id="50" name="组合 49"/>
          <p:cNvGrpSpPr/>
          <p:nvPr/>
        </p:nvGrpSpPr>
        <p:grpSpPr>
          <a:xfrm rot="0">
            <a:off x="8259445" y="2052320"/>
            <a:ext cx="2381885" cy="3907155"/>
            <a:chOff x="3965910" y="3044101"/>
            <a:chExt cx="1212180" cy="1988999"/>
          </a:xfrm>
        </p:grpSpPr>
        <p:sp>
          <p:nvSpPr>
            <p:cNvPr id="51" name="直角三角形 50"/>
            <p:cNvSpPr/>
            <p:nvPr>
              <p:custDataLst>
                <p:tags r:id="rId9"/>
              </p:custDataLst>
            </p:nvPr>
          </p:nvSpPr>
          <p:spPr>
            <a:xfrm>
              <a:off x="4452489" y="3044101"/>
              <a:ext cx="162194" cy="153657"/>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endParaRPr lang="zh-CN" altLang="en-US" sz="1865" strike="noStrike" noProof="1">
                <a:solidFill>
                  <a:srgbClr val="FFFFFF"/>
                </a:solidFill>
                <a:sym typeface="Arial" panose="020B0604020202020204" pitchFamily="34" charset="0"/>
              </a:endParaRPr>
            </a:p>
          </p:txBody>
        </p:sp>
        <p:sp>
          <p:nvSpPr>
            <p:cNvPr id="52" name="矩形 51"/>
            <p:cNvSpPr/>
            <p:nvPr>
              <p:custDataLst>
                <p:tags r:id="rId10"/>
              </p:custDataLst>
            </p:nvPr>
          </p:nvSpPr>
          <p:spPr>
            <a:xfrm>
              <a:off x="3965910" y="3197757"/>
              <a:ext cx="1212180" cy="1835343"/>
            </a:xfrm>
            <a:prstGeom prst="rect">
              <a:avLst/>
            </a:prstGeom>
            <a:solidFill>
              <a:srgbClr val="FFFFFF"/>
            </a:solidFill>
            <a:ln w="3175">
              <a:solidFill>
                <a:srgbClr val="A9A57C"/>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lnSpc>
                  <a:spcPct val="150000"/>
                </a:lnSpc>
              </a:pPr>
              <a:endParaRPr lang="zh-CN" altLang="en-US" sz="1860">
                <a:solidFill>
                  <a:srgbClr val="417B30"/>
                </a:solidFill>
                <a:effectLst/>
                <a:sym typeface="+mn-ea"/>
              </a:endParaRPr>
            </a:p>
            <a:p>
              <a:pPr algn="ctr" fontAlgn="base">
                <a:lnSpc>
                  <a:spcPct val="150000"/>
                </a:lnSpc>
              </a:pPr>
              <a:endParaRPr lang="zh-CN" altLang="en-US" sz="1860">
                <a:solidFill>
                  <a:srgbClr val="417B30"/>
                </a:solidFill>
                <a:effectLst/>
                <a:sym typeface="+mn-ea"/>
              </a:endParaRPr>
            </a:p>
            <a:p>
              <a:pPr algn="ctr" fontAlgn="base">
                <a:lnSpc>
                  <a:spcPct val="150000"/>
                </a:lnSpc>
              </a:pPr>
              <a:endParaRPr lang="zh-CN" altLang="en-US" sz="1860">
                <a:solidFill>
                  <a:srgbClr val="417B30"/>
                </a:solidFill>
                <a:effectLst/>
                <a:sym typeface="+mn-ea"/>
              </a:endParaRPr>
            </a:p>
            <a:p>
              <a:pPr algn="ctr" fontAlgn="base">
                <a:lnSpc>
                  <a:spcPct val="150000"/>
                </a:lnSpc>
              </a:pPr>
              <a:r>
                <a:rPr lang="zh-CN" altLang="en-US" sz="1860">
                  <a:solidFill>
                    <a:srgbClr val="417B30"/>
                  </a:solidFill>
                  <a:effectLst/>
                  <a:sym typeface="+mn-ea"/>
                </a:rPr>
                <a:t>David Beckham's emails have been hacked. </a:t>
              </a:r>
              <a:endParaRPr lang="zh-CN" altLang="en-US" sz="1860" b="1" u="none">
                <a:ln>
                  <a:noFill/>
                </a:ln>
                <a:solidFill>
                  <a:srgbClr val="417B30"/>
                </a:solidFill>
                <a:effectLst/>
                <a:uFillTx/>
                <a:latin typeface="微软雅黑" panose="020B0503020204020204" pitchFamily="34" charset="-122"/>
                <a:ea typeface="微软雅黑" panose="020B0503020204020204" pitchFamily="34" charset="-122"/>
                <a:cs typeface="+mn-ea"/>
                <a:sym typeface="+mn-ea"/>
              </a:endParaRPr>
            </a:p>
            <a:p>
              <a:pPr algn="ctr" fontAlgn="base">
                <a:lnSpc>
                  <a:spcPct val="150000"/>
                </a:lnSpc>
              </a:pPr>
              <a:r>
                <a:rPr lang="zh-CN" altLang="en-US" sz="1865" b="1" strike="noStrike" noProof="1">
                  <a:ln>
                    <a:noFill/>
                  </a:ln>
                  <a:solidFill>
                    <a:srgbClr val="A9A57C">
                      <a:lumMod val="50000"/>
                    </a:srgbClr>
                  </a:solidFill>
                  <a:effectLst/>
                  <a:uFillTx/>
                  <a:latin typeface="微软雅黑" panose="020B0503020204020204" pitchFamily="34" charset="-122"/>
                  <a:ea typeface="微软雅黑" panose="020B0503020204020204" pitchFamily="34" charset="-122"/>
                  <a:cs typeface="+mn-ea"/>
                  <a:sym typeface="+mn-ea"/>
                </a:rPr>
                <a:t> </a:t>
              </a:r>
              <a:endParaRPr lang="zh-CN" altLang="en-US" sz="1865" b="1" strike="noStrike" noProof="1">
                <a:ln>
                  <a:noFill/>
                </a:ln>
                <a:solidFill>
                  <a:srgbClr val="A9A57C">
                    <a:lumMod val="50000"/>
                  </a:srgbClr>
                </a:solidFill>
                <a:effectLst/>
                <a:uFillTx/>
                <a:latin typeface="微软雅黑" panose="020B0503020204020204" pitchFamily="34" charset="-122"/>
                <a:ea typeface="微软雅黑" panose="020B0503020204020204" pitchFamily="34" charset="-122"/>
                <a:cs typeface="+mn-ea"/>
                <a:sym typeface="+mn-ea"/>
              </a:endParaRPr>
            </a:p>
            <a:p>
              <a:pPr algn="ctr" fontAlgn="base"/>
              <a:endParaRPr lang="zh-CN" altLang="en-US" sz="1865" b="1" strike="noStrike" noProof="1" smtClean="0">
                <a:ln>
                  <a:noFill/>
                </a:ln>
                <a:solidFill>
                  <a:srgbClr val="A9A57C">
                    <a:lumMod val="50000"/>
                  </a:srgbClr>
                </a:solidFill>
                <a:effectLst/>
                <a:uFillTx/>
                <a:latin typeface="微软雅黑" panose="020B0503020204020204" pitchFamily="34" charset="-122"/>
                <a:ea typeface="微软雅黑" panose="020B0503020204020204" pitchFamily="34" charset="-122"/>
                <a:cs typeface="+mn-ea"/>
                <a:sym typeface="+mn-ea"/>
              </a:endParaRPr>
            </a:p>
          </p:txBody>
        </p:sp>
        <p:sp>
          <p:nvSpPr>
            <p:cNvPr id="53" name="任意多边形 52"/>
            <p:cNvSpPr/>
            <p:nvPr>
              <p:custDataLst>
                <p:tags r:id="rId11"/>
              </p:custDataLst>
            </p:nvPr>
          </p:nvSpPr>
          <p:spPr>
            <a:xfrm>
              <a:off x="4025665" y="3044101"/>
              <a:ext cx="418288" cy="478044"/>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rgbClr val="72BB13"/>
            </a:solidFill>
            <a:ln>
              <a:noFill/>
            </a:ln>
            <a:effectLst>
              <a:outerShdw blurRad="508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r>
                <a:rPr lang="en-US" altLang="zh-CN" sz="1865" strike="noStrike" noProof="1" dirty="0">
                  <a:solidFill>
                    <a:srgbClr val="FFFFFF"/>
                  </a:solidFill>
                  <a:sym typeface="Arial" panose="020B0604020202020204" pitchFamily="34" charset="0"/>
                </a:rPr>
                <a:t>3</a:t>
              </a:r>
              <a:endParaRPr lang="en-US" altLang="zh-CN" sz="1865" strike="noStrike" noProof="1" dirty="0">
                <a:solidFill>
                  <a:srgbClr val="FFFFFF"/>
                </a:solidFill>
                <a:sym typeface="Arial" panose="020B0604020202020204" pitchFamily="34" charset="0"/>
              </a:endParaRPr>
            </a:p>
          </p:txBody>
        </p:sp>
      </p:grpSp>
      <p:grpSp>
        <p:nvGrpSpPr>
          <p:cNvPr id="3" name="组合 2"/>
          <p:cNvGrpSpPr/>
          <p:nvPr/>
        </p:nvGrpSpPr>
        <p:grpSpPr>
          <a:xfrm rot="0">
            <a:off x="5118735" y="2052320"/>
            <a:ext cx="1156335" cy="939165"/>
            <a:chOff x="2367452" y="3044101"/>
            <a:chExt cx="589018" cy="478044"/>
          </a:xfrm>
        </p:grpSpPr>
        <p:sp>
          <p:nvSpPr>
            <p:cNvPr id="4" name="直角三角形 3"/>
            <p:cNvSpPr/>
            <p:nvPr>
              <p:custDataLst>
                <p:tags r:id="rId12"/>
              </p:custDataLst>
            </p:nvPr>
          </p:nvSpPr>
          <p:spPr>
            <a:xfrm>
              <a:off x="2794276" y="3044101"/>
              <a:ext cx="162194" cy="153657"/>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p>
              <a:pPr algn="ctr" fontAlgn="base"/>
              <a:endParaRPr lang="zh-CN" altLang="en-US" sz="2665" strike="noStrike" noProof="1">
                <a:solidFill>
                  <a:srgbClr val="FFFFFF"/>
                </a:solidFill>
                <a:sym typeface="Arial" panose="020B0604020202020204" pitchFamily="34" charset="0"/>
              </a:endParaRPr>
            </a:p>
          </p:txBody>
        </p:sp>
        <p:sp>
          <p:nvSpPr>
            <p:cNvPr id="6" name="任意多边形 5"/>
            <p:cNvSpPr/>
            <p:nvPr>
              <p:custDataLst>
                <p:tags r:id="rId13"/>
              </p:custDataLst>
            </p:nvPr>
          </p:nvSpPr>
          <p:spPr>
            <a:xfrm>
              <a:off x="2367452" y="3044101"/>
              <a:ext cx="418288" cy="478044"/>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rgbClr val="72BB13"/>
            </a:solidFill>
            <a:ln>
              <a:noFill/>
            </a:ln>
            <a:effectLst>
              <a:outerShdw blurRad="50800" dist="25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fontAlgn="base"/>
              <a:r>
                <a:rPr lang="en-US" altLang="zh-CN" sz="2665" strike="noStrike" noProof="1" dirty="0">
                  <a:solidFill>
                    <a:srgbClr val="FFFFFF"/>
                  </a:solidFill>
                  <a:sym typeface="Arial" panose="020B0604020202020204" pitchFamily="34" charset="0"/>
                </a:rPr>
                <a:t>2</a:t>
              </a:r>
              <a:endParaRPr lang="en-US" altLang="zh-CN" sz="2665" strike="noStrike" noProof="1" dirty="0">
                <a:solidFill>
                  <a:srgbClr val="FFFFFF"/>
                </a:solidFill>
                <a:sym typeface="Arial" panose="020B0604020202020204" pitchFamily="34" charset="0"/>
              </a:endParaRPr>
            </a:p>
          </p:txBody>
        </p:sp>
      </p:gr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2" name="图片 1" descr="fe1ccbe814a80d5b46adcc075a35713c99"/>
          <p:cNvPicPr>
            <a:picLocks noChangeAspect="1"/>
          </p:cNvPicPr>
          <p:nvPr/>
        </p:nvPicPr>
        <p:blipFill>
          <a:blip r:embed="rId14"/>
          <a:stretch>
            <a:fillRect/>
          </a:stretch>
        </p:blipFill>
        <p:spPr>
          <a:xfrm>
            <a:off x="8971280" y="-4445"/>
            <a:ext cx="3224530" cy="2108200"/>
          </a:xfrm>
          <a:prstGeom prst="rect">
            <a:avLst/>
          </a:prstGeom>
        </p:spPr>
      </p:pic>
    </p:spTree>
  </p:cSld>
  <p:clrMapOvr>
    <a:masterClrMapping/>
  </p:clrMapOvr>
  <p:transition spd="slow">
    <p:pu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4352835" y="1948595"/>
            <a:ext cx="783599"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3" name="任意多边形 12"/>
          <p:cNvSpPr/>
          <p:nvPr/>
        </p:nvSpPr>
        <p:spPr>
          <a:xfrm rot="4244853">
            <a:off x="6744871" y="1948595"/>
            <a:ext cx="783599"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4" name="任意多边形 13"/>
          <p:cNvSpPr/>
          <p:nvPr/>
        </p:nvSpPr>
        <p:spPr>
          <a:xfrm rot="8611684">
            <a:off x="7396495" y="4142668"/>
            <a:ext cx="783599"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5" name="任意多边形 14"/>
          <p:cNvSpPr/>
          <p:nvPr/>
        </p:nvSpPr>
        <p:spPr>
          <a:xfrm rot="13082097">
            <a:off x="5532355" y="5505785"/>
            <a:ext cx="783599"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6" name="任意多边形 15"/>
          <p:cNvSpPr/>
          <p:nvPr/>
        </p:nvSpPr>
        <p:spPr>
          <a:xfrm rot="17263739">
            <a:off x="3643469" y="4126171"/>
            <a:ext cx="783599" cy="591135"/>
          </a:xfrm>
          <a:custGeom>
            <a:avLst/>
            <a:gdLst>
              <a:gd name="connsiteX0" fmla="*/ 0 w 723900"/>
              <a:gd name="connsiteY0" fmla="*/ 546100 h 546100"/>
              <a:gd name="connsiteX1" fmla="*/ 723900 w 723900"/>
              <a:gd name="connsiteY1" fmla="*/ 0 h 546100"/>
              <a:gd name="connsiteX0-1" fmla="*/ 0 w 723900"/>
              <a:gd name="connsiteY0-2" fmla="*/ 546100 h 546100"/>
              <a:gd name="connsiteX1-3" fmla="*/ 723900 w 723900"/>
              <a:gd name="connsiteY1-4" fmla="*/ 0 h 546100"/>
              <a:gd name="connsiteX0-5" fmla="*/ 0 w 723900"/>
              <a:gd name="connsiteY0-6" fmla="*/ 546100 h 546100"/>
              <a:gd name="connsiteX1-7" fmla="*/ 723900 w 723900"/>
              <a:gd name="connsiteY1-8" fmla="*/ 0 h 546100"/>
              <a:gd name="connsiteX0-9" fmla="*/ 0 w 723900"/>
              <a:gd name="connsiteY0-10" fmla="*/ 546100 h 546100"/>
              <a:gd name="connsiteX1-11" fmla="*/ 723900 w 723900"/>
              <a:gd name="connsiteY1-12" fmla="*/ 0 h 546100"/>
              <a:gd name="connsiteX0-13" fmla="*/ 0 w 723900"/>
              <a:gd name="connsiteY0-14" fmla="*/ 546100 h 546100"/>
              <a:gd name="connsiteX1-15" fmla="*/ 723900 w 723900"/>
              <a:gd name="connsiteY1-16" fmla="*/ 0 h 546100"/>
              <a:gd name="connsiteX0-17" fmla="*/ 0 w 723900"/>
              <a:gd name="connsiteY0-18" fmla="*/ 546100 h 546100"/>
              <a:gd name="connsiteX1-19" fmla="*/ 723900 w 723900"/>
              <a:gd name="connsiteY1-20" fmla="*/ 0 h 546100"/>
            </a:gdLst>
            <a:ahLst/>
            <a:cxnLst>
              <a:cxn ang="0">
                <a:pos x="connsiteX0-1" y="connsiteY0-2"/>
              </a:cxn>
              <a:cxn ang="0">
                <a:pos x="connsiteX1-3" y="connsiteY1-4"/>
              </a:cxn>
            </a:cxnLst>
            <a:rect l="l" t="t" r="r" b="b"/>
            <a:pathLst>
              <a:path w="723900" h="546100">
                <a:moveTo>
                  <a:pt x="0" y="546100"/>
                </a:moveTo>
                <a:cubicBezTo>
                  <a:pt x="209550" y="338667"/>
                  <a:pt x="438150" y="162983"/>
                  <a:pt x="723900" y="0"/>
                </a:cubicBezTo>
              </a:path>
            </a:pathLst>
          </a:custGeom>
          <a:noFill/>
          <a:ln w="28575">
            <a:solidFill>
              <a:srgbClr val="591300"/>
            </a:solidFill>
            <a:prstDash val="sysDot"/>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grpSp>
        <p:nvGrpSpPr>
          <p:cNvPr id="3" name="组合 2"/>
          <p:cNvGrpSpPr/>
          <p:nvPr/>
        </p:nvGrpSpPr>
        <p:grpSpPr>
          <a:xfrm>
            <a:off x="4940533" y="2756249"/>
            <a:ext cx="2082721" cy="2082721"/>
            <a:chOff x="2314173" y="3302350"/>
            <a:chExt cx="2082721" cy="2082721"/>
          </a:xfrm>
          <a:solidFill>
            <a:srgbClr val="72BB13"/>
          </a:solidFill>
        </p:grpSpPr>
        <p:sp>
          <p:nvSpPr>
            <p:cNvPr id="5" name="椭圆 4"/>
            <p:cNvSpPr/>
            <p:nvPr/>
          </p:nvSpPr>
          <p:spPr>
            <a:xfrm>
              <a:off x="2314173" y="3302350"/>
              <a:ext cx="2082721" cy="20827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9" name="文本框 18"/>
            <p:cNvSpPr txBox="1"/>
            <p:nvPr/>
          </p:nvSpPr>
          <p:spPr>
            <a:xfrm>
              <a:off x="2734034" y="4332959"/>
              <a:ext cx="1318895" cy="747395"/>
            </a:xfrm>
            <a:prstGeom prst="rect">
              <a:avLst/>
            </a:prstGeom>
            <a:grpFill/>
          </p:spPr>
          <p:txBody>
            <a:bodyPr wrap="none">
              <a:spAutoFit/>
            </a:bodyPr>
            <a:lstStyle>
              <a:defPPr>
                <a:defRPr lang="zh-CN"/>
              </a:defPPr>
              <a:lvl1pPr>
                <a:defRPr sz="6000" b="1">
                  <a:gradFill>
                    <a:gsLst>
                      <a:gs pos="0">
                        <a:schemeClr val="bg1"/>
                      </a:gs>
                      <a:gs pos="100000">
                        <a:srgbClr val="FFFF00"/>
                      </a:gs>
                    </a:gsLst>
                    <a:lin ang="5400000" scaled="1"/>
                  </a:gradFill>
                  <a:ea typeface="微软雅黑" panose="020B0503020204020204" pitchFamily="34" charset="-122"/>
                </a:defRPr>
              </a:lvl1pPr>
            </a:lstStyle>
            <a:p>
              <a:pPr algn="ctr"/>
              <a:r>
                <a:rPr lang="en-US" altLang="zh-CN" sz="4265">
                  <a:solidFill>
                    <a:srgbClr val="FFFDFB"/>
                  </a:solidFill>
                </a:rPr>
                <a:t>TILTE</a:t>
              </a:r>
              <a:endParaRPr lang="en-US" altLang="zh-CN" sz="4265">
                <a:solidFill>
                  <a:srgbClr val="FFFDFB"/>
                </a:solidFill>
              </a:endParaRPr>
            </a:p>
          </p:txBody>
        </p:sp>
      </p:grpSp>
      <p:grpSp>
        <p:nvGrpSpPr>
          <p:cNvPr id="4" name="组合 3"/>
          <p:cNvGrpSpPr/>
          <p:nvPr/>
        </p:nvGrpSpPr>
        <p:grpSpPr>
          <a:xfrm>
            <a:off x="5389508" y="1209675"/>
            <a:ext cx="1185708" cy="1185708"/>
            <a:chOff x="2736902" y="1755775"/>
            <a:chExt cx="1185708" cy="1185708"/>
          </a:xfrm>
          <a:solidFill>
            <a:srgbClr val="72BB13"/>
          </a:solidFill>
        </p:grpSpPr>
        <p:sp>
          <p:nvSpPr>
            <p:cNvPr id="6" name="椭圆 5"/>
            <p:cNvSpPr/>
            <p:nvPr/>
          </p:nvSpPr>
          <p:spPr>
            <a:xfrm>
              <a:off x="2736902" y="1755775"/>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rgbClr val="FFFDFB"/>
                </a:solidFill>
                <a:latin typeface="微软雅黑" panose="020B0503020204020204" pitchFamily="34" charset="-122"/>
                <a:ea typeface="微软雅黑" panose="020B0503020204020204" pitchFamily="34" charset="-122"/>
              </a:endParaRPr>
            </a:p>
          </p:txBody>
        </p:sp>
        <p:sp>
          <p:nvSpPr>
            <p:cNvPr id="21" name="矩形 20"/>
            <p:cNvSpPr/>
            <p:nvPr/>
          </p:nvSpPr>
          <p:spPr>
            <a:xfrm>
              <a:off x="2945031" y="1959165"/>
              <a:ext cx="725170" cy="788035"/>
            </a:xfrm>
            <a:prstGeom prst="rect">
              <a:avLst/>
            </a:prstGeom>
            <a:grpFill/>
          </p:spPr>
          <p:txBody>
            <a:bodyPr wrap="none">
              <a:spAutoFit/>
            </a:bodyPr>
            <a:lstStyle/>
            <a:p>
              <a:r>
                <a:rPr lang="zh-CN" altLang="en-US" sz="4265" b="1">
                  <a:solidFill>
                    <a:srgbClr val="FFFDFB"/>
                  </a:solidFill>
                  <a:latin typeface="微软雅黑" panose="020B0503020204020204" pitchFamily="34" charset="-122"/>
                  <a:ea typeface="微软雅黑" panose="020B0503020204020204" pitchFamily="34" charset="-122"/>
                </a:rPr>
                <a:t>一</a:t>
              </a:r>
              <a:endParaRPr lang="zh-CN" altLang="en-US" sz="4265" b="1">
                <a:solidFill>
                  <a:srgbClr val="FFFDFB"/>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7245399" y="2632524"/>
            <a:ext cx="1185708" cy="1185708"/>
            <a:chOff x="4592792" y="3178624"/>
            <a:chExt cx="1185708" cy="1185708"/>
          </a:xfrm>
          <a:solidFill>
            <a:srgbClr val="72BB13"/>
          </a:solidFill>
        </p:grpSpPr>
        <p:sp>
          <p:nvSpPr>
            <p:cNvPr id="7" name="椭圆 6"/>
            <p:cNvSpPr/>
            <p:nvPr/>
          </p:nvSpPr>
          <p:spPr>
            <a:xfrm>
              <a:off x="4592792" y="3178624"/>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rgbClr val="FFFDFB"/>
                </a:solidFill>
                <a:latin typeface="微软雅黑" panose="020B0503020204020204" pitchFamily="34" charset="-122"/>
                <a:ea typeface="微软雅黑" panose="020B0503020204020204" pitchFamily="34" charset="-122"/>
              </a:endParaRPr>
            </a:p>
          </p:txBody>
        </p:sp>
        <p:sp>
          <p:nvSpPr>
            <p:cNvPr id="22" name="矩形 21"/>
            <p:cNvSpPr/>
            <p:nvPr/>
          </p:nvSpPr>
          <p:spPr>
            <a:xfrm>
              <a:off x="4869490" y="3444359"/>
              <a:ext cx="657860" cy="701040"/>
            </a:xfrm>
            <a:prstGeom prst="rect">
              <a:avLst/>
            </a:prstGeom>
            <a:grpFill/>
          </p:spPr>
          <p:txBody>
            <a:bodyPr wrap="none">
              <a:spAutoFit/>
            </a:bodyPr>
            <a:lstStyle/>
            <a:p>
              <a:pPr algn="ctr"/>
              <a:r>
                <a:rPr lang="zh-CN" altLang="en-US" sz="3735" b="1">
                  <a:solidFill>
                    <a:srgbClr val="FFFDFB"/>
                  </a:solidFill>
                  <a:latin typeface="微软雅黑" panose="020B0503020204020204" pitchFamily="34" charset="-122"/>
                  <a:ea typeface="微软雅黑" panose="020B0503020204020204" pitchFamily="34" charset="-122"/>
                </a:rPr>
                <a:t>二</a:t>
              </a:r>
              <a:endParaRPr lang="zh-CN" altLang="en-US" sz="3735" b="1">
                <a:solidFill>
                  <a:srgbClr val="FFFDFB"/>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23664" y="4849281"/>
            <a:ext cx="1185708" cy="1185708"/>
            <a:chOff x="3871057" y="5395382"/>
            <a:chExt cx="1185708" cy="1185708"/>
          </a:xfrm>
          <a:solidFill>
            <a:srgbClr val="72BB13"/>
          </a:solidFill>
        </p:grpSpPr>
        <p:sp>
          <p:nvSpPr>
            <p:cNvPr id="8" name="椭圆 7"/>
            <p:cNvSpPr/>
            <p:nvPr/>
          </p:nvSpPr>
          <p:spPr>
            <a:xfrm>
              <a:off x="3871057" y="5395382"/>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rgbClr val="FFFDFB"/>
                </a:solidFill>
                <a:latin typeface="微软雅黑" panose="020B0503020204020204" pitchFamily="34" charset="-122"/>
                <a:ea typeface="微软雅黑" panose="020B0503020204020204" pitchFamily="34" charset="-122"/>
              </a:endParaRPr>
            </a:p>
          </p:txBody>
        </p:sp>
        <p:sp>
          <p:nvSpPr>
            <p:cNvPr id="23" name="矩形 22"/>
            <p:cNvSpPr/>
            <p:nvPr/>
          </p:nvSpPr>
          <p:spPr>
            <a:xfrm>
              <a:off x="4155114" y="5682734"/>
              <a:ext cx="657860" cy="701040"/>
            </a:xfrm>
            <a:prstGeom prst="rect">
              <a:avLst/>
            </a:prstGeom>
            <a:grpFill/>
          </p:spPr>
          <p:txBody>
            <a:bodyPr wrap="none">
              <a:spAutoFit/>
            </a:bodyPr>
            <a:lstStyle/>
            <a:p>
              <a:pPr algn="ctr"/>
              <a:r>
                <a:rPr lang="zh-CN" altLang="en-US" sz="3735" b="1">
                  <a:solidFill>
                    <a:srgbClr val="FFFDFB"/>
                  </a:solidFill>
                  <a:latin typeface="微软雅黑" panose="020B0503020204020204" pitchFamily="34" charset="-122"/>
                  <a:ea typeface="微软雅黑" panose="020B0503020204020204" pitchFamily="34" charset="-122"/>
                </a:rPr>
                <a:t>三</a:t>
              </a:r>
              <a:endParaRPr lang="zh-CN" altLang="en-US" sz="3735" b="1">
                <a:solidFill>
                  <a:srgbClr val="FFFDFB"/>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167244" y="4818351"/>
            <a:ext cx="1185708" cy="1185708"/>
            <a:chOff x="1540884" y="5364451"/>
            <a:chExt cx="1185708" cy="1185708"/>
          </a:xfrm>
          <a:solidFill>
            <a:srgbClr val="72BB13"/>
          </a:solidFill>
        </p:grpSpPr>
        <p:sp>
          <p:nvSpPr>
            <p:cNvPr id="9" name="椭圆 8"/>
            <p:cNvSpPr/>
            <p:nvPr/>
          </p:nvSpPr>
          <p:spPr>
            <a:xfrm>
              <a:off x="1540884" y="5364451"/>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rgbClr val="FFFDFB"/>
                </a:solidFill>
                <a:latin typeface="微软雅黑" panose="020B0503020204020204" pitchFamily="34" charset="-122"/>
                <a:ea typeface="微软雅黑" panose="020B0503020204020204" pitchFamily="34" charset="-122"/>
              </a:endParaRPr>
            </a:p>
          </p:txBody>
        </p:sp>
        <p:sp>
          <p:nvSpPr>
            <p:cNvPr id="24" name="矩形 23"/>
            <p:cNvSpPr/>
            <p:nvPr/>
          </p:nvSpPr>
          <p:spPr>
            <a:xfrm>
              <a:off x="1800206" y="5616059"/>
              <a:ext cx="657860" cy="701040"/>
            </a:xfrm>
            <a:prstGeom prst="rect">
              <a:avLst/>
            </a:prstGeom>
            <a:grpFill/>
          </p:spPr>
          <p:txBody>
            <a:bodyPr wrap="none">
              <a:spAutoFit/>
            </a:bodyPr>
            <a:lstStyle/>
            <a:p>
              <a:pPr algn="ctr"/>
              <a:r>
                <a:rPr lang="zh-CN" altLang="en-US" sz="3735" b="1">
                  <a:solidFill>
                    <a:srgbClr val="FFFDFB"/>
                  </a:solidFill>
                  <a:latin typeface="微软雅黑" panose="020B0503020204020204" pitchFamily="34" charset="-122"/>
                  <a:ea typeface="微软雅黑" panose="020B0503020204020204" pitchFamily="34" charset="-122"/>
                </a:rPr>
                <a:t>四</a:t>
              </a:r>
              <a:endParaRPr lang="zh-CN" altLang="en-US" sz="3735" b="1">
                <a:solidFill>
                  <a:srgbClr val="FFFDFB"/>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471756" y="2601593"/>
            <a:ext cx="1185708" cy="1185708"/>
            <a:chOff x="819149" y="3147693"/>
            <a:chExt cx="1185708" cy="1185708"/>
          </a:xfrm>
          <a:solidFill>
            <a:srgbClr val="72BB13"/>
          </a:solidFill>
        </p:grpSpPr>
        <p:sp>
          <p:nvSpPr>
            <p:cNvPr id="10" name="椭圆 9"/>
            <p:cNvSpPr/>
            <p:nvPr/>
          </p:nvSpPr>
          <p:spPr>
            <a:xfrm>
              <a:off x="819149" y="3147693"/>
              <a:ext cx="1185708" cy="11857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rgbClr val="FFFDFB"/>
                </a:solidFill>
                <a:latin typeface="微软雅黑" panose="020B0503020204020204" pitchFamily="34" charset="-122"/>
                <a:ea typeface="微软雅黑" panose="020B0503020204020204" pitchFamily="34" charset="-122"/>
              </a:endParaRPr>
            </a:p>
          </p:txBody>
        </p:sp>
        <p:sp>
          <p:nvSpPr>
            <p:cNvPr id="25" name="矩形 24"/>
            <p:cNvSpPr/>
            <p:nvPr/>
          </p:nvSpPr>
          <p:spPr>
            <a:xfrm>
              <a:off x="1059489" y="3339584"/>
              <a:ext cx="657860" cy="701040"/>
            </a:xfrm>
            <a:prstGeom prst="rect">
              <a:avLst/>
            </a:prstGeom>
            <a:grpFill/>
          </p:spPr>
          <p:txBody>
            <a:bodyPr wrap="none">
              <a:spAutoFit/>
            </a:bodyPr>
            <a:lstStyle/>
            <a:p>
              <a:pPr algn="ctr"/>
              <a:r>
                <a:rPr lang="zh-CN" altLang="en-US" sz="3735" b="1">
                  <a:solidFill>
                    <a:srgbClr val="FFFDFB"/>
                  </a:solidFill>
                  <a:latin typeface="微软雅黑" panose="020B0503020204020204" pitchFamily="34" charset="-122"/>
                  <a:ea typeface="微软雅黑" panose="020B0503020204020204" pitchFamily="34" charset="-122"/>
                </a:rPr>
                <a:t>五</a:t>
              </a:r>
              <a:endParaRPr lang="zh-CN" altLang="en-US" sz="3735" b="1">
                <a:solidFill>
                  <a:srgbClr val="FFFDFB"/>
                </a:solidFill>
                <a:latin typeface="微软雅黑" panose="020B0503020204020204" pitchFamily="34" charset="-122"/>
                <a:ea typeface="微软雅黑" panose="020B0503020204020204" pitchFamily="34" charset="-122"/>
              </a:endParaRPr>
            </a:p>
          </p:txBody>
        </p:sp>
      </p:grpSp>
      <p:sp>
        <p:nvSpPr>
          <p:cNvPr id="26" name="D"/>
          <p:cNvSpPr/>
          <p:nvPr/>
        </p:nvSpPr>
        <p:spPr>
          <a:xfrm>
            <a:off x="12421508" y="7099300"/>
            <a:ext cx="101600" cy="10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99" name="Freeform 61"/>
          <p:cNvSpPr/>
          <p:nvPr/>
        </p:nvSpPr>
        <p:spPr bwMode="auto">
          <a:xfrm>
            <a:off x="5647690" y="3107690"/>
            <a:ext cx="739140" cy="76771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
            <a:endParaRPr lang="en-US"/>
          </a:p>
        </p:txBody>
      </p:sp>
      <p:sp>
        <p:nvSpPr>
          <p:cNvPr id="2" name="TextBox 195"/>
          <p:cNvSpPr txBox="1"/>
          <p:nvPr/>
        </p:nvSpPr>
        <p:spPr>
          <a:xfrm>
            <a:off x="7022888" y="1334874"/>
            <a:ext cx="3034927" cy="641985"/>
          </a:xfrm>
          <a:prstGeom prst="rect">
            <a:avLst/>
          </a:prstGeom>
          <a:noFill/>
        </p:spPr>
        <p:txBody>
          <a:bodyPr wrap="square" lIns="0" tIns="0" rIns="0" bIns="0" rtlCol="0">
            <a:spAutoFit/>
          </a:bodyPr>
          <a:p>
            <a:pPr algn="l"/>
            <a:r>
              <a:rPr lang="zh-CN" altLang="en-US" sz="1400">
                <a:solidFill>
                  <a:schemeClr val="tx1">
                    <a:lumMod val="50000"/>
                    <a:lumOff val="50000"/>
                  </a:schemeClr>
                </a:solidFill>
                <a:sym typeface="+mn-ea"/>
              </a:rPr>
              <a:t>David Beckham's emails have been hacked. The people who did it wanted him to pay them to keep quiet.</a:t>
            </a:r>
            <a:endParaRPr lang="zh-CN" altLang="en-US" sz="1400" dirty="0">
              <a:solidFill>
                <a:schemeClr val="tx1">
                  <a:lumMod val="50000"/>
                  <a:lumOff val="50000"/>
                </a:schemeClr>
              </a:solidFill>
              <a:sym typeface="+mn-ea"/>
            </a:endParaRPr>
          </a:p>
        </p:txBody>
      </p:sp>
      <p:sp>
        <p:nvSpPr>
          <p:cNvPr id="29" name="Rectangle 196"/>
          <p:cNvSpPr/>
          <p:nvPr/>
        </p:nvSpPr>
        <p:spPr>
          <a:xfrm>
            <a:off x="7022887" y="87746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30" name="TextBox 195"/>
          <p:cNvSpPr txBox="1"/>
          <p:nvPr/>
        </p:nvSpPr>
        <p:spPr>
          <a:xfrm>
            <a:off x="8642773" y="3355444"/>
            <a:ext cx="3034927" cy="641985"/>
          </a:xfrm>
          <a:prstGeom prst="rect">
            <a:avLst/>
          </a:prstGeom>
          <a:noFill/>
        </p:spPr>
        <p:txBody>
          <a:bodyPr wrap="square" lIns="0" tIns="0" rIns="0" bIns="0" rtlCol="0">
            <a:spAutoFit/>
          </a:bodyPr>
          <a:p>
            <a:pPr algn="l"/>
            <a:r>
              <a:rPr lang="zh-CN" altLang="en-US" sz="1400">
                <a:solidFill>
                  <a:schemeClr val="tx1">
                    <a:lumMod val="50000"/>
                    <a:lumOff val="50000"/>
                  </a:schemeClr>
                </a:solidFill>
                <a:sym typeface="+mn-ea"/>
              </a:rPr>
              <a:t>David Beckham's emails have been hacked. The people who did it wanted him to pay them to keep quiet.</a:t>
            </a:r>
            <a:endParaRPr lang="zh-CN" altLang="en-US" sz="1400" dirty="0">
              <a:solidFill>
                <a:schemeClr val="tx1">
                  <a:lumMod val="50000"/>
                  <a:lumOff val="50000"/>
                </a:schemeClr>
              </a:solidFill>
              <a:sym typeface="+mn-ea"/>
            </a:endParaRPr>
          </a:p>
        </p:txBody>
      </p:sp>
      <p:sp>
        <p:nvSpPr>
          <p:cNvPr id="31" name="Rectangle 196"/>
          <p:cNvSpPr/>
          <p:nvPr/>
        </p:nvSpPr>
        <p:spPr>
          <a:xfrm>
            <a:off x="8642772" y="289803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32" name="TextBox 195"/>
          <p:cNvSpPr txBox="1"/>
          <p:nvPr/>
        </p:nvSpPr>
        <p:spPr>
          <a:xfrm>
            <a:off x="7842673" y="5527144"/>
            <a:ext cx="3034927" cy="641985"/>
          </a:xfrm>
          <a:prstGeom prst="rect">
            <a:avLst/>
          </a:prstGeom>
          <a:noFill/>
        </p:spPr>
        <p:txBody>
          <a:bodyPr wrap="square" lIns="0" tIns="0" rIns="0" bIns="0" rtlCol="0">
            <a:spAutoFit/>
          </a:bodyPr>
          <a:p>
            <a:pPr algn="l"/>
            <a:r>
              <a:rPr lang="zh-CN" altLang="en-US" sz="1400">
                <a:solidFill>
                  <a:schemeClr val="tx1">
                    <a:lumMod val="50000"/>
                    <a:lumOff val="50000"/>
                  </a:schemeClr>
                </a:solidFill>
                <a:sym typeface="+mn-ea"/>
              </a:rPr>
              <a:t>David Beckham's emails have been hacked. The people who did it wanted him to pay them to keep quiet.</a:t>
            </a:r>
            <a:endParaRPr lang="zh-CN" altLang="en-US" sz="1400" dirty="0">
              <a:solidFill>
                <a:schemeClr val="tx1">
                  <a:lumMod val="50000"/>
                  <a:lumOff val="50000"/>
                </a:schemeClr>
              </a:solidFill>
              <a:sym typeface="+mn-ea"/>
            </a:endParaRPr>
          </a:p>
        </p:txBody>
      </p:sp>
      <p:sp>
        <p:nvSpPr>
          <p:cNvPr id="33" name="Rectangle 196"/>
          <p:cNvSpPr/>
          <p:nvPr/>
        </p:nvSpPr>
        <p:spPr>
          <a:xfrm>
            <a:off x="7842672" y="5069737"/>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34" name="TextBox 195"/>
          <p:cNvSpPr txBox="1"/>
          <p:nvPr/>
        </p:nvSpPr>
        <p:spPr>
          <a:xfrm>
            <a:off x="946573" y="5275684"/>
            <a:ext cx="3034927" cy="641985"/>
          </a:xfrm>
          <a:prstGeom prst="rect">
            <a:avLst/>
          </a:prstGeom>
          <a:noFill/>
        </p:spPr>
        <p:txBody>
          <a:bodyPr wrap="square" lIns="0" tIns="0" rIns="0" bIns="0" rtlCol="0">
            <a:spAutoFit/>
          </a:bodyPr>
          <a:p>
            <a:pPr algn="r"/>
            <a:r>
              <a:rPr lang="zh-CN" altLang="en-US" sz="1400">
                <a:solidFill>
                  <a:schemeClr val="tx1">
                    <a:lumMod val="50000"/>
                    <a:lumOff val="50000"/>
                  </a:schemeClr>
                </a:solidFill>
                <a:sym typeface="+mn-ea"/>
              </a:rPr>
              <a:t>David Beckham's emails have been hacked. The people who did it wanted him to pay them to keep quiet.</a:t>
            </a:r>
            <a:endParaRPr lang="zh-CN" altLang="en-US" sz="1400" dirty="0">
              <a:solidFill>
                <a:schemeClr val="tx1">
                  <a:lumMod val="50000"/>
                  <a:lumOff val="50000"/>
                </a:schemeClr>
              </a:solidFill>
              <a:sym typeface="+mn-ea"/>
            </a:endParaRPr>
          </a:p>
        </p:txBody>
      </p:sp>
      <p:sp>
        <p:nvSpPr>
          <p:cNvPr id="35" name="Rectangle 196"/>
          <p:cNvSpPr/>
          <p:nvPr/>
        </p:nvSpPr>
        <p:spPr>
          <a:xfrm>
            <a:off x="2000672" y="4884952"/>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sp>
        <p:nvSpPr>
          <p:cNvPr id="36" name="TextBox 195"/>
          <p:cNvSpPr txBox="1"/>
          <p:nvPr/>
        </p:nvSpPr>
        <p:spPr>
          <a:xfrm>
            <a:off x="184573" y="3153514"/>
            <a:ext cx="3034927" cy="641985"/>
          </a:xfrm>
          <a:prstGeom prst="rect">
            <a:avLst/>
          </a:prstGeom>
          <a:noFill/>
        </p:spPr>
        <p:txBody>
          <a:bodyPr wrap="square" lIns="0" tIns="0" rIns="0" bIns="0" rtlCol="0">
            <a:spAutoFit/>
          </a:bodyPr>
          <a:p>
            <a:pPr algn="r"/>
            <a:r>
              <a:rPr lang="zh-CN" altLang="en-US" sz="1400">
                <a:solidFill>
                  <a:schemeClr val="tx1">
                    <a:lumMod val="50000"/>
                    <a:lumOff val="50000"/>
                  </a:schemeClr>
                </a:solidFill>
                <a:sym typeface="+mn-ea"/>
              </a:rPr>
              <a:t>David Beckham's emails have been hacked. The people who did it wanted him to pay them to keep quiet.</a:t>
            </a:r>
            <a:endParaRPr lang="zh-CN" altLang="en-US" sz="1400" dirty="0">
              <a:solidFill>
                <a:schemeClr val="tx1">
                  <a:lumMod val="50000"/>
                  <a:lumOff val="50000"/>
                </a:schemeClr>
              </a:solidFill>
              <a:sym typeface="+mn-ea"/>
            </a:endParaRPr>
          </a:p>
        </p:txBody>
      </p:sp>
      <p:sp>
        <p:nvSpPr>
          <p:cNvPr id="37" name="Rectangle 196"/>
          <p:cNvSpPr/>
          <p:nvPr/>
        </p:nvSpPr>
        <p:spPr>
          <a:xfrm>
            <a:off x="1357417" y="2677692"/>
            <a:ext cx="1861820" cy="430530"/>
          </a:xfrm>
          <a:prstGeom prst="rect">
            <a:avLst/>
          </a:prstGeom>
        </p:spPr>
        <p:txBody>
          <a:bodyPr wrap="none" lIns="0" tIns="0" rIns="0" bIns="0">
            <a:spAutoFit/>
          </a:bodyPr>
          <a:p>
            <a:pPr algn="l"/>
            <a:r>
              <a:rPr lang="en-US" sz="2800" b="1" dirty="0" smtClean="0">
                <a:solidFill>
                  <a:srgbClr val="72BB13"/>
                </a:solidFill>
                <a:sym typeface="+mn-ea"/>
              </a:rPr>
              <a:t>y</a:t>
            </a:r>
            <a:r>
              <a:rPr lang="en-US" sz="2400" b="1" dirty="0" smtClean="0">
                <a:solidFill>
                  <a:srgbClr val="72BB13"/>
                </a:solidFill>
                <a:sym typeface="+mn-ea"/>
              </a:rPr>
              <a:t>our title Here</a:t>
            </a:r>
            <a:endParaRPr lang="en-US" sz="2400" b="1" dirty="0" smtClean="0">
              <a:solidFill>
                <a:srgbClr val="72BB13"/>
              </a:solidFill>
              <a:sym typeface="+mn-ea"/>
            </a:endParaRPr>
          </a:p>
        </p:txBody>
      </p:sp>
      <p:pic>
        <p:nvPicPr>
          <p:cNvPr id="27" name="图片 26"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
        <p:nvSpPr>
          <p:cNvPr id="28" name="文本框 27"/>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6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8" presetClass="emph" presetSubtype="0" decel="52000" fill="hold" nodeType="withEffect">
                                  <p:stCondLst>
                                    <p:cond delay="0"/>
                                  </p:stCondLst>
                                  <p:childTnLst>
                                    <p:animRot by="-21600000">
                                      <p:cBhvr>
                                        <p:cTn id="10" dur="1000" fill="hold"/>
                                        <p:tgtEl>
                                          <p:spTgt spid="3"/>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9"/>
                                        </p:tgtEl>
                                        <p:attrNameLst>
                                          <p:attrName>style.visibility</p:attrName>
                                        </p:attrNameLst>
                                      </p:cBhvr>
                                      <p:to>
                                        <p:strVal val="visible"/>
                                      </p:to>
                                    </p:set>
                                    <p:anim calcmode="lin" valueType="num">
                                      <p:cBhvr>
                                        <p:cTn id="67" dur="500" fill="hold"/>
                                        <p:tgtEl>
                                          <p:spTgt spid="99"/>
                                        </p:tgtEl>
                                        <p:attrNameLst>
                                          <p:attrName>ppt_w</p:attrName>
                                        </p:attrNameLst>
                                      </p:cBhvr>
                                      <p:tavLst>
                                        <p:tav tm="0">
                                          <p:val>
                                            <p:fltVal val="0"/>
                                          </p:val>
                                        </p:tav>
                                        <p:tav tm="100000">
                                          <p:val>
                                            <p:strVal val="#ppt_w"/>
                                          </p:val>
                                        </p:tav>
                                      </p:tavLst>
                                    </p:anim>
                                    <p:anim calcmode="lin" valueType="num">
                                      <p:cBhvr>
                                        <p:cTn id="68" dur="500" fill="hold"/>
                                        <p:tgtEl>
                                          <p:spTgt spid="99"/>
                                        </p:tgtEl>
                                        <p:attrNameLst>
                                          <p:attrName>ppt_h</p:attrName>
                                        </p:attrNameLst>
                                      </p:cBhvr>
                                      <p:tavLst>
                                        <p:tav tm="0">
                                          <p:val>
                                            <p:fltVal val="0"/>
                                          </p:val>
                                        </p:tav>
                                        <p:tav tm="100000">
                                          <p:val>
                                            <p:strVal val="#ppt_h"/>
                                          </p:val>
                                        </p:tav>
                                      </p:tavLst>
                                    </p:anim>
                                    <p:animEffect transition="in" filter="fade">
                                      <p:cBhvr>
                                        <p:cTn id="6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3" grpId="0" bldLvl="0" animBg="1"/>
      <p:bldP spid="14" grpId="0" bldLvl="0" animBg="1"/>
      <p:bldP spid="15" grpId="0" bldLvl="0" animBg="1"/>
      <p:bldP spid="16" grpId="0" bldLvl="0" animBg="1"/>
      <p:bldP spid="26" grpId="0" bldLvl="0" animBg="1"/>
      <p:bldP spid="99"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290" name="Group 9"/>
          <p:cNvGrpSpPr/>
          <p:nvPr/>
        </p:nvGrpSpPr>
        <p:grpSpPr>
          <a:xfrm>
            <a:off x="8190230" y="2117725"/>
            <a:ext cx="1971675" cy="2273300"/>
            <a:chOff x="0" y="0"/>
            <a:chExt cx="1712517" cy="1974037"/>
          </a:xfrm>
        </p:grpSpPr>
        <p:sp>
          <p:nvSpPr>
            <p:cNvPr id="12291" name="矩形 52"/>
            <p:cNvSpPr/>
            <p:nvPr/>
          </p:nvSpPr>
          <p:spPr>
            <a:xfrm>
              <a:off x="0" y="1165683"/>
              <a:ext cx="1712517" cy="808354"/>
            </a:xfrm>
            <a:prstGeom prst="rect">
              <a:avLst/>
            </a:prstGeom>
            <a:solidFill>
              <a:srgbClr val="D9D9D9"/>
            </a:solidFill>
            <a:ln w="9525">
              <a:noFill/>
            </a:ln>
          </p:spPr>
          <p:txBody>
            <a:bodyPr anchor="t"/>
            <a:p>
              <a:pPr lvl="0"/>
              <a:endParaRPr lang="zh-CN" altLang="en-US" dirty="0">
                <a:latin typeface="Arial" panose="020B0604020202020204" pitchFamily="34" charset="0"/>
                <a:ea typeface="宋体" panose="02010600030101010101" pitchFamily="2" charset="-122"/>
              </a:endParaRPr>
            </a:p>
          </p:txBody>
        </p:sp>
        <p:sp>
          <p:nvSpPr>
            <p:cNvPr id="12292" name="矩形 53"/>
            <p:cNvSpPr/>
            <p:nvPr/>
          </p:nvSpPr>
          <p:spPr>
            <a:xfrm>
              <a:off x="0" y="0"/>
              <a:ext cx="1712517" cy="1166194"/>
            </a:xfrm>
            <a:prstGeom prst="rect">
              <a:avLst/>
            </a:prstGeom>
            <a:solidFill>
              <a:srgbClr val="72BB13"/>
            </a:solidFill>
            <a:ln w="9525">
              <a:noFill/>
            </a:ln>
          </p:spPr>
          <p:txBody>
            <a:bodyPr anchor="t"/>
            <a:p>
              <a:pPr lvl="0"/>
              <a:endParaRPr lang="zh-CN" altLang="en-US" dirty="0">
                <a:latin typeface="Arial" panose="020B0604020202020204" pitchFamily="34" charset="0"/>
                <a:ea typeface="宋体" panose="02010600030101010101" pitchFamily="2" charset="-122"/>
                <a:sym typeface="Calibri" panose="020F0502020204030204" charset="0"/>
              </a:endParaRPr>
            </a:p>
          </p:txBody>
        </p:sp>
        <p:sp>
          <p:nvSpPr>
            <p:cNvPr id="12293" name="TextBox 54"/>
            <p:cNvSpPr txBox="1"/>
            <p:nvPr/>
          </p:nvSpPr>
          <p:spPr>
            <a:xfrm>
              <a:off x="36401" y="1218058"/>
              <a:ext cx="1455502" cy="317610"/>
            </a:xfrm>
            <a:prstGeom prst="rect">
              <a:avLst/>
            </a:prstGeom>
            <a:noFill/>
            <a:ln w="9525">
              <a:noFill/>
            </a:ln>
          </p:spPr>
          <p:txBody>
            <a:bodyPr wrap="square" anchor="t">
              <a:spAutoFit/>
            </a:bodyPr>
            <a:p>
              <a:pPr marL="171450" lvl="0" indent="-171450" defTabSz="863600">
                <a:lnSpc>
                  <a:spcPct val="150000"/>
                </a:lnSpc>
                <a:spcBef>
                  <a:spcPct val="20000"/>
                </a:spcBef>
                <a:buFont typeface="Wingdings" panose="05000000000000000000" pitchFamily="2" charset="2"/>
                <a:buChar char="ü"/>
              </a:pPr>
              <a:endParaRPr lang="zh-CN" altLang="en-US" sz="1200" dirty="0">
                <a:solidFill>
                  <a:srgbClr val="262626"/>
                </a:solidFill>
                <a:latin typeface="微软雅黑" panose="020B0503020204020204" pitchFamily="34" charset="-122"/>
                <a:ea typeface="微软雅黑" panose="020B0503020204020204" pitchFamily="34" charset="-122"/>
                <a:sym typeface="Calibri" panose="020F0502020204030204" charset="0"/>
              </a:endParaRPr>
            </a:p>
          </p:txBody>
        </p:sp>
        <p:sp>
          <p:nvSpPr>
            <p:cNvPr id="12294" name="TextBox 55"/>
            <p:cNvSpPr txBox="1"/>
            <p:nvPr/>
          </p:nvSpPr>
          <p:spPr>
            <a:xfrm>
              <a:off x="48397" y="630689"/>
              <a:ext cx="269149" cy="362826"/>
            </a:xfrm>
            <a:prstGeom prst="rect">
              <a:avLst/>
            </a:prstGeom>
            <a:noFill/>
            <a:ln w="9525">
              <a:noFill/>
            </a:ln>
          </p:spPr>
          <p:txBody>
            <a:bodyPr wrap="none" anchor="t">
              <a:spAutoFit/>
            </a:bodyPr>
            <a:p>
              <a:pPr lvl="0"/>
              <a:endParaRPr lang="zh-CN" altLang="en-US" sz="2000" b="1" dirty="0">
                <a:solidFill>
                  <a:schemeClr val="bg1"/>
                </a:solidFill>
                <a:latin typeface="微软雅黑" panose="020B0503020204020204" pitchFamily="34" charset="-122"/>
                <a:ea typeface="微软雅黑" panose="020B0503020204020204" pitchFamily="34" charset="-122"/>
                <a:sym typeface="Calibri" panose="020F0502020204030204" charset="0"/>
              </a:endParaRPr>
            </a:p>
          </p:txBody>
        </p:sp>
        <p:sp>
          <p:nvSpPr>
            <p:cNvPr id="12295" name="TextBox 56"/>
            <p:cNvSpPr txBox="1"/>
            <p:nvPr/>
          </p:nvSpPr>
          <p:spPr>
            <a:xfrm>
              <a:off x="47658" y="106404"/>
              <a:ext cx="784771" cy="555818"/>
            </a:xfrm>
            <a:prstGeom prst="rect">
              <a:avLst/>
            </a:prstGeom>
            <a:noFill/>
            <a:ln w="9525">
              <a:noFill/>
            </a:ln>
          </p:spPr>
          <p:txBody>
            <a:bodyPr anchor="t">
              <a:spAutoFit/>
            </a:bodyPr>
            <a:p>
              <a:pPr lvl="0"/>
              <a:r>
                <a:rPr lang="en-US" altLang="x-none" sz="3600" b="1" dirty="0">
                  <a:solidFill>
                    <a:srgbClr val="FFFFFF"/>
                  </a:solidFill>
                  <a:latin typeface="Arial" panose="020B0604020202020204" pitchFamily="34" charset="0"/>
                  <a:ea typeface="宋体" panose="02010600030101010101" pitchFamily="2" charset="-122"/>
                </a:rPr>
                <a:t>02</a:t>
              </a:r>
              <a:endParaRPr lang="zh-CN" altLang="en-US" sz="3600" b="1" dirty="0">
                <a:solidFill>
                  <a:srgbClr val="FFFFFF"/>
                </a:solidFill>
                <a:latin typeface="Arial" panose="020B0604020202020204" pitchFamily="34" charset="0"/>
                <a:ea typeface="宋体" panose="02010600030101010101" pitchFamily="2" charset="-122"/>
              </a:endParaRPr>
            </a:p>
          </p:txBody>
        </p:sp>
      </p:grpSp>
      <p:grpSp>
        <p:nvGrpSpPr>
          <p:cNvPr id="12296" name="Group 35"/>
          <p:cNvGrpSpPr/>
          <p:nvPr/>
        </p:nvGrpSpPr>
        <p:grpSpPr>
          <a:xfrm>
            <a:off x="5137468" y="2117725"/>
            <a:ext cx="1916112" cy="2273300"/>
            <a:chOff x="0" y="0"/>
            <a:chExt cx="1663116" cy="1974037"/>
          </a:xfrm>
        </p:grpSpPr>
        <p:sp>
          <p:nvSpPr>
            <p:cNvPr id="12297" name="矩形 28"/>
            <p:cNvSpPr/>
            <p:nvPr/>
          </p:nvSpPr>
          <p:spPr>
            <a:xfrm>
              <a:off x="0" y="1165683"/>
              <a:ext cx="1663116" cy="808354"/>
            </a:xfrm>
            <a:prstGeom prst="rect">
              <a:avLst/>
            </a:prstGeom>
            <a:solidFill>
              <a:srgbClr val="D9D9D9"/>
            </a:solidFill>
            <a:ln w="9525">
              <a:noFill/>
            </a:ln>
          </p:spPr>
          <p:txBody>
            <a:bodyPr anchor="t"/>
            <a:p>
              <a:pPr lvl="0"/>
              <a:endParaRPr lang="zh-CN" altLang="en-US" dirty="0">
                <a:latin typeface="Arial" panose="020B0604020202020204" pitchFamily="34" charset="0"/>
                <a:ea typeface="宋体" panose="02010600030101010101" pitchFamily="2" charset="-122"/>
              </a:endParaRPr>
            </a:p>
          </p:txBody>
        </p:sp>
        <p:sp>
          <p:nvSpPr>
            <p:cNvPr id="12298" name="矩形 29"/>
            <p:cNvSpPr/>
            <p:nvPr/>
          </p:nvSpPr>
          <p:spPr>
            <a:xfrm>
              <a:off x="0" y="0"/>
              <a:ext cx="1663116" cy="1166194"/>
            </a:xfrm>
            <a:prstGeom prst="rect">
              <a:avLst/>
            </a:prstGeom>
            <a:solidFill>
              <a:srgbClr val="72BB13"/>
            </a:solidFill>
            <a:ln w="9525">
              <a:noFill/>
            </a:ln>
          </p:spPr>
          <p:txBody>
            <a:bodyPr anchor="t"/>
            <a:p>
              <a:pPr lvl="0"/>
              <a:endParaRPr lang="zh-CN" altLang="en-US" dirty="0">
                <a:latin typeface="Arial" panose="020B0604020202020204" pitchFamily="34" charset="0"/>
                <a:ea typeface="宋体" panose="02010600030101010101" pitchFamily="2" charset="-122"/>
                <a:sym typeface="Calibri" panose="020F0502020204030204" charset="0"/>
              </a:endParaRPr>
            </a:p>
          </p:txBody>
        </p:sp>
        <p:sp>
          <p:nvSpPr>
            <p:cNvPr id="12299" name="TextBox 30"/>
            <p:cNvSpPr txBox="1"/>
            <p:nvPr/>
          </p:nvSpPr>
          <p:spPr>
            <a:xfrm>
              <a:off x="9358" y="1231793"/>
              <a:ext cx="1287503" cy="306031"/>
            </a:xfrm>
            <a:prstGeom prst="rect">
              <a:avLst/>
            </a:prstGeom>
            <a:noFill/>
            <a:ln w="9525">
              <a:noFill/>
            </a:ln>
          </p:spPr>
          <p:txBody>
            <a:bodyPr wrap="none" anchor="t">
              <a:spAutoFit/>
            </a:bodyPr>
            <a:p>
              <a:pPr marL="171450" lvl="0" indent="-171450" defTabSz="863600">
                <a:spcBef>
                  <a:spcPct val="20000"/>
                </a:spcBef>
                <a:buFont typeface="Wingdings" panose="05000000000000000000" pitchFamily="2" charset="2"/>
                <a:buChar char="ü"/>
              </a:pPr>
              <a:r>
                <a:rPr lang="en-US" altLang="en-US" sz="1600" dirty="0">
                  <a:solidFill>
                    <a:srgbClr val="262626"/>
                  </a:solidFill>
                  <a:latin typeface="微软雅黑" panose="020B0503020204020204" pitchFamily="34" charset="-122"/>
                  <a:ea typeface="微软雅黑" panose="020B0503020204020204" pitchFamily="34" charset="-122"/>
                  <a:sym typeface="Calibri" panose="020F0502020204030204" charset="0"/>
                </a:rPr>
                <a:t>2015/</a:t>
              </a:r>
              <a:r>
                <a:rPr lang="en-US" altLang="zh-CN" sz="1600" dirty="0">
                  <a:solidFill>
                    <a:srgbClr val="262626"/>
                  </a:solidFill>
                  <a:latin typeface="微软雅黑" panose="020B0503020204020204" pitchFamily="34" charset="-122"/>
                  <a:ea typeface="微软雅黑" panose="020B0503020204020204" pitchFamily="34" charset="-122"/>
                  <a:sym typeface="Calibri" panose="020F0502020204030204" charset="0"/>
                </a:rPr>
                <a:t>11/12</a:t>
              </a:r>
              <a:endParaRPr lang="zh-CN" altLang="en-US" sz="1600" dirty="0">
                <a:solidFill>
                  <a:srgbClr val="262626"/>
                </a:solidFill>
                <a:latin typeface="微软雅黑" panose="020B0503020204020204" pitchFamily="34" charset="-122"/>
                <a:ea typeface="微软雅黑" panose="020B0503020204020204" pitchFamily="34" charset="-122"/>
                <a:sym typeface="Calibri" panose="020F0502020204030204" charset="0"/>
              </a:endParaRPr>
            </a:p>
          </p:txBody>
        </p:sp>
        <p:sp>
          <p:nvSpPr>
            <p:cNvPr id="12300" name="TextBox 31"/>
            <p:cNvSpPr txBox="1"/>
            <p:nvPr/>
          </p:nvSpPr>
          <p:spPr>
            <a:xfrm>
              <a:off x="119095" y="630689"/>
              <a:ext cx="1482612" cy="346284"/>
            </a:xfrm>
            <a:prstGeom prst="rect">
              <a:avLst/>
            </a:prstGeom>
            <a:noFill/>
            <a:ln w="9525">
              <a:noFill/>
            </a:ln>
          </p:spPr>
          <p:txBody>
            <a:bodyPr wrap="none" anchor="t">
              <a:spAutoFit/>
            </a:bodyPr>
            <a:p>
              <a:pPr algn="l"/>
              <a:r>
                <a:rPr lang="en-US" sz="2000" b="1" dirty="0" smtClean="0">
                  <a:solidFill>
                    <a:schemeClr val="bg1"/>
                  </a:solidFill>
                  <a:sym typeface="+mn-ea"/>
                </a:rPr>
                <a:t>your title Here</a:t>
              </a:r>
              <a:endParaRPr lang="en-US" altLang="en-US" sz="20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12301" name="TextBox 32"/>
            <p:cNvSpPr txBox="1"/>
            <p:nvPr/>
          </p:nvSpPr>
          <p:spPr>
            <a:xfrm>
              <a:off x="119135" y="106404"/>
              <a:ext cx="784698" cy="555818"/>
            </a:xfrm>
            <a:prstGeom prst="rect">
              <a:avLst/>
            </a:prstGeom>
            <a:noFill/>
            <a:ln w="9525">
              <a:noFill/>
            </a:ln>
          </p:spPr>
          <p:txBody>
            <a:bodyPr anchor="t">
              <a:spAutoFit/>
            </a:bodyPr>
            <a:p>
              <a:pPr lvl="0"/>
              <a:r>
                <a:rPr lang="en-US" altLang="zh-CN" sz="3600" b="1" dirty="0">
                  <a:solidFill>
                    <a:srgbClr val="FFFFFF"/>
                  </a:solidFill>
                  <a:latin typeface="Arial" panose="020B0604020202020204" pitchFamily="34" charset="0"/>
                  <a:ea typeface="宋体" panose="02010600030101010101" pitchFamily="2" charset="-122"/>
                </a:rPr>
                <a:t>01</a:t>
              </a:r>
              <a:endParaRPr lang="en-US" altLang="zh-CN" sz="3600" b="1" dirty="0">
                <a:solidFill>
                  <a:srgbClr val="FFFFFF"/>
                </a:solidFill>
                <a:latin typeface="Arial" panose="020B0604020202020204" pitchFamily="34" charset="0"/>
                <a:ea typeface="宋体" panose="02010600030101010101" pitchFamily="2" charset="-122"/>
              </a:endParaRPr>
            </a:p>
          </p:txBody>
        </p:sp>
      </p:grpSp>
      <p:grpSp>
        <p:nvGrpSpPr>
          <p:cNvPr id="12302" name="Group 47"/>
          <p:cNvGrpSpPr/>
          <p:nvPr/>
        </p:nvGrpSpPr>
        <p:grpSpPr>
          <a:xfrm>
            <a:off x="7104380" y="3321050"/>
            <a:ext cx="1003300" cy="136525"/>
            <a:chOff x="0" y="0"/>
            <a:chExt cx="869366" cy="119714"/>
          </a:xfrm>
        </p:grpSpPr>
        <p:cxnSp>
          <p:nvCxnSpPr>
            <p:cNvPr id="12303" name="直接连接符 199"/>
            <p:cNvCxnSpPr/>
            <p:nvPr/>
          </p:nvCxnSpPr>
          <p:spPr>
            <a:xfrm>
              <a:off x="0" y="119714"/>
              <a:ext cx="869366" cy="0"/>
            </a:xfrm>
            <a:prstGeom prst="line">
              <a:avLst/>
            </a:prstGeom>
            <a:ln w="19050" cap="flat" cmpd="sng">
              <a:solidFill>
                <a:srgbClr val="A3541F"/>
              </a:solidFill>
              <a:prstDash val="solid"/>
              <a:round/>
              <a:headEnd type="none" w="med" len="med"/>
              <a:tailEnd type="none" w="med" len="med"/>
            </a:ln>
          </p:spPr>
        </p:cxnSp>
        <p:cxnSp>
          <p:nvCxnSpPr>
            <p:cNvPr id="12304" name="直接连接符 200"/>
            <p:cNvCxnSpPr/>
            <p:nvPr/>
          </p:nvCxnSpPr>
          <p:spPr>
            <a:xfrm>
              <a:off x="650438" y="0"/>
              <a:ext cx="218928" cy="119714"/>
            </a:xfrm>
            <a:prstGeom prst="line">
              <a:avLst/>
            </a:prstGeom>
            <a:ln w="19050" cap="flat" cmpd="sng">
              <a:solidFill>
                <a:srgbClr val="A3541F"/>
              </a:solidFill>
              <a:prstDash val="solid"/>
              <a:round/>
              <a:headEnd type="none" w="med" len="med"/>
              <a:tailEnd type="none" w="med" len="med"/>
            </a:ln>
          </p:spPr>
        </p:cxnSp>
      </p:grpSp>
      <p:sp>
        <p:nvSpPr>
          <p:cNvPr id="12306" name="矩形 214"/>
          <p:cNvSpPr/>
          <p:nvPr/>
        </p:nvSpPr>
        <p:spPr>
          <a:xfrm>
            <a:off x="1949768" y="2135188"/>
            <a:ext cx="2081212" cy="2239962"/>
          </a:xfrm>
          <a:prstGeom prst="rect">
            <a:avLst/>
          </a:prstGeom>
          <a:noFill/>
          <a:ln w="28575" cap="flat" cmpd="sng">
            <a:solidFill>
              <a:srgbClr val="BFBFBF"/>
            </a:solidFill>
            <a:prstDash val="sysDash"/>
            <a:miter/>
            <a:headEnd type="none" w="med" len="med"/>
            <a:tailEnd type="none" w="med" len="med"/>
          </a:ln>
        </p:spPr>
        <p:txBody>
          <a:bodyPr anchor="t"/>
          <a:p>
            <a:pPr lvl="0"/>
            <a:endParaRPr lang="zh-CN" altLang="en-US" dirty="0">
              <a:latin typeface="Arial" panose="020B0604020202020204" pitchFamily="34" charset="0"/>
              <a:ea typeface="宋体" panose="02010600030101010101" pitchFamily="2" charset="-122"/>
            </a:endParaRPr>
          </a:p>
        </p:txBody>
      </p:sp>
      <p:cxnSp>
        <p:nvCxnSpPr>
          <p:cNvPr id="12307" name="直接连接符 216"/>
          <p:cNvCxnSpPr/>
          <p:nvPr/>
        </p:nvCxnSpPr>
        <p:spPr>
          <a:xfrm>
            <a:off x="4030980" y="3457575"/>
            <a:ext cx="1106488" cy="0"/>
          </a:xfrm>
          <a:prstGeom prst="line">
            <a:avLst/>
          </a:prstGeom>
          <a:ln w="19050" cap="flat" cmpd="sng">
            <a:solidFill>
              <a:srgbClr val="BFBFBF"/>
            </a:solidFill>
            <a:prstDash val="sysDash"/>
            <a:round/>
            <a:headEnd type="none" w="med" len="med"/>
            <a:tailEnd type="none" w="med" len="med"/>
          </a:ln>
        </p:spPr>
      </p:cxnSp>
      <p:sp>
        <p:nvSpPr>
          <p:cNvPr id="12308" name="TextBox 30"/>
          <p:cNvSpPr txBox="1"/>
          <p:nvPr/>
        </p:nvSpPr>
        <p:spPr>
          <a:xfrm>
            <a:off x="8253730" y="3575050"/>
            <a:ext cx="1483360" cy="352425"/>
          </a:xfrm>
          <a:prstGeom prst="rect">
            <a:avLst/>
          </a:prstGeom>
          <a:noFill/>
          <a:ln w="9525">
            <a:noFill/>
          </a:ln>
        </p:spPr>
        <p:txBody>
          <a:bodyPr wrap="none" anchor="t">
            <a:spAutoFit/>
          </a:bodyPr>
          <a:p>
            <a:pPr marL="171450" lvl="0" indent="-171450" defTabSz="863600">
              <a:spcBef>
                <a:spcPct val="20000"/>
              </a:spcBef>
              <a:buFont typeface="Wingdings" panose="05000000000000000000" pitchFamily="2" charset="2"/>
              <a:buChar char="ü"/>
            </a:pPr>
            <a:r>
              <a:rPr lang="en-US" altLang="en-US" sz="1600" dirty="0">
                <a:solidFill>
                  <a:srgbClr val="262626"/>
                </a:solidFill>
                <a:latin typeface="微软雅黑" panose="020B0503020204020204" pitchFamily="34" charset="-122"/>
                <a:ea typeface="微软雅黑" panose="020B0503020204020204" pitchFamily="34" charset="-122"/>
                <a:sym typeface="Calibri" panose="020F0502020204030204" charset="0"/>
              </a:rPr>
              <a:t>2017/12</a:t>
            </a:r>
            <a:r>
              <a:rPr lang="en-US" altLang="zh-CN" sz="1600" dirty="0">
                <a:solidFill>
                  <a:srgbClr val="262626"/>
                </a:solidFill>
                <a:latin typeface="微软雅黑" panose="020B0503020204020204" pitchFamily="34" charset="-122"/>
                <a:ea typeface="微软雅黑" panose="020B0503020204020204" pitchFamily="34" charset="-122"/>
                <a:sym typeface="Calibri" panose="020F0502020204030204" charset="0"/>
              </a:rPr>
              <a:t>/03</a:t>
            </a:r>
            <a:endParaRPr lang="zh-CN" altLang="en-US" sz="1600" dirty="0">
              <a:solidFill>
                <a:srgbClr val="262626"/>
              </a:solidFill>
              <a:latin typeface="微软雅黑" panose="020B0503020204020204" pitchFamily="34" charset="-122"/>
              <a:ea typeface="微软雅黑" panose="020B0503020204020204" pitchFamily="34" charset="-122"/>
              <a:sym typeface="Calibri" panose="020F0502020204030204" charset="0"/>
            </a:endParaRPr>
          </a:p>
        </p:txBody>
      </p:sp>
      <p:sp>
        <p:nvSpPr>
          <p:cNvPr id="12" name="文本框 1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
        <p:nvSpPr>
          <p:cNvPr id="2" name="TextBox 31"/>
          <p:cNvSpPr txBox="1"/>
          <p:nvPr/>
        </p:nvSpPr>
        <p:spPr>
          <a:xfrm>
            <a:off x="8321410" y="2844026"/>
            <a:ext cx="1708149" cy="398780"/>
          </a:xfrm>
          <a:prstGeom prst="rect">
            <a:avLst/>
          </a:prstGeom>
          <a:noFill/>
          <a:ln w="9525">
            <a:noFill/>
          </a:ln>
        </p:spPr>
        <p:txBody>
          <a:bodyPr wrap="none" anchor="t">
            <a:spAutoFit/>
          </a:bodyPr>
          <a:p>
            <a:pPr algn="l"/>
            <a:r>
              <a:rPr lang="en-US" sz="2000" b="1" dirty="0" smtClean="0">
                <a:solidFill>
                  <a:schemeClr val="bg1"/>
                </a:solidFill>
                <a:sym typeface="+mn-ea"/>
              </a:rPr>
              <a:t>your title Here</a:t>
            </a:r>
            <a:endParaRPr lang="en-US" altLang="en-US" sz="2000" b="1" dirty="0" smtClean="0">
              <a:solidFill>
                <a:schemeClr val="bg1"/>
              </a:solidFill>
              <a:latin typeface="微软雅黑" panose="020B0503020204020204" pitchFamily="34" charset="-122"/>
              <a:ea typeface="微软雅黑" panose="020B0503020204020204" pitchFamily="34" charset="-122"/>
              <a:sym typeface="+mn-ea"/>
            </a:endParaRPr>
          </a:p>
        </p:txBody>
      </p:sp>
      <p:sp>
        <p:nvSpPr>
          <p:cNvPr id="3" name="矩形 86"/>
          <p:cNvSpPr/>
          <p:nvPr/>
        </p:nvSpPr>
        <p:spPr>
          <a:xfrm>
            <a:off x="1950085" y="2357120"/>
            <a:ext cx="2124710" cy="1795780"/>
          </a:xfrm>
          <a:prstGeom prst="rect">
            <a:avLst/>
          </a:prstGeom>
          <a:noFill/>
          <a:ln w="9525">
            <a:noFill/>
          </a:ln>
        </p:spPr>
        <p:txBody>
          <a:bodyPr wrap="square" anchor="t">
            <a:spAutoFit/>
          </a:bodyPr>
          <a:p>
            <a:pPr lvl="0" algn="l"/>
            <a:r>
              <a:rPr lang="en-US" altLang="zh-CN" sz="5400" b="1" dirty="0">
                <a:solidFill>
                  <a:srgbClr val="7F7F7F"/>
                </a:solidFill>
                <a:latin typeface="微软雅黑" panose="020B0503020204020204" pitchFamily="34" charset="-122"/>
                <a:ea typeface="微软雅黑" panose="020B0503020204020204" pitchFamily="34" charset="-122"/>
              </a:rPr>
              <a:t>TITLE</a:t>
            </a:r>
            <a:endParaRPr lang="en-US" altLang="zh-CN" sz="5400" b="1" dirty="0">
              <a:solidFill>
                <a:srgbClr val="7F7F7F"/>
              </a:solidFill>
              <a:latin typeface="微软雅黑" panose="020B0503020204020204" pitchFamily="34" charset="-122"/>
              <a:ea typeface="微软雅黑" panose="020B0503020204020204" pitchFamily="34" charset="-122"/>
            </a:endParaRPr>
          </a:p>
          <a:p>
            <a:pPr lvl="0" algn="l"/>
            <a:r>
              <a:rPr lang="en-US" altLang="zh-CN" sz="5400" b="1" dirty="0">
                <a:solidFill>
                  <a:srgbClr val="7F7F7F"/>
                </a:solidFill>
                <a:latin typeface="微软雅黑" panose="020B0503020204020204" pitchFamily="34" charset="-122"/>
                <a:ea typeface="微软雅黑" panose="020B0503020204020204" pitchFamily="34" charset="-122"/>
              </a:rPr>
              <a:t>HERE</a:t>
            </a:r>
            <a:endParaRPr lang="en-US" altLang="zh-CN" sz="5400" b="1" dirty="0">
              <a:solidFill>
                <a:srgbClr val="7F7F7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Shape 44"/>
          <p:cNvSpPr/>
          <p:nvPr/>
        </p:nvSpPr>
        <p:spPr>
          <a:xfrm>
            <a:off x="699590" y="1920858"/>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25" name="TextBox 28"/>
          <p:cNvSpPr txBox="1"/>
          <p:nvPr/>
        </p:nvSpPr>
        <p:spPr>
          <a:xfrm>
            <a:off x="881964" y="2195136"/>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7" name="Text Placeholder 2"/>
          <p:cNvSpPr txBox="1"/>
          <p:nvPr/>
        </p:nvSpPr>
        <p:spPr bwMode="auto">
          <a:xfrm>
            <a:off x="1140515" y="1763290"/>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one</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2" name="Shape 44"/>
          <p:cNvSpPr/>
          <p:nvPr/>
        </p:nvSpPr>
        <p:spPr>
          <a:xfrm>
            <a:off x="699590" y="3764263"/>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3" name="TextBox 28"/>
          <p:cNvSpPr txBox="1"/>
          <p:nvPr/>
        </p:nvSpPr>
        <p:spPr>
          <a:xfrm>
            <a:off x="881964" y="4038541"/>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 name="Text Placeholder 2"/>
          <p:cNvSpPr txBox="1"/>
          <p:nvPr/>
        </p:nvSpPr>
        <p:spPr bwMode="auto">
          <a:xfrm>
            <a:off x="1140515" y="3606695"/>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four</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9" name="Shape 44"/>
          <p:cNvSpPr/>
          <p:nvPr/>
        </p:nvSpPr>
        <p:spPr>
          <a:xfrm>
            <a:off x="8141790" y="1915778"/>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10" name="TextBox 28"/>
          <p:cNvSpPr txBox="1"/>
          <p:nvPr/>
        </p:nvSpPr>
        <p:spPr>
          <a:xfrm>
            <a:off x="8324164" y="2190056"/>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 name="Text Placeholder 2"/>
          <p:cNvSpPr txBox="1"/>
          <p:nvPr/>
        </p:nvSpPr>
        <p:spPr bwMode="auto">
          <a:xfrm>
            <a:off x="8582715" y="1758210"/>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three</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12" name="Shape 44"/>
          <p:cNvSpPr/>
          <p:nvPr/>
        </p:nvSpPr>
        <p:spPr>
          <a:xfrm>
            <a:off x="8141790" y="3759183"/>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13" name="TextBox 28"/>
          <p:cNvSpPr txBox="1"/>
          <p:nvPr/>
        </p:nvSpPr>
        <p:spPr>
          <a:xfrm>
            <a:off x="8324164" y="4033461"/>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4" name="Text Placeholder 2"/>
          <p:cNvSpPr txBox="1"/>
          <p:nvPr/>
        </p:nvSpPr>
        <p:spPr bwMode="auto">
          <a:xfrm>
            <a:off x="8582715" y="3601615"/>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six</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18" name="Shape 44"/>
          <p:cNvSpPr/>
          <p:nvPr/>
        </p:nvSpPr>
        <p:spPr>
          <a:xfrm>
            <a:off x="4435295" y="1906253"/>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19" name="TextBox 28"/>
          <p:cNvSpPr txBox="1"/>
          <p:nvPr/>
        </p:nvSpPr>
        <p:spPr>
          <a:xfrm>
            <a:off x="4617669" y="2180531"/>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4876220" y="1748685"/>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two</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21" name="Shape 44"/>
          <p:cNvSpPr/>
          <p:nvPr/>
        </p:nvSpPr>
        <p:spPr>
          <a:xfrm>
            <a:off x="4435295" y="3749658"/>
            <a:ext cx="3378969" cy="1448655"/>
          </a:xfrm>
          <a:prstGeom prst="rect">
            <a:avLst/>
          </a:prstGeom>
          <a:ln w="3175">
            <a:solidFill>
              <a:srgbClr val="3A8000"/>
            </a:solidFill>
            <a:miter lim="400000"/>
          </a:ln>
        </p:spPr>
        <p:txBody>
          <a:bodyPr lIns="58872" tIns="58872" rIns="58872" bIns="58872" anchor="ctr"/>
          <a:lstStyle/>
          <a:p>
            <a:pPr defTabSz="1218565" fontAlgn="base">
              <a:spcBef>
                <a:spcPct val="0"/>
              </a:spcBef>
              <a:spcAft>
                <a:spcPct val="0"/>
              </a:spcAft>
              <a:defRPr sz="3200">
                <a:solidFill>
                  <a:srgbClr val="FFFFFF"/>
                </a:solidFill>
                <a:latin typeface="+mn-lt"/>
                <a:ea typeface="+mn-ea"/>
                <a:cs typeface="+mn-cs"/>
                <a:sym typeface="Helvetica Light"/>
              </a:defRPr>
            </a:pPr>
            <a:endParaRPr sz="4265">
              <a:solidFill>
                <a:srgbClr val="FFFFFF"/>
              </a:solidFill>
              <a:latin typeface="微软雅黑" panose="020B0503020204020204" pitchFamily="34" charset="-122"/>
              <a:ea typeface="微软雅黑" panose="020B0503020204020204" pitchFamily="34" charset="-122"/>
              <a:sym typeface="Helvetica Light"/>
            </a:endParaRPr>
          </a:p>
        </p:txBody>
      </p:sp>
      <p:sp>
        <p:nvSpPr>
          <p:cNvPr id="22" name="TextBox 28"/>
          <p:cNvSpPr txBox="1"/>
          <p:nvPr/>
        </p:nvSpPr>
        <p:spPr>
          <a:xfrm>
            <a:off x="4617669" y="4023936"/>
            <a:ext cx="2746156" cy="655955"/>
          </a:xfrm>
          <a:prstGeom prst="rect">
            <a:avLst/>
          </a:prstGeom>
          <a:noFill/>
        </p:spPr>
        <p:txBody>
          <a:bodyPr wrap="square" lIns="105973" tIns="52985" rIns="105973" bIns="52985" rtlCol="0">
            <a:spAutoFit/>
          </a:bodyPr>
          <a:lstStyle/>
          <a:p>
            <a:pPr algn="l"/>
            <a:r>
              <a:rPr lang="zh-CN" altLang="en-US" sz="1200">
                <a:sym typeface="+mn-ea"/>
              </a:rPr>
              <a:t>David Beckham's emails have been hacked. The people who did it wanted him to pay them to keep quiet.</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3" name="Text Placeholder 2"/>
          <p:cNvSpPr txBox="1"/>
          <p:nvPr/>
        </p:nvSpPr>
        <p:spPr bwMode="auto">
          <a:xfrm>
            <a:off x="4876220" y="3592090"/>
            <a:ext cx="1532969" cy="351413"/>
          </a:xfrm>
          <a:prstGeom prst="rect">
            <a:avLst/>
          </a:prstGeom>
          <a:solidFill>
            <a:srgbClr val="72BB13"/>
          </a:solidFill>
          <a:ln>
            <a:noFill/>
          </a:ln>
        </p:spPr>
        <p:txBody>
          <a:bodyPr vert="horz" wrap="square" lIns="105973" tIns="60960" rIns="121920" bIns="60960" numCol="1" anchor="ctr" anchorCtr="0" compatLnSpc="1">
            <a:normAutofit fontScale="825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1218565"/>
            <a:r>
              <a:rPr lang="en-US" sz="1735" b="1" dirty="0" smtClean="0">
                <a:solidFill>
                  <a:prstClr val="white"/>
                </a:solidFill>
                <a:latin typeface="微软雅黑" panose="020B0503020204020204" pitchFamily="34" charset="-122"/>
                <a:ea typeface="微软雅黑" panose="020B0503020204020204" pitchFamily="34" charset="-122"/>
              </a:rPr>
              <a:t>title five</a:t>
            </a:r>
            <a:endParaRPr lang="en-US" sz="1735" b="1" dirty="0">
              <a:solidFill>
                <a:prstClr val="white"/>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bg/>
                                          </p:spTgt>
                                        </p:tgtEl>
                                        <p:attrNameLst>
                                          <p:attrName>style.visibility</p:attrName>
                                        </p:attrNameLst>
                                      </p:cBhvr>
                                      <p:to>
                                        <p:strVal val="visible"/>
                                      </p:to>
                                    </p:set>
                                    <p:animEffect transition="in" filter="wipe(left)">
                                      <p:cBhvr>
                                        <p:cTn id="11" dur="500"/>
                                        <p:tgtEl>
                                          <p:spTgt spid="27">
                                            <p:bg/>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wipe(left)">
                                      <p:cBhvr>
                                        <p:cTn id="16" dur="500"/>
                                        <p:tgtEl>
                                          <p:spTgt spid="27">
                                            <p:txEl>
                                              <p:pRg st="0" end="0"/>
                                            </p:txEl>
                                          </p:spTgt>
                                        </p:tgtEl>
                                      </p:cBhvr>
                                    </p:animEffect>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strips(downRight)">
                                      <p:cBhvr>
                                        <p:cTn id="20" dur="500"/>
                                        <p:tgtEl>
                                          <p:spTgt spid="25"/>
                                        </p:tgtEl>
                                      </p:cBhvr>
                                    </p:animEffect>
                                  </p:childTnLst>
                                </p:cTn>
                              </p:par>
                            </p:childTnLst>
                          </p:cTn>
                        </p:par>
                        <p:par>
                          <p:cTn id="21" fill="hold">
                            <p:stCondLst>
                              <p:cond delay="1000"/>
                            </p:stCondLst>
                            <p:childTnLst>
                              <p:par>
                                <p:cTn id="22" presetID="18" presetClass="entr" presetSubtype="9"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strips(upLeft)">
                                      <p:cBhvr>
                                        <p:cTn id="24" dur="500"/>
                                        <p:tgtEl>
                                          <p:spTgt spid="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
                                            <p:bg/>
                                          </p:spTgt>
                                        </p:tgtEl>
                                        <p:attrNameLst>
                                          <p:attrName>style.visibility</p:attrName>
                                        </p:attrNameLst>
                                      </p:cBhvr>
                                      <p:to>
                                        <p:strVal val="visible"/>
                                      </p:to>
                                    </p:set>
                                    <p:animEffect transition="in" filter="wipe(left)">
                                      <p:cBhvr>
                                        <p:cTn id="28" dur="500"/>
                                        <p:tgtEl>
                                          <p:spTgt spid="4">
                                            <p:bg/>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left)">
                                      <p:cBhvr>
                                        <p:cTn id="33" dur="500"/>
                                        <p:tgtEl>
                                          <p:spTgt spid="4">
                                            <p:txEl>
                                              <p:pRg st="0" end="0"/>
                                            </p:txEl>
                                          </p:spTgt>
                                        </p:tgtEl>
                                      </p:cBhvr>
                                    </p:animEffect>
                                  </p:childTnLst>
                                </p:cTn>
                              </p:par>
                            </p:childTnLst>
                          </p:cTn>
                        </p:par>
                        <p:par>
                          <p:cTn id="34" fill="hold">
                            <p:stCondLst>
                              <p:cond delay="500"/>
                            </p:stCondLst>
                            <p:childTnLst>
                              <p:par>
                                <p:cTn id="35" presetID="18" presetClass="entr" presetSubtype="6"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strips(downRight)">
                                      <p:cBhvr>
                                        <p:cTn id="37" dur="500"/>
                                        <p:tgtEl>
                                          <p:spTgt spid="3"/>
                                        </p:tgtEl>
                                      </p:cBhvr>
                                    </p:animEffect>
                                  </p:childTnLst>
                                </p:cTn>
                              </p:par>
                            </p:childTnLst>
                          </p:cTn>
                        </p:par>
                        <p:par>
                          <p:cTn id="38" fill="hold">
                            <p:stCondLst>
                              <p:cond delay="1000"/>
                            </p:stCondLst>
                            <p:childTnLst>
                              <p:par>
                                <p:cTn id="39" presetID="18" presetClass="entr" presetSubtype="9"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trips(upLeft)">
                                      <p:cBhvr>
                                        <p:cTn id="41" dur="500"/>
                                        <p:tgtEl>
                                          <p:spTgt spid="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11">
                                            <p:bg/>
                                          </p:spTgt>
                                        </p:tgtEl>
                                        <p:attrNameLst>
                                          <p:attrName>style.visibility</p:attrName>
                                        </p:attrNameLst>
                                      </p:cBhvr>
                                      <p:to>
                                        <p:strVal val="visible"/>
                                      </p:to>
                                    </p:set>
                                    <p:animEffect transition="in" filter="wipe(left)">
                                      <p:cBhvr>
                                        <p:cTn id="45" dur="500"/>
                                        <p:tgtEl>
                                          <p:spTgt spid="11">
                                            <p:bg/>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wipe(left)">
                                      <p:cBhvr>
                                        <p:cTn id="50" dur="500"/>
                                        <p:tgtEl>
                                          <p:spTgt spid="11">
                                            <p:txEl>
                                              <p:pRg st="0" end="0"/>
                                            </p:txEl>
                                          </p:spTgt>
                                        </p:tgtEl>
                                      </p:cBhvr>
                                    </p:animEffect>
                                  </p:childTnLst>
                                </p:cTn>
                              </p:par>
                            </p:childTnLst>
                          </p:cTn>
                        </p:par>
                        <p:par>
                          <p:cTn id="51" fill="hold">
                            <p:stCondLst>
                              <p:cond delay="500"/>
                            </p:stCondLst>
                            <p:childTnLst>
                              <p:par>
                                <p:cTn id="52" presetID="18" presetClass="entr" presetSubtype="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strips(downRight)">
                                      <p:cBhvr>
                                        <p:cTn id="54" dur="500"/>
                                        <p:tgtEl>
                                          <p:spTgt spid="10"/>
                                        </p:tgtEl>
                                      </p:cBhvr>
                                    </p:animEffect>
                                  </p:childTnLst>
                                </p:cTn>
                              </p:par>
                            </p:childTnLst>
                          </p:cTn>
                        </p:par>
                        <p:par>
                          <p:cTn id="55" fill="hold">
                            <p:stCondLst>
                              <p:cond delay="1000"/>
                            </p:stCondLst>
                            <p:childTnLst>
                              <p:par>
                                <p:cTn id="56" presetID="18" presetClass="entr" presetSubtype="9"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strips(upLeft)">
                                      <p:cBhvr>
                                        <p:cTn id="58" dur="500"/>
                                        <p:tgtEl>
                                          <p:spTgt spid="12"/>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14">
                                            <p:bg/>
                                          </p:spTgt>
                                        </p:tgtEl>
                                        <p:attrNameLst>
                                          <p:attrName>style.visibility</p:attrName>
                                        </p:attrNameLst>
                                      </p:cBhvr>
                                      <p:to>
                                        <p:strVal val="visible"/>
                                      </p:to>
                                    </p:set>
                                    <p:animEffect transition="in" filter="wipe(left)">
                                      <p:cBhvr>
                                        <p:cTn id="62" dur="500"/>
                                        <p:tgtEl>
                                          <p:spTgt spid="14">
                                            <p:bg/>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animEffect transition="in" filter="wipe(left)">
                                      <p:cBhvr>
                                        <p:cTn id="67" dur="500"/>
                                        <p:tgtEl>
                                          <p:spTgt spid="14">
                                            <p:txEl>
                                              <p:pRg st="0" end="0"/>
                                            </p:txEl>
                                          </p:spTgt>
                                        </p:tgtEl>
                                      </p:cBhvr>
                                    </p:animEffect>
                                  </p:childTnLst>
                                </p:cTn>
                              </p:par>
                            </p:childTnLst>
                          </p:cTn>
                        </p:par>
                        <p:par>
                          <p:cTn id="68" fill="hold">
                            <p:stCondLst>
                              <p:cond delay="500"/>
                            </p:stCondLst>
                            <p:childTnLst>
                              <p:par>
                                <p:cTn id="69" presetID="18" presetClass="entr" presetSubtype="6"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strips(downRight)">
                                      <p:cBhvr>
                                        <p:cTn id="71" dur="500"/>
                                        <p:tgtEl>
                                          <p:spTgt spid="13"/>
                                        </p:tgtEl>
                                      </p:cBhvr>
                                    </p:animEffect>
                                  </p:childTnLst>
                                </p:cTn>
                              </p:par>
                            </p:childTnLst>
                          </p:cTn>
                        </p:par>
                        <p:par>
                          <p:cTn id="72" fill="hold">
                            <p:stCondLst>
                              <p:cond delay="1000"/>
                            </p:stCondLst>
                            <p:childTnLst>
                              <p:par>
                                <p:cTn id="73" presetID="18" presetClass="entr" presetSubtype="9"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strips(upLeft)">
                                      <p:cBhvr>
                                        <p:cTn id="75" dur="500"/>
                                        <p:tgtEl>
                                          <p:spTgt spid="18"/>
                                        </p:tgtEl>
                                      </p:cBhvr>
                                    </p:animEffect>
                                  </p:childTnLst>
                                </p:cTn>
                              </p:par>
                            </p:childTnLst>
                          </p:cTn>
                        </p:par>
                        <p:par>
                          <p:cTn id="76" fill="hold">
                            <p:stCondLst>
                              <p:cond delay="1500"/>
                            </p:stCondLst>
                            <p:childTnLst>
                              <p:par>
                                <p:cTn id="77" presetID="22" presetClass="entr" presetSubtype="8" fill="hold" grpId="0" nodeType="afterEffect">
                                  <p:stCondLst>
                                    <p:cond delay="0"/>
                                  </p:stCondLst>
                                  <p:childTnLst>
                                    <p:set>
                                      <p:cBhvr>
                                        <p:cTn id="78" dur="1" fill="hold">
                                          <p:stCondLst>
                                            <p:cond delay="0"/>
                                          </p:stCondLst>
                                        </p:cTn>
                                        <p:tgtEl>
                                          <p:spTgt spid="20">
                                            <p:bg/>
                                          </p:spTgt>
                                        </p:tgtEl>
                                        <p:attrNameLst>
                                          <p:attrName>style.visibility</p:attrName>
                                        </p:attrNameLst>
                                      </p:cBhvr>
                                      <p:to>
                                        <p:strVal val="visible"/>
                                      </p:to>
                                    </p:set>
                                    <p:animEffect transition="in" filter="wipe(left)">
                                      <p:cBhvr>
                                        <p:cTn id="79" dur="500"/>
                                        <p:tgtEl>
                                          <p:spTgt spid="20">
                                            <p:bg/>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20">
                                            <p:txEl>
                                              <p:pRg st="0" end="0"/>
                                            </p:txEl>
                                          </p:spTgt>
                                        </p:tgtEl>
                                        <p:attrNameLst>
                                          <p:attrName>style.visibility</p:attrName>
                                        </p:attrNameLst>
                                      </p:cBhvr>
                                      <p:to>
                                        <p:strVal val="visible"/>
                                      </p:to>
                                    </p:set>
                                    <p:animEffect transition="in" filter="wipe(left)">
                                      <p:cBhvr>
                                        <p:cTn id="84" dur="500"/>
                                        <p:tgtEl>
                                          <p:spTgt spid="20">
                                            <p:txEl>
                                              <p:pRg st="0" end="0"/>
                                            </p:txEl>
                                          </p:spTgt>
                                        </p:tgtEl>
                                      </p:cBhvr>
                                    </p:animEffect>
                                  </p:childTnLst>
                                </p:cTn>
                              </p:par>
                            </p:childTnLst>
                          </p:cTn>
                        </p:par>
                        <p:par>
                          <p:cTn id="85" fill="hold">
                            <p:stCondLst>
                              <p:cond delay="500"/>
                            </p:stCondLst>
                            <p:childTnLst>
                              <p:par>
                                <p:cTn id="86" presetID="18" presetClass="entr" presetSubtype="6" fill="hold" grpId="0"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strips(downRight)">
                                      <p:cBhvr>
                                        <p:cTn id="88" dur="500"/>
                                        <p:tgtEl>
                                          <p:spTgt spid="19"/>
                                        </p:tgtEl>
                                      </p:cBhvr>
                                    </p:animEffect>
                                  </p:childTnLst>
                                </p:cTn>
                              </p:par>
                            </p:childTnLst>
                          </p:cTn>
                        </p:par>
                        <p:par>
                          <p:cTn id="89" fill="hold">
                            <p:stCondLst>
                              <p:cond delay="1000"/>
                            </p:stCondLst>
                            <p:childTnLst>
                              <p:par>
                                <p:cTn id="90" presetID="18" presetClass="entr" presetSubtype="9"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strips(upLeft)">
                                      <p:cBhvr>
                                        <p:cTn id="92" dur="500"/>
                                        <p:tgtEl>
                                          <p:spTgt spid="21"/>
                                        </p:tgtEl>
                                      </p:cBhvr>
                                    </p:animEffect>
                                  </p:childTnLst>
                                </p:cTn>
                              </p:par>
                            </p:childTnLst>
                          </p:cTn>
                        </p:par>
                        <p:par>
                          <p:cTn id="93" fill="hold">
                            <p:stCondLst>
                              <p:cond delay="1500"/>
                            </p:stCondLst>
                            <p:childTnLst>
                              <p:par>
                                <p:cTn id="94" presetID="22" presetClass="entr" presetSubtype="8" fill="hold" grpId="0" nodeType="afterEffect">
                                  <p:stCondLst>
                                    <p:cond delay="0"/>
                                  </p:stCondLst>
                                  <p:childTnLst>
                                    <p:set>
                                      <p:cBhvr>
                                        <p:cTn id="95" dur="1" fill="hold">
                                          <p:stCondLst>
                                            <p:cond delay="0"/>
                                          </p:stCondLst>
                                        </p:cTn>
                                        <p:tgtEl>
                                          <p:spTgt spid="23">
                                            <p:bg/>
                                          </p:spTgt>
                                        </p:tgtEl>
                                        <p:attrNameLst>
                                          <p:attrName>style.visibility</p:attrName>
                                        </p:attrNameLst>
                                      </p:cBhvr>
                                      <p:to>
                                        <p:strVal val="visible"/>
                                      </p:to>
                                    </p:set>
                                    <p:animEffect transition="in" filter="wipe(left)">
                                      <p:cBhvr>
                                        <p:cTn id="96" dur="500"/>
                                        <p:tgtEl>
                                          <p:spTgt spid="23">
                                            <p:bg/>
                                          </p:spTgt>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23">
                                            <p:txEl>
                                              <p:pRg st="0" end="0"/>
                                            </p:txEl>
                                          </p:spTgt>
                                        </p:tgtEl>
                                        <p:attrNameLst>
                                          <p:attrName>style.visibility</p:attrName>
                                        </p:attrNameLst>
                                      </p:cBhvr>
                                      <p:to>
                                        <p:strVal val="visible"/>
                                      </p:to>
                                    </p:set>
                                    <p:animEffect transition="in" filter="wipe(left)">
                                      <p:cBhvr>
                                        <p:cTn id="101" dur="500"/>
                                        <p:tgtEl>
                                          <p:spTgt spid="23">
                                            <p:txEl>
                                              <p:pRg st="0" end="0"/>
                                            </p:txEl>
                                          </p:spTgt>
                                        </p:tgtEl>
                                      </p:cBhvr>
                                    </p:animEffect>
                                  </p:childTnLst>
                                </p:cTn>
                              </p:par>
                            </p:childTnLst>
                          </p:cTn>
                        </p:par>
                        <p:par>
                          <p:cTn id="102" fill="hold">
                            <p:stCondLst>
                              <p:cond delay="500"/>
                            </p:stCondLst>
                            <p:childTnLst>
                              <p:par>
                                <p:cTn id="103" presetID="18" presetClass="entr" presetSubtype="6" fill="hold" grpId="0"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strips(downRight)">
                                      <p:cBhvr>
                                        <p:cTn id="10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5" grpId="0"/>
      <p:bldP spid="27" grpId="0" animBg="1" build="p"/>
      <p:bldP spid="2" grpId="0" bldLvl="0" animBg="1"/>
      <p:bldP spid="3" grpId="0"/>
      <p:bldP spid="4" grpId="0" animBg="1" build="p"/>
      <p:bldP spid="9" grpId="0" bldLvl="0" animBg="1"/>
      <p:bldP spid="10" grpId="0"/>
      <p:bldP spid="11" grpId="0" animBg="1" build="p"/>
      <p:bldP spid="12" grpId="0" bldLvl="0" animBg="1"/>
      <p:bldP spid="13" grpId="0"/>
      <p:bldP spid="14" grpId="0" animBg="1" build="p"/>
      <p:bldP spid="18" grpId="0" bldLvl="0" animBg="1"/>
      <p:bldP spid="19" grpId="0"/>
      <p:bldP spid="20" grpId="0" animBg="1" build="p"/>
      <p:bldP spid="21" grpId="0" bldLvl="0" animBg="1"/>
      <p:bldP spid="22" grpId="0"/>
      <p:bldP spid="23" grpId="0" animBg="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16" descr="55750cef1e518-04"/>
          <p:cNvPicPr>
            <a:picLocks noChangeAspect="1"/>
          </p:cNvPicPr>
          <p:nvPr/>
        </p:nvPicPr>
        <p:blipFill>
          <a:blip r:embed="rId1"/>
          <a:srcRect l="20322" t="15504" r="64774" b="53006"/>
          <a:stretch>
            <a:fillRect/>
          </a:stretch>
        </p:blipFill>
        <p:spPr>
          <a:xfrm>
            <a:off x="2845435" y="2471420"/>
            <a:ext cx="1905635" cy="2176145"/>
          </a:xfrm>
          <a:prstGeom prst="rect">
            <a:avLst/>
          </a:prstGeom>
          <a:noFill/>
          <a:ln w="9525">
            <a:noFill/>
          </a:ln>
        </p:spPr>
      </p:pic>
      <p:pic>
        <p:nvPicPr>
          <p:cNvPr id="5" name="图片 16" descr="55750cef1e518-04"/>
          <p:cNvPicPr>
            <a:picLocks noChangeAspect="1"/>
          </p:cNvPicPr>
          <p:nvPr/>
        </p:nvPicPr>
        <p:blipFill>
          <a:blip r:embed="rId1"/>
          <a:srcRect l="20322" t="15504" r="64774" b="53006"/>
          <a:stretch>
            <a:fillRect/>
          </a:stretch>
        </p:blipFill>
        <p:spPr>
          <a:xfrm flipH="1">
            <a:off x="7936230" y="1954530"/>
            <a:ext cx="1905635" cy="2176145"/>
          </a:xfrm>
          <a:prstGeom prst="rect">
            <a:avLst/>
          </a:prstGeom>
          <a:noFill/>
          <a:ln w="9525">
            <a:noFill/>
          </a:ln>
        </p:spPr>
      </p:pic>
      <p:pic>
        <p:nvPicPr>
          <p:cNvPr id="18434" name="图片 18434" descr="58pic_51efd1158a1ba [转换]-01"/>
          <p:cNvPicPr>
            <a:picLocks noChangeAspect="1"/>
          </p:cNvPicPr>
          <p:nvPr/>
        </p:nvPicPr>
        <p:blipFill>
          <a:blip r:embed="rId2"/>
          <a:srcRect l="67915" t="50389" r="6228" b="3464"/>
          <a:stretch>
            <a:fillRect/>
          </a:stretch>
        </p:blipFill>
        <p:spPr>
          <a:xfrm>
            <a:off x="4445635" y="1203325"/>
            <a:ext cx="3796030" cy="5083175"/>
          </a:xfrm>
          <a:prstGeom prst="rect">
            <a:avLst/>
          </a:prstGeom>
          <a:noFill/>
          <a:ln w="9525">
            <a:noFill/>
          </a:ln>
        </p:spPr>
      </p:pic>
      <p:sp>
        <p:nvSpPr>
          <p:cNvPr id="17423" name="文本框 5"/>
          <p:cNvSpPr txBox="1"/>
          <p:nvPr/>
        </p:nvSpPr>
        <p:spPr>
          <a:xfrm>
            <a:off x="5213350" y="1954530"/>
            <a:ext cx="2375535" cy="2342515"/>
          </a:xfrm>
          <a:prstGeom prst="rect">
            <a:avLst/>
          </a:prstGeom>
          <a:noFill/>
          <a:ln w="9525">
            <a:noFill/>
          </a:ln>
        </p:spPr>
        <p:txBody>
          <a:bodyPr wrap="square" anchor="t">
            <a:spAutoFit/>
          </a:bodyPr>
          <a:p>
            <a:pPr lvl="0" indent="0"/>
            <a:r>
              <a:rPr lang="en-US" altLang="zh-CN" sz="13800" b="1" dirty="0">
                <a:solidFill>
                  <a:srgbClr val="4EA010"/>
                </a:solidFill>
                <a:latin typeface="微软雅黑" panose="020B0503020204020204" pitchFamily="34" charset="-122"/>
                <a:ea typeface="微软雅黑" panose="020B0503020204020204" pitchFamily="34" charset="-122"/>
              </a:rPr>
              <a:t>03</a:t>
            </a:r>
            <a:endParaRPr lang="en-US" altLang="zh-CN" sz="13800" b="1" dirty="0">
              <a:solidFill>
                <a:srgbClr val="4EA01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51070" y="5768340"/>
            <a:ext cx="3185160" cy="518160"/>
          </a:xfrm>
          <a:prstGeom prst="rect">
            <a:avLst/>
          </a:prstGeom>
          <a:noFill/>
        </p:spPr>
        <p:txBody>
          <a:bodyPr wrap="none" rtlCol="0">
            <a:spAutoFit/>
          </a:bodyPr>
          <a:p>
            <a:pPr algn="l"/>
            <a:r>
              <a:rPr lang="en-US" altLang="zh-CN" sz="2800" b="1" kern="0" dirty="0">
                <a:latin typeface="Arial" panose="020B0604020202020204" pitchFamily="34" charset="0"/>
                <a:ea typeface="微软雅黑" panose="020B0503020204020204" pitchFamily="34" charset="-122"/>
                <a:sym typeface="+mn-ea"/>
              </a:rPr>
              <a:t>put your title here</a:t>
            </a:r>
            <a:endParaRPr lang="zh-CN" altLang="en-US" sz="2800">
              <a:latin typeface="微软雅黑" panose="020B0503020204020204" pitchFamily="34" charset="-122"/>
              <a:ea typeface="微软雅黑" panose="020B0503020204020204" pitchFamily="34" charset="-122"/>
            </a:endParaRPr>
          </a:p>
        </p:txBody>
      </p:sp>
      <p:pic>
        <p:nvPicPr>
          <p:cNvPr id="27" name="图片 26" descr="fe1ccbe814a80d5b46adcc075a35713c99"/>
          <p:cNvPicPr>
            <a:picLocks noChangeAspect="1"/>
          </p:cNvPicPr>
          <p:nvPr/>
        </p:nvPicPr>
        <p:blipFill>
          <a:blip r:embed="rId3"/>
          <a:stretch>
            <a:fillRect/>
          </a:stretch>
        </p:blipFill>
        <p:spPr>
          <a:xfrm>
            <a:off x="8971280" y="-4445"/>
            <a:ext cx="3224530" cy="2108200"/>
          </a:xfrm>
          <a:prstGeom prst="rect">
            <a:avLst/>
          </a:prstGeom>
        </p:spPr>
      </p:pic>
      <p:pic>
        <p:nvPicPr>
          <p:cNvPr id="23" name="图片 22" descr="4978e1bd15c5d518b111dd33388d9fdc"/>
          <p:cNvPicPr>
            <a:picLocks noChangeAspect="1"/>
          </p:cNvPicPr>
          <p:nvPr/>
        </p:nvPicPr>
        <p:blipFill>
          <a:blip r:embed="rId4"/>
          <a:srcRect r="63056" b="75184"/>
          <a:stretch>
            <a:fillRect/>
          </a:stretch>
        </p:blipFill>
        <p:spPr>
          <a:xfrm>
            <a:off x="-4445" y="-13970"/>
            <a:ext cx="3716020" cy="17748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
        <p:nvSpPr>
          <p:cNvPr id="13" name="任意多边形: 形状 12"/>
          <p:cNvSpPr/>
          <p:nvPr/>
        </p:nvSpPr>
        <p:spPr>
          <a:xfrm>
            <a:off x="5096390" y="3113719"/>
            <a:ext cx="1147762" cy="1181100"/>
          </a:xfrm>
          <a:custGeom>
            <a:avLst/>
            <a:gdLst>
              <a:gd name="connsiteX0" fmla="*/ 0 w 1147762"/>
              <a:gd name="connsiteY0" fmla="*/ 314325 h 1133475"/>
              <a:gd name="connsiteX1" fmla="*/ 381000 w 1147762"/>
              <a:gd name="connsiteY1" fmla="*/ 1133475 h 1133475"/>
              <a:gd name="connsiteX2" fmla="*/ 1147762 w 1147762"/>
              <a:gd name="connsiteY2" fmla="*/ 628650 h 1133475"/>
              <a:gd name="connsiteX3" fmla="*/ 561975 w 1147762"/>
              <a:gd name="connsiteY3" fmla="*/ 0 h 1133475"/>
              <a:gd name="connsiteX4" fmla="*/ 0 w 1147762"/>
              <a:gd name="connsiteY4" fmla="*/ 314325 h 1133475"/>
              <a:gd name="connsiteX0-1" fmla="*/ 0 w 1147762"/>
              <a:gd name="connsiteY0-2" fmla="*/ 314325 h 1133475"/>
              <a:gd name="connsiteX1-3" fmla="*/ 381000 w 1147762"/>
              <a:gd name="connsiteY1-4" fmla="*/ 1133475 h 1133475"/>
              <a:gd name="connsiteX2-5" fmla="*/ 1147762 w 1147762"/>
              <a:gd name="connsiteY2-6" fmla="*/ 628650 h 1133475"/>
              <a:gd name="connsiteX3-7" fmla="*/ 561975 w 1147762"/>
              <a:gd name="connsiteY3-8" fmla="*/ 0 h 1133475"/>
              <a:gd name="connsiteX4-9" fmla="*/ 0 w 1147762"/>
              <a:gd name="connsiteY4-10" fmla="*/ 314325 h 1133475"/>
              <a:gd name="connsiteX0-11" fmla="*/ 0 w 1147762"/>
              <a:gd name="connsiteY0-12" fmla="*/ 314325 h 1133475"/>
              <a:gd name="connsiteX1-13" fmla="*/ 381000 w 1147762"/>
              <a:gd name="connsiteY1-14" fmla="*/ 1133475 h 1133475"/>
              <a:gd name="connsiteX2-15" fmla="*/ 1147762 w 1147762"/>
              <a:gd name="connsiteY2-16" fmla="*/ 628650 h 1133475"/>
              <a:gd name="connsiteX3-17" fmla="*/ 561975 w 1147762"/>
              <a:gd name="connsiteY3-18" fmla="*/ 0 h 1133475"/>
              <a:gd name="connsiteX4-19" fmla="*/ 0 w 1147762"/>
              <a:gd name="connsiteY4-20" fmla="*/ 314325 h 1133475"/>
              <a:gd name="connsiteX0-21" fmla="*/ 0 w 1147762"/>
              <a:gd name="connsiteY0-22" fmla="*/ 314325 h 1133475"/>
              <a:gd name="connsiteX1-23" fmla="*/ 381000 w 1147762"/>
              <a:gd name="connsiteY1-24" fmla="*/ 1133475 h 1133475"/>
              <a:gd name="connsiteX2-25" fmla="*/ 1147762 w 1147762"/>
              <a:gd name="connsiteY2-26" fmla="*/ 628650 h 1133475"/>
              <a:gd name="connsiteX3-27" fmla="*/ 561975 w 1147762"/>
              <a:gd name="connsiteY3-28" fmla="*/ 0 h 1133475"/>
              <a:gd name="connsiteX4-29" fmla="*/ 0 w 1147762"/>
              <a:gd name="connsiteY4-30" fmla="*/ 314325 h 1133475"/>
              <a:gd name="connsiteX0-31" fmla="*/ 0 w 1147762"/>
              <a:gd name="connsiteY0-32" fmla="*/ 314325 h 1133475"/>
              <a:gd name="connsiteX1-33" fmla="*/ 381000 w 1147762"/>
              <a:gd name="connsiteY1-34" fmla="*/ 1133475 h 1133475"/>
              <a:gd name="connsiteX2-35" fmla="*/ 1147762 w 1147762"/>
              <a:gd name="connsiteY2-36" fmla="*/ 628650 h 1133475"/>
              <a:gd name="connsiteX3-37" fmla="*/ 561975 w 1147762"/>
              <a:gd name="connsiteY3-38" fmla="*/ 0 h 1133475"/>
              <a:gd name="connsiteX4-39" fmla="*/ 0 w 1147762"/>
              <a:gd name="connsiteY4-40" fmla="*/ 314325 h 1133475"/>
              <a:gd name="connsiteX0-41" fmla="*/ 0 w 1147762"/>
              <a:gd name="connsiteY0-42" fmla="*/ 314325 h 1133475"/>
              <a:gd name="connsiteX1-43" fmla="*/ 381000 w 1147762"/>
              <a:gd name="connsiteY1-44" fmla="*/ 1133475 h 1133475"/>
              <a:gd name="connsiteX2-45" fmla="*/ 1147762 w 1147762"/>
              <a:gd name="connsiteY2-46" fmla="*/ 628650 h 1133475"/>
              <a:gd name="connsiteX3-47" fmla="*/ 561975 w 1147762"/>
              <a:gd name="connsiteY3-48" fmla="*/ 0 h 1133475"/>
              <a:gd name="connsiteX4-49" fmla="*/ 0 w 1147762"/>
              <a:gd name="connsiteY4-50" fmla="*/ 314325 h 1133475"/>
              <a:gd name="connsiteX0-51" fmla="*/ 0 w 1147762"/>
              <a:gd name="connsiteY0-52" fmla="*/ 314325 h 1133475"/>
              <a:gd name="connsiteX1-53" fmla="*/ 381000 w 1147762"/>
              <a:gd name="connsiteY1-54" fmla="*/ 1133475 h 1133475"/>
              <a:gd name="connsiteX2-55" fmla="*/ 1147762 w 1147762"/>
              <a:gd name="connsiteY2-56" fmla="*/ 628650 h 1133475"/>
              <a:gd name="connsiteX3-57" fmla="*/ 561975 w 1147762"/>
              <a:gd name="connsiteY3-58" fmla="*/ 0 h 1133475"/>
              <a:gd name="connsiteX4-59" fmla="*/ 0 w 1147762"/>
              <a:gd name="connsiteY4-60" fmla="*/ 314325 h 1133475"/>
              <a:gd name="connsiteX0-61" fmla="*/ 0 w 1147762"/>
              <a:gd name="connsiteY0-62" fmla="*/ 314325 h 1133475"/>
              <a:gd name="connsiteX1-63" fmla="*/ 381000 w 1147762"/>
              <a:gd name="connsiteY1-64" fmla="*/ 1133475 h 1133475"/>
              <a:gd name="connsiteX2-65" fmla="*/ 1147762 w 1147762"/>
              <a:gd name="connsiteY2-66" fmla="*/ 628650 h 1133475"/>
              <a:gd name="connsiteX3-67" fmla="*/ 561975 w 1147762"/>
              <a:gd name="connsiteY3-68" fmla="*/ 0 h 1133475"/>
              <a:gd name="connsiteX4-69" fmla="*/ 0 w 1147762"/>
              <a:gd name="connsiteY4-70" fmla="*/ 314325 h 1133475"/>
              <a:gd name="connsiteX0-71" fmla="*/ 0 w 1147762"/>
              <a:gd name="connsiteY0-72" fmla="*/ 314325 h 1133475"/>
              <a:gd name="connsiteX1-73" fmla="*/ 381000 w 1147762"/>
              <a:gd name="connsiteY1-74" fmla="*/ 1133475 h 1133475"/>
              <a:gd name="connsiteX2-75" fmla="*/ 1147762 w 1147762"/>
              <a:gd name="connsiteY2-76" fmla="*/ 628650 h 1133475"/>
              <a:gd name="connsiteX3-77" fmla="*/ 561975 w 1147762"/>
              <a:gd name="connsiteY3-78" fmla="*/ 0 h 1133475"/>
              <a:gd name="connsiteX4-79" fmla="*/ 0 w 1147762"/>
              <a:gd name="connsiteY4-80" fmla="*/ 314325 h 1133475"/>
              <a:gd name="connsiteX0-81" fmla="*/ 0 w 1147762"/>
              <a:gd name="connsiteY0-82" fmla="*/ 314325 h 1133475"/>
              <a:gd name="connsiteX1-83" fmla="*/ 381000 w 1147762"/>
              <a:gd name="connsiteY1-84" fmla="*/ 1133475 h 1133475"/>
              <a:gd name="connsiteX2-85" fmla="*/ 1147762 w 1147762"/>
              <a:gd name="connsiteY2-86" fmla="*/ 628650 h 1133475"/>
              <a:gd name="connsiteX3-87" fmla="*/ 561975 w 1147762"/>
              <a:gd name="connsiteY3-88" fmla="*/ 0 h 1133475"/>
              <a:gd name="connsiteX4-89" fmla="*/ 0 w 1147762"/>
              <a:gd name="connsiteY4-90" fmla="*/ 314325 h 1133475"/>
              <a:gd name="connsiteX0-91" fmla="*/ 0 w 1147762"/>
              <a:gd name="connsiteY0-92" fmla="*/ 314325 h 1133475"/>
              <a:gd name="connsiteX1-93" fmla="*/ 381000 w 1147762"/>
              <a:gd name="connsiteY1-94" fmla="*/ 1133475 h 1133475"/>
              <a:gd name="connsiteX2-95" fmla="*/ 1147762 w 1147762"/>
              <a:gd name="connsiteY2-96" fmla="*/ 628650 h 1133475"/>
              <a:gd name="connsiteX3-97" fmla="*/ 561975 w 1147762"/>
              <a:gd name="connsiteY3-98" fmla="*/ 0 h 1133475"/>
              <a:gd name="connsiteX4-99" fmla="*/ 0 w 1147762"/>
              <a:gd name="connsiteY4-100" fmla="*/ 314325 h 1133475"/>
              <a:gd name="connsiteX0-101" fmla="*/ 0 w 1147762"/>
              <a:gd name="connsiteY0-102" fmla="*/ 314325 h 1133475"/>
              <a:gd name="connsiteX1-103" fmla="*/ 381000 w 1147762"/>
              <a:gd name="connsiteY1-104" fmla="*/ 1133475 h 1133475"/>
              <a:gd name="connsiteX2-105" fmla="*/ 1147762 w 1147762"/>
              <a:gd name="connsiteY2-106" fmla="*/ 628650 h 1133475"/>
              <a:gd name="connsiteX3-107" fmla="*/ 561975 w 1147762"/>
              <a:gd name="connsiteY3-108" fmla="*/ 0 h 1133475"/>
              <a:gd name="connsiteX4-109" fmla="*/ 0 w 1147762"/>
              <a:gd name="connsiteY4-110" fmla="*/ 314325 h 1133475"/>
              <a:gd name="connsiteX0-111" fmla="*/ 0 w 1147762"/>
              <a:gd name="connsiteY0-112" fmla="*/ 314325 h 1133475"/>
              <a:gd name="connsiteX1-113" fmla="*/ 381000 w 1147762"/>
              <a:gd name="connsiteY1-114" fmla="*/ 1133475 h 1133475"/>
              <a:gd name="connsiteX2-115" fmla="*/ 1147762 w 1147762"/>
              <a:gd name="connsiteY2-116" fmla="*/ 628650 h 1133475"/>
              <a:gd name="connsiteX3-117" fmla="*/ 561975 w 1147762"/>
              <a:gd name="connsiteY3-118" fmla="*/ 0 h 1133475"/>
              <a:gd name="connsiteX4-119" fmla="*/ 0 w 1147762"/>
              <a:gd name="connsiteY4-120" fmla="*/ 314325 h 1133475"/>
              <a:gd name="connsiteX0-121" fmla="*/ 0 w 1147762"/>
              <a:gd name="connsiteY0-122" fmla="*/ 314325 h 1133475"/>
              <a:gd name="connsiteX1-123" fmla="*/ 381000 w 1147762"/>
              <a:gd name="connsiteY1-124" fmla="*/ 1133475 h 1133475"/>
              <a:gd name="connsiteX2-125" fmla="*/ 1147762 w 1147762"/>
              <a:gd name="connsiteY2-126" fmla="*/ 628650 h 1133475"/>
              <a:gd name="connsiteX3-127" fmla="*/ 561975 w 1147762"/>
              <a:gd name="connsiteY3-128" fmla="*/ 0 h 1133475"/>
              <a:gd name="connsiteX4-129" fmla="*/ 0 w 1147762"/>
              <a:gd name="connsiteY4-130" fmla="*/ 314325 h 1133475"/>
              <a:gd name="connsiteX0-131" fmla="*/ 0 w 1147762"/>
              <a:gd name="connsiteY0-132" fmla="*/ 314325 h 1147762"/>
              <a:gd name="connsiteX1-133" fmla="*/ 357187 w 1147762"/>
              <a:gd name="connsiteY1-134" fmla="*/ 1147762 h 1147762"/>
              <a:gd name="connsiteX2-135" fmla="*/ 1147762 w 1147762"/>
              <a:gd name="connsiteY2-136" fmla="*/ 628650 h 1147762"/>
              <a:gd name="connsiteX3-137" fmla="*/ 561975 w 1147762"/>
              <a:gd name="connsiteY3-138" fmla="*/ 0 h 1147762"/>
              <a:gd name="connsiteX4-139" fmla="*/ 0 w 1147762"/>
              <a:gd name="connsiteY4-140" fmla="*/ 314325 h 1147762"/>
              <a:gd name="connsiteX0-141" fmla="*/ 0 w 1147762"/>
              <a:gd name="connsiteY0-142" fmla="*/ 347663 h 1181100"/>
              <a:gd name="connsiteX1-143" fmla="*/ 357187 w 1147762"/>
              <a:gd name="connsiteY1-144" fmla="*/ 1181100 h 1181100"/>
              <a:gd name="connsiteX2-145" fmla="*/ 1147762 w 1147762"/>
              <a:gd name="connsiteY2-146" fmla="*/ 661988 h 1181100"/>
              <a:gd name="connsiteX3-147" fmla="*/ 547688 w 1147762"/>
              <a:gd name="connsiteY3-148" fmla="*/ 0 h 1181100"/>
              <a:gd name="connsiteX4-149" fmla="*/ 0 w 1147762"/>
              <a:gd name="connsiteY4-150" fmla="*/ 347663 h 1181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7762" h="1181100">
                <a:moveTo>
                  <a:pt x="0" y="347663"/>
                </a:moveTo>
                <a:cubicBezTo>
                  <a:pt x="660399" y="677863"/>
                  <a:pt x="306387" y="1155700"/>
                  <a:pt x="357187" y="1181100"/>
                </a:cubicBezTo>
                <a:lnTo>
                  <a:pt x="1147762" y="661988"/>
                </a:lnTo>
                <a:cubicBezTo>
                  <a:pt x="1004888" y="604838"/>
                  <a:pt x="571499" y="628651"/>
                  <a:pt x="547688" y="0"/>
                </a:cubicBezTo>
                <a:lnTo>
                  <a:pt x="0" y="347663"/>
                </a:ln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任意多边形: 形状 13"/>
          <p:cNvSpPr/>
          <p:nvPr/>
        </p:nvSpPr>
        <p:spPr>
          <a:xfrm>
            <a:off x="6736277" y="3104192"/>
            <a:ext cx="1435100" cy="1378745"/>
          </a:xfrm>
          <a:custGeom>
            <a:avLst/>
            <a:gdLst>
              <a:gd name="connsiteX0" fmla="*/ 660 w 2260"/>
              <a:gd name="connsiteY0" fmla="*/ 0 h 2171"/>
              <a:gd name="connsiteX1" fmla="*/ 0 w 2260"/>
              <a:gd name="connsiteY1" fmla="*/ 1100 h 2171"/>
              <a:gd name="connsiteX2" fmla="*/ 1450 w 2260"/>
              <a:gd name="connsiteY2" fmla="*/ 2170 h 2171"/>
              <a:gd name="connsiteX3" fmla="*/ 2260 w 2260"/>
              <a:gd name="connsiteY3" fmla="*/ 1090 h 2171"/>
              <a:gd name="connsiteX4" fmla="*/ 660 w 2260"/>
              <a:gd name="connsiteY4" fmla="*/ 0 h 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 h="2171">
                <a:moveTo>
                  <a:pt x="660" y="0"/>
                </a:moveTo>
                <a:cubicBezTo>
                  <a:pt x="630" y="697"/>
                  <a:pt x="548" y="917"/>
                  <a:pt x="0" y="1100"/>
                </a:cubicBezTo>
                <a:cubicBezTo>
                  <a:pt x="483" y="1457"/>
                  <a:pt x="837" y="1663"/>
                  <a:pt x="1450" y="2170"/>
                </a:cubicBezTo>
                <a:cubicBezTo>
                  <a:pt x="1457" y="2210"/>
                  <a:pt x="1253" y="1280"/>
                  <a:pt x="2260" y="1090"/>
                </a:cubicBezTo>
                <a:cubicBezTo>
                  <a:pt x="1227" y="827"/>
                  <a:pt x="893" y="403"/>
                  <a:pt x="660" y="0"/>
                </a:cubicBez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任意多边形: 形状 6"/>
          <p:cNvSpPr/>
          <p:nvPr/>
        </p:nvSpPr>
        <p:spPr>
          <a:xfrm>
            <a:off x="3596202" y="2856543"/>
            <a:ext cx="1041400" cy="1050925"/>
          </a:xfrm>
          <a:custGeom>
            <a:avLst/>
            <a:gdLst>
              <a:gd name="connsiteX0" fmla="*/ 692150 w 1041400"/>
              <a:gd name="connsiteY0" fmla="*/ 1050925 h 1050925"/>
              <a:gd name="connsiteX1" fmla="*/ 1041400 w 1041400"/>
              <a:gd name="connsiteY1" fmla="*/ 600075 h 1050925"/>
              <a:gd name="connsiteX2" fmla="*/ 231775 w 1041400"/>
              <a:gd name="connsiteY2" fmla="*/ 0 h 1050925"/>
              <a:gd name="connsiteX3" fmla="*/ 0 w 1041400"/>
              <a:gd name="connsiteY3" fmla="*/ 422275 h 1050925"/>
              <a:gd name="connsiteX4" fmla="*/ 692150 w 1041400"/>
              <a:gd name="connsiteY4" fmla="*/ 1050925 h 1050925"/>
              <a:gd name="connsiteX0-1" fmla="*/ 692150 w 1041400"/>
              <a:gd name="connsiteY0-2" fmla="*/ 1050925 h 1050925"/>
              <a:gd name="connsiteX1-3" fmla="*/ 1041400 w 1041400"/>
              <a:gd name="connsiteY1-4" fmla="*/ 600075 h 1050925"/>
              <a:gd name="connsiteX2-5" fmla="*/ 231775 w 1041400"/>
              <a:gd name="connsiteY2-6" fmla="*/ 0 h 1050925"/>
              <a:gd name="connsiteX3-7" fmla="*/ 0 w 1041400"/>
              <a:gd name="connsiteY3-8" fmla="*/ 422275 h 1050925"/>
              <a:gd name="connsiteX4-9" fmla="*/ 692150 w 1041400"/>
              <a:gd name="connsiteY4-10" fmla="*/ 1050925 h 1050925"/>
              <a:gd name="connsiteX0-11" fmla="*/ 692150 w 1041400"/>
              <a:gd name="connsiteY0-12" fmla="*/ 1050925 h 1050925"/>
              <a:gd name="connsiteX1-13" fmla="*/ 1041400 w 1041400"/>
              <a:gd name="connsiteY1-14" fmla="*/ 600075 h 1050925"/>
              <a:gd name="connsiteX2-15" fmla="*/ 231775 w 1041400"/>
              <a:gd name="connsiteY2-16" fmla="*/ 0 h 1050925"/>
              <a:gd name="connsiteX3-17" fmla="*/ 0 w 1041400"/>
              <a:gd name="connsiteY3-18" fmla="*/ 422275 h 1050925"/>
              <a:gd name="connsiteX4-19" fmla="*/ 692150 w 1041400"/>
              <a:gd name="connsiteY4-20" fmla="*/ 1050925 h 1050925"/>
              <a:gd name="connsiteX0-21" fmla="*/ 692150 w 1041400"/>
              <a:gd name="connsiteY0-22" fmla="*/ 1050925 h 1050925"/>
              <a:gd name="connsiteX1-23" fmla="*/ 1041400 w 1041400"/>
              <a:gd name="connsiteY1-24" fmla="*/ 600075 h 1050925"/>
              <a:gd name="connsiteX2-25" fmla="*/ 231775 w 1041400"/>
              <a:gd name="connsiteY2-26" fmla="*/ 0 h 1050925"/>
              <a:gd name="connsiteX3-27" fmla="*/ 0 w 1041400"/>
              <a:gd name="connsiteY3-28" fmla="*/ 422275 h 1050925"/>
              <a:gd name="connsiteX4-29" fmla="*/ 692150 w 1041400"/>
              <a:gd name="connsiteY4-30" fmla="*/ 1050925 h 1050925"/>
              <a:gd name="connsiteX0-31" fmla="*/ 692150 w 1041400"/>
              <a:gd name="connsiteY0-32" fmla="*/ 1050925 h 1050925"/>
              <a:gd name="connsiteX1-33" fmla="*/ 1041400 w 1041400"/>
              <a:gd name="connsiteY1-34" fmla="*/ 600075 h 1050925"/>
              <a:gd name="connsiteX2-35" fmla="*/ 231775 w 1041400"/>
              <a:gd name="connsiteY2-36" fmla="*/ 0 h 1050925"/>
              <a:gd name="connsiteX3-37" fmla="*/ 0 w 1041400"/>
              <a:gd name="connsiteY3-38" fmla="*/ 422275 h 1050925"/>
              <a:gd name="connsiteX4-39" fmla="*/ 692150 w 1041400"/>
              <a:gd name="connsiteY4-40" fmla="*/ 1050925 h 1050925"/>
              <a:gd name="connsiteX0-41" fmla="*/ 692150 w 1041400"/>
              <a:gd name="connsiteY0-42" fmla="*/ 1050925 h 1050925"/>
              <a:gd name="connsiteX1-43" fmla="*/ 1041400 w 1041400"/>
              <a:gd name="connsiteY1-44" fmla="*/ 600075 h 1050925"/>
              <a:gd name="connsiteX2-45" fmla="*/ 231775 w 1041400"/>
              <a:gd name="connsiteY2-46" fmla="*/ 0 h 1050925"/>
              <a:gd name="connsiteX3-47" fmla="*/ 0 w 1041400"/>
              <a:gd name="connsiteY3-48" fmla="*/ 422275 h 1050925"/>
              <a:gd name="connsiteX4-49" fmla="*/ 692150 w 1041400"/>
              <a:gd name="connsiteY4-50" fmla="*/ 1050925 h 10509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1400" h="1050925">
                <a:moveTo>
                  <a:pt x="692150" y="1050925"/>
                </a:moveTo>
                <a:cubicBezTo>
                  <a:pt x="856192" y="872067"/>
                  <a:pt x="712258" y="756708"/>
                  <a:pt x="1041400" y="600075"/>
                </a:cubicBezTo>
                <a:lnTo>
                  <a:pt x="231775" y="0"/>
                </a:lnTo>
                <a:cubicBezTo>
                  <a:pt x="284692" y="267758"/>
                  <a:pt x="191558" y="360892"/>
                  <a:pt x="0" y="422275"/>
                </a:cubicBezTo>
                <a:lnTo>
                  <a:pt x="692150" y="1050925"/>
                </a:lnTo>
                <a:close/>
              </a:path>
            </a:pathLst>
          </a:cu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5"/>
          <p:cNvSpPr/>
          <p:nvPr/>
        </p:nvSpPr>
        <p:spPr>
          <a:xfrm>
            <a:off x="6923486" y="784144"/>
            <a:ext cx="3021054" cy="3021054"/>
          </a:xfrm>
          <a:prstGeom prst="ellipse">
            <a:avLst/>
          </a:prstGeom>
          <a:solidFill>
            <a:schemeClr val="bg1"/>
          </a:solidFill>
          <a:ln w="76200">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p:cNvSpPr/>
          <p:nvPr/>
        </p:nvSpPr>
        <p:spPr>
          <a:xfrm>
            <a:off x="1576903" y="3260294"/>
            <a:ext cx="3021054" cy="3021054"/>
          </a:xfrm>
          <a:prstGeom prst="ellipse">
            <a:avLst/>
          </a:prstGeom>
          <a:solidFill>
            <a:schemeClr val="bg1"/>
          </a:solidFill>
          <a:ln w="203200">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p:cNvSpPr/>
          <p:nvPr/>
        </p:nvSpPr>
        <p:spPr>
          <a:xfrm>
            <a:off x="5262211" y="3827941"/>
            <a:ext cx="2453407" cy="2453407"/>
          </a:xfrm>
          <a:prstGeom prst="ellipse">
            <a:avLst/>
          </a:prstGeom>
          <a:solidFill>
            <a:schemeClr val="bg1"/>
          </a:solidFill>
          <a:ln w="177800">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0"/>
          <p:cNvSpPr/>
          <p:nvPr/>
        </p:nvSpPr>
        <p:spPr>
          <a:xfrm>
            <a:off x="3787208" y="1396768"/>
            <a:ext cx="2029561" cy="2029561"/>
          </a:xfrm>
          <a:prstGeom prst="ellipse">
            <a:avLst/>
          </a:prstGeom>
          <a:solidFill>
            <a:schemeClr val="bg1"/>
          </a:solidFill>
          <a:ln w="177800">
            <a:solidFill>
              <a:srgbClr val="72BB1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5" name="文本框 14"/>
          <p:cNvSpPr txBox="1"/>
          <p:nvPr/>
        </p:nvSpPr>
        <p:spPr>
          <a:xfrm>
            <a:off x="4096476" y="1867442"/>
            <a:ext cx="1396365" cy="45720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latin typeface="Arial" panose="020B0604020202020204" pitchFamily="34" charset="0"/>
              </a:rPr>
              <a:t>STEP 02</a:t>
            </a:r>
            <a:endParaRPr lang="en-US" altLang="zh-CN" sz="2400" b="1" dirty="0">
              <a:latin typeface="Arial" panose="020B0604020202020204" pitchFamily="34" charset="0"/>
            </a:endParaRPr>
          </a:p>
        </p:txBody>
      </p:sp>
      <p:sp>
        <p:nvSpPr>
          <p:cNvPr id="16" name="文本框 15"/>
          <p:cNvSpPr txBox="1"/>
          <p:nvPr/>
        </p:nvSpPr>
        <p:spPr>
          <a:xfrm>
            <a:off x="2229576" y="4153442"/>
            <a:ext cx="1599565" cy="51816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latin typeface="Arial" panose="020B0604020202020204" pitchFamily="34" charset="0"/>
              </a:rPr>
              <a:t>STEP 01</a:t>
            </a:r>
            <a:endParaRPr lang="en-US" altLang="zh-CN" sz="2800" b="1" dirty="0">
              <a:latin typeface="Arial" panose="020B0604020202020204" pitchFamily="34" charset="0"/>
            </a:endParaRPr>
          </a:p>
        </p:txBody>
      </p:sp>
      <p:sp>
        <p:nvSpPr>
          <p:cNvPr id="17" name="文本框 16"/>
          <p:cNvSpPr txBox="1"/>
          <p:nvPr/>
        </p:nvSpPr>
        <p:spPr>
          <a:xfrm>
            <a:off x="5570734" y="4407729"/>
            <a:ext cx="1599565" cy="51816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latin typeface="Arial" panose="020B0604020202020204" pitchFamily="34" charset="0"/>
              </a:rPr>
              <a:t>STEP 03</a:t>
            </a:r>
            <a:endParaRPr lang="en-US" altLang="zh-CN" sz="2800" b="1" dirty="0">
              <a:latin typeface="Arial" panose="020B0604020202020204" pitchFamily="34" charset="0"/>
            </a:endParaRPr>
          </a:p>
        </p:txBody>
      </p:sp>
      <p:sp>
        <p:nvSpPr>
          <p:cNvPr id="18" name="文本框 17"/>
          <p:cNvSpPr txBox="1"/>
          <p:nvPr/>
        </p:nvSpPr>
        <p:spPr>
          <a:xfrm>
            <a:off x="7466209" y="1805887"/>
            <a:ext cx="2002790" cy="6400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a:latin typeface="Arial" panose="020B0604020202020204" pitchFamily="34" charset="0"/>
              </a:rPr>
              <a:t>STEP 04</a:t>
            </a:r>
            <a:endParaRPr lang="en-US" altLang="zh-CN" sz="3600" b="1" dirty="0">
              <a:latin typeface="Arial" panose="020B0604020202020204" pitchFamily="34" charset="0"/>
            </a:endParaRPr>
          </a:p>
        </p:txBody>
      </p:sp>
      <p:sp>
        <p:nvSpPr>
          <p:cNvPr id="4" name="TextBox 28"/>
          <p:cNvSpPr txBox="1"/>
          <p:nvPr/>
        </p:nvSpPr>
        <p:spPr>
          <a:xfrm>
            <a:off x="7466330" y="2421255"/>
            <a:ext cx="2032635" cy="473075"/>
          </a:xfrm>
          <a:prstGeom prst="rect">
            <a:avLst/>
          </a:prstGeom>
          <a:noFill/>
        </p:spPr>
        <p:txBody>
          <a:bodyPr wrap="square" lIns="105973" tIns="52985" rIns="105973" bIns="52985" rtlCol="0">
            <a:spAutoFit/>
          </a:bodyPr>
          <a:p>
            <a:pPr algn="ctr"/>
            <a:r>
              <a:rPr lang="zh-CN" altLang="en-US" sz="1200">
                <a:sym typeface="+mn-ea"/>
              </a:rPr>
              <a:t>David Beckham's emails have been hacked. The people </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5" name="TextBox 28"/>
          <p:cNvSpPr txBox="1"/>
          <p:nvPr/>
        </p:nvSpPr>
        <p:spPr>
          <a:xfrm>
            <a:off x="4048125" y="2324735"/>
            <a:ext cx="1501775" cy="473075"/>
          </a:xfrm>
          <a:prstGeom prst="rect">
            <a:avLst/>
          </a:prstGeom>
          <a:noFill/>
        </p:spPr>
        <p:txBody>
          <a:bodyPr wrap="square" lIns="105973" tIns="52985" rIns="105973" bIns="52985" rtlCol="0">
            <a:spAutoFit/>
          </a:bodyPr>
          <a:p>
            <a:pPr algn="ctr"/>
            <a:r>
              <a:rPr lang="zh-CN" altLang="en-US" sz="1200">
                <a:sym typeface="+mn-ea"/>
              </a:rPr>
              <a:t>David Beckham's emails have </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 name="TextBox 28"/>
          <p:cNvSpPr txBox="1"/>
          <p:nvPr/>
        </p:nvSpPr>
        <p:spPr>
          <a:xfrm>
            <a:off x="2034540" y="4671695"/>
            <a:ext cx="2032635" cy="655955"/>
          </a:xfrm>
          <a:prstGeom prst="rect">
            <a:avLst/>
          </a:prstGeom>
          <a:noFill/>
        </p:spPr>
        <p:txBody>
          <a:bodyPr wrap="square" lIns="105973" tIns="52985" rIns="105973" bIns="52985" rtlCol="0">
            <a:spAutoFit/>
          </a:bodyPr>
          <a:p>
            <a:pPr algn="ctr"/>
            <a:r>
              <a:rPr lang="zh-CN" altLang="en-US" sz="1200">
                <a:sym typeface="+mn-ea"/>
              </a:rPr>
              <a:t>David Beckham's emails have been hacked. The people </a:t>
            </a:r>
            <a:endParaRPr lang="zh-CN" altLang="en-US" sz="1200">
              <a:sym typeface="+mn-ea"/>
            </a:endParaRPr>
          </a:p>
          <a:p>
            <a:pPr algn="ctr"/>
            <a:r>
              <a:rPr lang="zh-CN" altLang="en-US" sz="1200">
                <a:sym typeface="+mn-ea"/>
              </a:rPr>
              <a:t>been hacked. The people </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2" name="TextBox 28"/>
          <p:cNvSpPr txBox="1"/>
          <p:nvPr/>
        </p:nvSpPr>
        <p:spPr>
          <a:xfrm>
            <a:off x="5619750" y="5029200"/>
            <a:ext cx="1501775" cy="655955"/>
          </a:xfrm>
          <a:prstGeom prst="rect">
            <a:avLst/>
          </a:prstGeom>
          <a:noFill/>
        </p:spPr>
        <p:txBody>
          <a:bodyPr wrap="square" lIns="105973" tIns="52985" rIns="105973" bIns="52985" rtlCol="0">
            <a:spAutoFit/>
          </a:bodyPr>
          <a:p>
            <a:pPr algn="ctr"/>
            <a:r>
              <a:rPr lang="zh-CN" altLang="en-US" sz="1200">
                <a:sym typeface="+mn-ea"/>
              </a:rPr>
              <a:t>David Beckham's emails have </a:t>
            </a:r>
            <a:endParaRPr lang="zh-CN" altLang="en-US" sz="1200">
              <a:sym typeface="+mn-ea"/>
            </a:endParaRPr>
          </a:p>
          <a:p>
            <a:pPr algn="ctr"/>
            <a:r>
              <a:rPr lang="zh-CN" altLang="en-US" sz="1200">
                <a:sym typeface="+mn-ea"/>
              </a:rPr>
              <a:t>emails have been  </a:t>
            </a:r>
            <a:endParaRPr lang="zh-CN" altLang="en-US"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55955" y="549275"/>
            <a:ext cx="2170430" cy="1568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latin typeface="Arial" panose="020B0604020202020204" pitchFamily="34" charset="0"/>
              </a:rPr>
              <a:t>STEPS</a:t>
            </a:r>
            <a:endParaRPr lang="en-US" altLang="zh-CN" sz="3200" b="1" dirty="0">
              <a:latin typeface="Arial" panose="020B0604020202020204" pitchFamily="34" charset="0"/>
            </a:endParaRPr>
          </a:p>
          <a:p>
            <a:r>
              <a:rPr lang="en-US" altLang="zh-CN" sz="3200" b="1" dirty="0">
                <a:latin typeface="Arial" panose="020B0604020202020204" pitchFamily="34" charset="0"/>
              </a:rPr>
              <a:t>PROCESS</a:t>
            </a:r>
            <a:endParaRPr lang="en-US" altLang="zh-CN" sz="3200" b="1" dirty="0">
              <a:latin typeface="Arial" panose="020B0604020202020204" pitchFamily="34" charset="0"/>
            </a:endParaRPr>
          </a:p>
          <a:p>
            <a:r>
              <a:rPr lang="en-US" altLang="zh-CN" sz="3200" b="1" dirty="0">
                <a:latin typeface="Arial" panose="020B0604020202020204" pitchFamily="34" charset="0"/>
              </a:rPr>
              <a:t>INFO</a:t>
            </a:r>
            <a:endParaRPr lang="en-US" altLang="zh-CN" sz="3200" b="1" dirty="0">
              <a:latin typeface="Arial" panose="020B0604020202020204" pitchFamily="34" charset="0"/>
            </a:endParaRPr>
          </a:p>
        </p:txBody>
      </p:sp>
      <p:sp>
        <p:nvSpPr>
          <p:cNvPr id="20" name="矩形 19"/>
          <p:cNvSpPr/>
          <p:nvPr/>
        </p:nvSpPr>
        <p:spPr>
          <a:xfrm>
            <a:off x="748665" y="2054225"/>
            <a:ext cx="1090930" cy="75565"/>
          </a:xfrm>
          <a:prstGeom prst="rect">
            <a:avLst/>
          </a:prstGeom>
          <a:solidFill>
            <a:srgbClr val="72BB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500"/>
                                        <p:tgtEl>
                                          <p:spTgt spid="5"/>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trips(downRight)">
                                      <p:cBhvr>
                                        <p:cTn id="15" dur="500"/>
                                        <p:tgtEl>
                                          <p:spTgt spid="10"/>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trips(downRigh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任意多边形: 形状 7"/>
          <p:cNvSpPr/>
          <p:nvPr/>
        </p:nvSpPr>
        <p:spPr>
          <a:xfrm>
            <a:off x="6425883" y="4023598"/>
            <a:ext cx="2198370" cy="1569720"/>
          </a:xfrm>
          <a:custGeom>
            <a:avLst/>
            <a:gdLst>
              <a:gd name="connsiteX0" fmla="*/ 1051560 w 2186940"/>
              <a:gd name="connsiteY0" fmla="*/ 342900 h 1569720"/>
              <a:gd name="connsiteX1" fmla="*/ 2179320 w 2186940"/>
              <a:gd name="connsiteY1" fmla="*/ 350520 h 1569720"/>
              <a:gd name="connsiteX2" fmla="*/ 1828800 w 2186940"/>
              <a:gd name="connsiteY2" fmla="*/ 815340 h 1569720"/>
              <a:gd name="connsiteX3" fmla="*/ 2186940 w 2186940"/>
              <a:gd name="connsiteY3" fmla="*/ 1234440 h 1569720"/>
              <a:gd name="connsiteX4" fmla="*/ 1021080 w 2186940"/>
              <a:gd name="connsiteY4" fmla="*/ 1234440 h 1569720"/>
              <a:gd name="connsiteX5" fmla="*/ 1310640 w 2186940"/>
              <a:gd name="connsiteY5" fmla="*/ 1546860 h 1569720"/>
              <a:gd name="connsiteX6" fmla="*/ 609600 w 2186940"/>
              <a:gd name="connsiteY6" fmla="*/ 1569720 h 1569720"/>
              <a:gd name="connsiteX7" fmla="*/ 0 w 2186940"/>
              <a:gd name="connsiteY7" fmla="*/ 792480 h 1569720"/>
              <a:gd name="connsiteX8" fmla="*/ 632460 w 2186940"/>
              <a:gd name="connsiteY8" fmla="*/ 0 h 1569720"/>
              <a:gd name="connsiteX9" fmla="*/ 1318260 w 2186940"/>
              <a:gd name="connsiteY9" fmla="*/ 22860 h 1569720"/>
              <a:gd name="connsiteX10" fmla="*/ 1051560 w 2186940"/>
              <a:gd name="connsiteY10" fmla="*/ 342900 h 1569720"/>
              <a:gd name="connsiteX0-1" fmla="*/ 1051560 w 2186940"/>
              <a:gd name="connsiteY0-2" fmla="*/ 342900 h 1569720"/>
              <a:gd name="connsiteX1-3" fmla="*/ 2179320 w 2186940"/>
              <a:gd name="connsiteY1-4" fmla="*/ 350520 h 1569720"/>
              <a:gd name="connsiteX2-5" fmla="*/ 1845469 w 2186940"/>
              <a:gd name="connsiteY2-6" fmla="*/ 784384 h 1569720"/>
              <a:gd name="connsiteX3-7" fmla="*/ 2186940 w 2186940"/>
              <a:gd name="connsiteY3-8" fmla="*/ 1234440 h 1569720"/>
              <a:gd name="connsiteX4-9" fmla="*/ 1021080 w 2186940"/>
              <a:gd name="connsiteY4-10" fmla="*/ 1234440 h 1569720"/>
              <a:gd name="connsiteX5-11" fmla="*/ 1310640 w 2186940"/>
              <a:gd name="connsiteY5-12" fmla="*/ 1546860 h 1569720"/>
              <a:gd name="connsiteX6-13" fmla="*/ 609600 w 2186940"/>
              <a:gd name="connsiteY6-14" fmla="*/ 1569720 h 1569720"/>
              <a:gd name="connsiteX7-15" fmla="*/ 0 w 2186940"/>
              <a:gd name="connsiteY7-16" fmla="*/ 792480 h 1569720"/>
              <a:gd name="connsiteX8-17" fmla="*/ 632460 w 2186940"/>
              <a:gd name="connsiteY8-18" fmla="*/ 0 h 1569720"/>
              <a:gd name="connsiteX9-19" fmla="*/ 1318260 w 2186940"/>
              <a:gd name="connsiteY9-20" fmla="*/ 22860 h 1569720"/>
              <a:gd name="connsiteX10-21" fmla="*/ 1051560 w 2186940"/>
              <a:gd name="connsiteY10-22" fmla="*/ 342900 h 1569720"/>
              <a:gd name="connsiteX0-23" fmla="*/ 1051560 w 2186940"/>
              <a:gd name="connsiteY0-24" fmla="*/ 342900 h 1569720"/>
              <a:gd name="connsiteX1-25" fmla="*/ 2179320 w 2186940"/>
              <a:gd name="connsiteY1-26" fmla="*/ 350520 h 1569720"/>
              <a:gd name="connsiteX2-27" fmla="*/ 1845469 w 2186940"/>
              <a:gd name="connsiteY2-28" fmla="*/ 784384 h 1569720"/>
              <a:gd name="connsiteX3-29" fmla="*/ 2186940 w 2186940"/>
              <a:gd name="connsiteY3-30" fmla="*/ 1234440 h 1569720"/>
              <a:gd name="connsiteX4-31" fmla="*/ 1066324 w 2186940"/>
              <a:gd name="connsiteY4-32" fmla="*/ 1227296 h 1569720"/>
              <a:gd name="connsiteX5-33" fmla="*/ 1310640 w 2186940"/>
              <a:gd name="connsiteY5-34" fmla="*/ 1546860 h 1569720"/>
              <a:gd name="connsiteX6-35" fmla="*/ 609600 w 2186940"/>
              <a:gd name="connsiteY6-36" fmla="*/ 1569720 h 1569720"/>
              <a:gd name="connsiteX7-37" fmla="*/ 0 w 2186940"/>
              <a:gd name="connsiteY7-38" fmla="*/ 792480 h 1569720"/>
              <a:gd name="connsiteX8-39" fmla="*/ 632460 w 2186940"/>
              <a:gd name="connsiteY8-40" fmla="*/ 0 h 1569720"/>
              <a:gd name="connsiteX9-41" fmla="*/ 1318260 w 2186940"/>
              <a:gd name="connsiteY9-42" fmla="*/ 22860 h 1569720"/>
              <a:gd name="connsiteX10-43" fmla="*/ 1051560 w 2186940"/>
              <a:gd name="connsiteY10-44" fmla="*/ 342900 h 1569720"/>
              <a:gd name="connsiteX0-45" fmla="*/ 1051560 w 2186940"/>
              <a:gd name="connsiteY0-46" fmla="*/ 342900 h 1569720"/>
              <a:gd name="connsiteX1-47" fmla="*/ 2179320 w 2186940"/>
              <a:gd name="connsiteY1-48" fmla="*/ 350520 h 1569720"/>
              <a:gd name="connsiteX2-49" fmla="*/ 1845469 w 2186940"/>
              <a:gd name="connsiteY2-50" fmla="*/ 784384 h 1569720"/>
              <a:gd name="connsiteX3-51" fmla="*/ 2186940 w 2186940"/>
              <a:gd name="connsiteY3-52" fmla="*/ 1234440 h 1569720"/>
              <a:gd name="connsiteX4-53" fmla="*/ 1066324 w 2186940"/>
              <a:gd name="connsiteY4-54" fmla="*/ 1227296 h 1569720"/>
              <a:gd name="connsiteX5-55" fmla="*/ 1336834 w 2186940"/>
              <a:gd name="connsiteY5-56" fmla="*/ 1565910 h 1569720"/>
              <a:gd name="connsiteX6-57" fmla="*/ 609600 w 2186940"/>
              <a:gd name="connsiteY6-58" fmla="*/ 1569720 h 1569720"/>
              <a:gd name="connsiteX7-59" fmla="*/ 0 w 2186940"/>
              <a:gd name="connsiteY7-60" fmla="*/ 792480 h 1569720"/>
              <a:gd name="connsiteX8-61" fmla="*/ 632460 w 2186940"/>
              <a:gd name="connsiteY8-62" fmla="*/ 0 h 1569720"/>
              <a:gd name="connsiteX9-63" fmla="*/ 1318260 w 2186940"/>
              <a:gd name="connsiteY9-64" fmla="*/ 22860 h 1569720"/>
              <a:gd name="connsiteX10-65" fmla="*/ 1051560 w 2186940"/>
              <a:gd name="connsiteY10-66" fmla="*/ 342900 h 1569720"/>
              <a:gd name="connsiteX0-67" fmla="*/ 1065848 w 2186940"/>
              <a:gd name="connsiteY0-68" fmla="*/ 345281 h 1569720"/>
              <a:gd name="connsiteX1-69" fmla="*/ 2179320 w 2186940"/>
              <a:gd name="connsiteY1-70" fmla="*/ 350520 h 1569720"/>
              <a:gd name="connsiteX2-71" fmla="*/ 1845469 w 2186940"/>
              <a:gd name="connsiteY2-72" fmla="*/ 784384 h 1569720"/>
              <a:gd name="connsiteX3-73" fmla="*/ 2186940 w 2186940"/>
              <a:gd name="connsiteY3-74" fmla="*/ 1234440 h 1569720"/>
              <a:gd name="connsiteX4-75" fmla="*/ 1066324 w 2186940"/>
              <a:gd name="connsiteY4-76" fmla="*/ 1227296 h 1569720"/>
              <a:gd name="connsiteX5-77" fmla="*/ 1336834 w 2186940"/>
              <a:gd name="connsiteY5-78" fmla="*/ 1565910 h 1569720"/>
              <a:gd name="connsiteX6-79" fmla="*/ 609600 w 2186940"/>
              <a:gd name="connsiteY6-80" fmla="*/ 1569720 h 1569720"/>
              <a:gd name="connsiteX7-81" fmla="*/ 0 w 2186940"/>
              <a:gd name="connsiteY7-82" fmla="*/ 792480 h 1569720"/>
              <a:gd name="connsiteX8-83" fmla="*/ 632460 w 2186940"/>
              <a:gd name="connsiteY8-84" fmla="*/ 0 h 1569720"/>
              <a:gd name="connsiteX9-85" fmla="*/ 1318260 w 2186940"/>
              <a:gd name="connsiteY9-86" fmla="*/ 22860 h 1569720"/>
              <a:gd name="connsiteX10-87" fmla="*/ 1065848 w 2186940"/>
              <a:gd name="connsiteY10-88" fmla="*/ 345281 h 1569720"/>
              <a:gd name="connsiteX0-89" fmla="*/ 1065848 w 2198370"/>
              <a:gd name="connsiteY0-90" fmla="*/ 345281 h 1569720"/>
              <a:gd name="connsiteX1-91" fmla="*/ 2198370 w 2198370"/>
              <a:gd name="connsiteY1-92" fmla="*/ 340995 h 1569720"/>
              <a:gd name="connsiteX2-93" fmla="*/ 1845469 w 2198370"/>
              <a:gd name="connsiteY2-94" fmla="*/ 784384 h 1569720"/>
              <a:gd name="connsiteX3-95" fmla="*/ 2186940 w 2198370"/>
              <a:gd name="connsiteY3-96" fmla="*/ 1234440 h 1569720"/>
              <a:gd name="connsiteX4-97" fmla="*/ 1066324 w 2198370"/>
              <a:gd name="connsiteY4-98" fmla="*/ 1227296 h 1569720"/>
              <a:gd name="connsiteX5-99" fmla="*/ 1336834 w 2198370"/>
              <a:gd name="connsiteY5-100" fmla="*/ 1565910 h 1569720"/>
              <a:gd name="connsiteX6-101" fmla="*/ 609600 w 2198370"/>
              <a:gd name="connsiteY6-102" fmla="*/ 1569720 h 1569720"/>
              <a:gd name="connsiteX7-103" fmla="*/ 0 w 2198370"/>
              <a:gd name="connsiteY7-104" fmla="*/ 792480 h 1569720"/>
              <a:gd name="connsiteX8-105" fmla="*/ 632460 w 2198370"/>
              <a:gd name="connsiteY8-106" fmla="*/ 0 h 1569720"/>
              <a:gd name="connsiteX9-107" fmla="*/ 1318260 w 2198370"/>
              <a:gd name="connsiteY9-108" fmla="*/ 22860 h 1569720"/>
              <a:gd name="connsiteX10-109" fmla="*/ 1065848 w 2198370"/>
              <a:gd name="connsiteY10-110" fmla="*/ 345281 h 1569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198370" h="1569720">
                <a:moveTo>
                  <a:pt x="1065848" y="345281"/>
                </a:moveTo>
                <a:lnTo>
                  <a:pt x="2198370" y="340995"/>
                </a:lnTo>
                <a:lnTo>
                  <a:pt x="1845469" y="784384"/>
                </a:lnTo>
                <a:lnTo>
                  <a:pt x="2186940" y="1234440"/>
                </a:lnTo>
                <a:lnTo>
                  <a:pt x="1066324" y="1227296"/>
                </a:lnTo>
                <a:lnTo>
                  <a:pt x="1336834" y="1565910"/>
                </a:lnTo>
                <a:lnTo>
                  <a:pt x="609600" y="1569720"/>
                </a:lnTo>
                <a:lnTo>
                  <a:pt x="0" y="792480"/>
                </a:lnTo>
                <a:lnTo>
                  <a:pt x="632460" y="0"/>
                </a:lnTo>
                <a:lnTo>
                  <a:pt x="1318260" y="22860"/>
                </a:lnTo>
                <a:lnTo>
                  <a:pt x="1065848" y="345281"/>
                </a:lnTo>
                <a:close/>
              </a:path>
            </a:pathLst>
          </a:custGeom>
          <a:solidFill>
            <a:srgbClr val="72BB13">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任意多边形: 形状 10"/>
          <p:cNvSpPr/>
          <p:nvPr/>
        </p:nvSpPr>
        <p:spPr>
          <a:xfrm>
            <a:off x="4719957" y="3392091"/>
            <a:ext cx="1314450" cy="928687"/>
          </a:xfrm>
          <a:custGeom>
            <a:avLst/>
            <a:gdLst>
              <a:gd name="connsiteX0" fmla="*/ 4762 w 1266825"/>
              <a:gd name="connsiteY0" fmla="*/ 0 h 919162"/>
              <a:gd name="connsiteX1" fmla="*/ 900112 w 1266825"/>
              <a:gd name="connsiteY1" fmla="*/ 4762 h 919162"/>
              <a:gd name="connsiteX2" fmla="*/ 1266825 w 1266825"/>
              <a:gd name="connsiteY2" fmla="*/ 452437 h 919162"/>
              <a:gd name="connsiteX3" fmla="*/ 904875 w 1266825"/>
              <a:gd name="connsiteY3" fmla="*/ 914400 h 919162"/>
              <a:gd name="connsiteX4" fmla="*/ 0 w 1266825"/>
              <a:gd name="connsiteY4" fmla="*/ 919162 h 919162"/>
              <a:gd name="connsiteX5" fmla="*/ 347662 w 1266825"/>
              <a:gd name="connsiteY5" fmla="*/ 452437 h 919162"/>
              <a:gd name="connsiteX6" fmla="*/ 4762 w 1266825"/>
              <a:gd name="connsiteY6" fmla="*/ 0 h 919162"/>
              <a:gd name="connsiteX0-1" fmla="*/ 4762 w 1266825"/>
              <a:gd name="connsiteY0-2" fmla="*/ 0 h 928687"/>
              <a:gd name="connsiteX1-3" fmla="*/ 900112 w 1266825"/>
              <a:gd name="connsiteY1-4" fmla="*/ 4762 h 928687"/>
              <a:gd name="connsiteX2-5" fmla="*/ 1266825 w 1266825"/>
              <a:gd name="connsiteY2-6" fmla="*/ 452437 h 928687"/>
              <a:gd name="connsiteX3-7" fmla="*/ 947737 w 1266825"/>
              <a:gd name="connsiteY3-8" fmla="*/ 928687 h 928687"/>
              <a:gd name="connsiteX4-9" fmla="*/ 0 w 1266825"/>
              <a:gd name="connsiteY4-10" fmla="*/ 919162 h 928687"/>
              <a:gd name="connsiteX5-11" fmla="*/ 347662 w 1266825"/>
              <a:gd name="connsiteY5-12" fmla="*/ 452437 h 928687"/>
              <a:gd name="connsiteX6-13" fmla="*/ 4762 w 1266825"/>
              <a:gd name="connsiteY6-14" fmla="*/ 0 h 928687"/>
              <a:gd name="connsiteX0-15" fmla="*/ 4762 w 1314450"/>
              <a:gd name="connsiteY0-16" fmla="*/ 0 h 928687"/>
              <a:gd name="connsiteX1-17" fmla="*/ 900112 w 1314450"/>
              <a:gd name="connsiteY1-18" fmla="*/ 4762 h 928687"/>
              <a:gd name="connsiteX2-19" fmla="*/ 1314450 w 1314450"/>
              <a:gd name="connsiteY2-20" fmla="*/ 442912 h 928687"/>
              <a:gd name="connsiteX3-21" fmla="*/ 947737 w 1314450"/>
              <a:gd name="connsiteY3-22" fmla="*/ 928687 h 928687"/>
              <a:gd name="connsiteX4-23" fmla="*/ 0 w 1314450"/>
              <a:gd name="connsiteY4-24" fmla="*/ 919162 h 928687"/>
              <a:gd name="connsiteX5-25" fmla="*/ 347662 w 1314450"/>
              <a:gd name="connsiteY5-26" fmla="*/ 452437 h 928687"/>
              <a:gd name="connsiteX6-27" fmla="*/ 4762 w 1314450"/>
              <a:gd name="connsiteY6-28" fmla="*/ 0 h 928687"/>
              <a:gd name="connsiteX0-29" fmla="*/ 4762 w 1314450"/>
              <a:gd name="connsiteY0-30" fmla="*/ 0 h 928687"/>
              <a:gd name="connsiteX1-31" fmla="*/ 914400 w 1314450"/>
              <a:gd name="connsiteY1-32" fmla="*/ 0 h 928687"/>
              <a:gd name="connsiteX2-33" fmla="*/ 1314450 w 1314450"/>
              <a:gd name="connsiteY2-34" fmla="*/ 442912 h 928687"/>
              <a:gd name="connsiteX3-35" fmla="*/ 947737 w 1314450"/>
              <a:gd name="connsiteY3-36" fmla="*/ 928687 h 928687"/>
              <a:gd name="connsiteX4-37" fmla="*/ 0 w 1314450"/>
              <a:gd name="connsiteY4-38" fmla="*/ 919162 h 928687"/>
              <a:gd name="connsiteX5-39" fmla="*/ 347662 w 1314450"/>
              <a:gd name="connsiteY5-40" fmla="*/ 452437 h 928687"/>
              <a:gd name="connsiteX6-41" fmla="*/ 4762 w 1314450"/>
              <a:gd name="connsiteY6-42" fmla="*/ 0 h 9286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14450" h="928687">
                <a:moveTo>
                  <a:pt x="4762" y="0"/>
                </a:moveTo>
                <a:lnTo>
                  <a:pt x="914400" y="0"/>
                </a:lnTo>
                <a:lnTo>
                  <a:pt x="1314450" y="442912"/>
                </a:lnTo>
                <a:lnTo>
                  <a:pt x="947737" y="928687"/>
                </a:lnTo>
                <a:lnTo>
                  <a:pt x="0" y="919162"/>
                </a:lnTo>
                <a:lnTo>
                  <a:pt x="347662" y="452437"/>
                </a:lnTo>
                <a:lnTo>
                  <a:pt x="4762" y="0"/>
                </a:lnTo>
                <a:close/>
              </a:path>
            </a:pathLst>
          </a:custGeom>
          <a:solidFill>
            <a:srgbClr val="72BB1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任意多边形: 形状 16"/>
          <p:cNvSpPr/>
          <p:nvPr/>
        </p:nvSpPr>
        <p:spPr>
          <a:xfrm>
            <a:off x="6867843" y="2515791"/>
            <a:ext cx="1552575" cy="919162"/>
          </a:xfrm>
          <a:custGeom>
            <a:avLst/>
            <a:gdLst>
              <a:gd name="connsiteX0" fmla="*/ 0 w 1552575"/>
              <a:gd name="connsiteY0" fmla="*/ 23812 h 919162"/>
              <a:gd name="connsiteX1" fmla="*/ 1552575 w 1552575"/>
              <a:gd name="connsiteY1" fmla="*/ 0 h 919162"/>
              <a:gd name="connsiteX2" fmla="*/ 1171575 w 1552575"/>
              <a:gd name="connsiteY2" fmla="*/ 461962 h 919162"/>
              <a:gd name="connsiteX3" fmla="*/ 1538288 w 1552575"/>
              <a:gd name="connsiteY3" fmla="*/ 919162 h 919162"/>
              <a:gd name="connsiteX4" fmla="*/ 85725 w 1552575"/>
              <a:gd name="connsiteY4" fmla="*/ 900112 h 919162"/>
              <a:gd name="connsiteX5" fmla="*/ 0 w 1552575"/>
              <a:gd name="connsiteY5" fmla="*/ 23812 h 9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2575" h="919162">
                <a:moveTo>
                  <a:pt x="0" y="23812"/>
                </a:moveTo>
                <a:lnTo>
                  <a:pt x="1552575" y="0"/>
                </a:lnTo>
                <a:lnTo>
                  <a:pt x="1171575" y="461962"/>
                </a:lnTo>
                <a:lnTo>
                  <a:pt x="1538288" y="919162"/>
                </a:lnTo>
                <a:lnTo>
                  <a:pt x="85725" y="900112"/>
                </a:lnTo>
                <a:lnTo>
                  <a:pt x="0" y="23812"/>
                </a:lnTo>
                <a:close/>
              </a:path>
            </a:pathLst>
          </a:custGeom>
          <a:solidFill>
            <a:srgbClr val="72BB13">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5"/>
          <p:cNvSpPr/>
          <p:nvPr/>
        </p:nvSpPr>
        <p:spPr>
          <a:xfrm>
            <a:off x="6456363" y="4343638"/>
            <a:ext cx="1051560" cy="929640"/>
          </a:xfrm>
          <a:custGeom>
            <a:avLst/>
            <a:gdLst>
              <a:gd name="connsiteX0" fmla="*/ 350520 w 1051560"/>
              <a:gd name="connsiteY0" fmla="*/ 0 h 929640"/>
              <a:gd name="connsiteX1" fmla="*/ 0 w 1051560"/>
              <a:gd name="connsiteY1" fmla="*/ 480060 h 929640"/>
              <a:gd name="connsiteX2" fmla="*/ 327660 w 1051560"/>
              <a:gd name="connsiteY2" fmla="*/ 906780 h 929640"/>
              <a:gd name="connsiteX3" fmla="*/ 1051560 w 1051560"/>
              <a:gd name="connsiteY3" fmla="*/ 929640 h 929640"/>
              <a:gd name="connsiteX4" fmla="*/ 670560 w 1051560"/>
              <a:gd name="connsiteY4" fmla="*/ 487680 h 929640"/>
              <a:gd name="connsiteX5" fmla="*/ 1005840 w 1051560"/>
              <a:gd name="connsiteY5" fmla="*/ 38100 h 929640"/>
              <a:gd name="connsiteX6" fmla="*/ 1021080 w 1051560"/>
              <a:gd name="connsiteY6" fmla="*/ 7620 h 929640"/>
              <a:gd name="connsiteX7" fmla="*/ 350520 w 1051560"/>
              <a:gd name="connsiteY7" fmla="*/ 0 h 9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1560" h="929640">
                <a:moveTo>
                  <a:pt x="350520" y="0"/>
                </a:moveTo>
                <a:lnTo>
                  <a:pt x="0" y="480060"/>
                </a:lnTo>
                <a:lnTo>
                  <a:pt x="327660" y="906780"/>
                </a:lnTo>
                <a:lnTo>
                  <a:pt x="1051560" y="929640"/>
                </a:lnTo>
                <a:lnTo>
                  <a:pt x="670560" y="487680"/>
                </a:lnTo>
                <a:lnTo>
                  <a:pt x="1005840" y="38100"/>
                </a:lnTo>
                <a:lnTo>
                  <a:pt x="1021080" y="7620"/>
                </a:lnTo>
                <a:lnTo>
                  <a:pt x="350520" y="0"/>
                </a:lnTo>
                <a:close/>
              </a:path>
            </a:pathLst>
          </a:custGeom>
          <a:solidFill>
            <a:srgbClr val="4EA01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任意多边形: 形状 8"/>
          <p:cNvSpPr/>
          <p:nvPr/>
        </p:nvSpPr>
        <p:spPr>
          <a:xfrm>
            <a:off x="5381943" y="3073003"/>
            <a:ext cx="1309688" cy="1552575"/>
          </a:xfrm>
          <a:custGeom>
            <a:avLst/>
            <a:gdLst>
              <a:gd name="connsiteX0" fmla="*/ 0 w 1309688"/>
              <a:gd name="connsiteY0" fmla="*/ 0 h 1552575"/>
              <a:gd name="connsiteX1" fmla="*/ 614363 w 1309688"/>
              <a:gd name="connsiteY1" fmla="*/ 785813 h 1552575"/>
              <a:gd name="connsiteX2" fmla="*/ 0 w 1309688"/>
              <a:gd name="connsiteY2" fmla="*/ 1552575 h 1552575"/>
              <a:gd name="connsiteX3" fmla="*/ 728663 w 1309688"/>
              <a:gd name="connsiteY3" fmla="*/ 1547813 h 1552575"/>
              <a:gd name="connsiteX4" fmla="*/ 1309688 w 1309688"/>
              <a:gd name="connsiteY4" fmla="*/ 781050 h 1552575"/>
              <a:gd name="connsiteX5" fmla="*/ 709613 w 1309688"/>
              <a:gd name="connsiteY5" fmla="*/ 0 h 1552575"/>
              <a:gd name="connsiteX6" fmla="*/ 0 w 1309688"/>
              <a:gd name="connsiteY6"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688" h="1552575">
                <a:moveTo>
                  <a:pt x="0" y="0"/>
                </a:moveTo>
                <a:lnTo>
                  <a:pt x="614363" y="785813"/>
                </a:lnTo>
                <a:lnTo>
                  <a:pt x="0" y="1552575"/>
                </a:lnTo>
                <a:lnTo>
                  <a:pt x="728663" y="1547813"/>
                </a:lnTo>
                <a:lnTo>
                  <a:pt x="1309688" y="781050"/>
                </a:lnTo>
                <a:lnTo>
                  <a:pt x="709613" y="0"/>
                </a:lnTo>
                <a:lnTo>
                  <a:pt x="0" y="0"/>
                </a:lnTo>
                <a:close/>
              </a:path>
            </a:pathLst>
          </a:custGeom>
          <a:solidFill>
            <a:srgbClr val="4EA01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箭头: V 形 11"/>
          <p:cNvSpPr/>
          <p:nvPr/>
        </p:nvSpPr>
        <p:spPr>
          <a:xfrm>
            <a:off x="4086542" y="3392091"/>
            <a:ext cx="809625" cy="933449"/>
          </a:xfrm>
          <a:custGeom>
            <a:avLst/>
            <a:gdLst>
              <a:gd name="connsiteX0" fmla="*/ 0 w 781050"/>
              <a:gd name="connsiteY0" fmla="*/ 0 h 928687"/>
              <a:gd name="connsiteX1" fmla="*/ 390525 w 781050"/>
              <a:gd name="connsiteY1" fmla="*/ 0 h 928687"/>
              <a:gd name="connsiteX2" fmla="*/ 781050 w 781050"/>
              <a:gd name="connsiteY2" fmla="*/ 464344 h 928687"/>
              <a:gd name="connsiteX3" fmla="*/ 390525 w 781050"/>
              <a:gd name="connsiteY3" fmla="*/ 928687 h 928687"/>
              <a:gd name="connsiteX4" fmla="*/ 0 w 781050"/>
              <a:gd name="connsiteY4" fmla="*/ 928687 h 928687"/>
              <a:gd name="connsiteX5" fmla="*/ 390525 w 781050"/>
              <a:gd name="connsiteY5" fmla="*/ 464344 h 928687"/>
              <a:gd name="connsiteX6" fmla="*/ 0 w 781050"/>
              <a:gd name="connsiteY6" fmla="*/ 0 h 928687"/>
              <a:gd name="connsiteX0-1" fmla="*/ 0 w 781050"/>
              <a:gd name="connsiteY0-2" fmla="*/ 0 h 928687"/>
              <a:gd name="connsiteX1-3" fmla="*/ 438150 w 781050"/>
              <a:gd name="connsiteY1-4" fmla="*/ 0 h 928687"/>
              <a:gd name="connsiteX2-5" fmla="*/ 781050 w 781050"/>
              <a:gd name="connsiteY2-6" fmla="*/ 464344 h 928687"/>
              <a:gd name="connsiteX3-7" fmla="*/ 390525 w 781050"/>
              <a:gd name="connsiteY3-8" fmla="*/ 928687 h 928687"/>
              <a:gd name="connsiteX4-9" fmla="*/ 0 w 781050"/>
              <a:gd name="connsiteY4-10" fmla="*/ 928687 h 928687"/>
              <a:gd name="connsiteX5-11" fmla="*/ 390525 w 781050"/>
              <a:gd name="connsiteY5-12" fmla="*/ 464344 h 928687"/>
              <a:gd name="connsiteX6-13" fmla="*/ 0 w 781050"/>
              <a:gd name="connsiteY6-14" fmla="*/ 0 h 928687"/>
              <a:gd name="connsiteX0-15" fmla="*/ 0 w 781050"/>
              <a:gd name="connsiteY0-16" fmla="*/ 0 h 928687"/>
              <a:gd name="connsiteX1-17" fmla="*/ 438150 w 781050"/>
              <a:gd name="connsiteY1-18" fmla="*/ 0 h 928687"/>
              <a:gd name="connsiteX2-19" fmla="*/ 781050 w 781050"/>
              <a:gd name="connsiteY2-20" fmla="*/ 464344 h 928687"/>
              <a:gd name="connsiteX3-21" fmla="*/ 390525 w 781050"/>
              <a:gd name="connsiteY3-22" fmla="*/ 928687 h 928687"/>
              <a:gd name="connsiteX4-23" fmla="*/ 0 w 781050"/>
              <a:gd name="connsiteY4-24" fmla="*/ 928687 h 928687"/>
              <a:gd name="connsiteX5-25" fmla="*/ 347662 w 781050"/>
              <a:gd name="connsiteY5-26" fmla="*/ 440531 h 928687"/>
              <a:gd name="connsiteX6-27" fmla="*/ 0 w 781050"/>
              <a:gd name="connsiteY6-28" fmla="*/ 0 h 928687"/>
              <a:gd name="connsiteX0-29" fmla="*/ 28575 w 809625"/>
              <a:gd name="connsiteY0-30" fmla="*/ 0 h 928687"/>
              <a:gd name="connsiteX1-31" fmla="*/ 466725 w 809625"/>
              <a:gd name="connsiteY1-32" fmla="*/ 0 h 928687"/>
              <a:gd name="connsiteX2-33" fmla="*/ 809625 w 809625"/>
              <a:gd name="connsiteY2-34" fmla="*/ 464344 h 928687"/>
              <a:gd name="connsiteX3-35" fmla="*/ 419100 w 809625"/>
              <a:gd name="connsiteY3-36" fmla="*/ 928687 h 928687"/>
              <a:gd name="connsiteX4-37" fmla="*/ 0 w 809625"/>
              <a:gd name="connsiteY4-38" fmla="*/ 928687 h 928687"/>
              <a:gd name="connsiteX5-39" fmla="*/ 376237 w 809625"/>
              <a:gd name="connsiteY5-40" fmla="*/ 440531 h 928687"/>
              <a:gd name="connsiteX6-41" fmla="*/ 28575 w 809625"/>
              <a:gd name="connsiteY6-42" fmla="*/ 0 h 928687"/>
              <a:gd name="connsiteX0-43" fmla="*/ 28575 w 809625"/>
              <a:gd name="connsiteY0-44" fmla="*/ 0 h 933449"/>
              <a:gd name="connsiteX1-45" fmla="*/ 466725 w 809625"/>
              <a:gd name="connsiteY1-46" fmla="*/ 0 h 933449"/>
              <a:gd name="connsiteX2-47" fmla="*/ 809625 w 809625"/>
              <a:gd name="connsiteY2-48" fmla="*/ 464344 h 933449"/>
              <a:gd name="connsiteX3-49" fmla="*/ 442912 w 809625"/>
              <a:gd name="connsiteY3-50" fmla="*/ 933449 h 933449"/>
              <a:gd name="connsiteX4-51" fmla="*/ 0 w 809625"/>
              <a:gd name="connsiteY4-52" fmla="*/ 928687 h 933449"/>
              <a:gd name="connsiteX5-53" fmla="*/ 376237 w 809625"/>
              <a:gd name="connsiteY5-54" fmla="*/ 440531 h 933449"/>
              <a:gd name="connsiteX6-55" fmla="*/ 28575 w 809625"/>
              <a:gd name="connsiteY6-56" fmla="*/ 0 h 9334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809625" h="933449">
                <a:moveTo>
                  <a:pt x="28575" y="0"/>
                </a:moveTo>
                <a:lnTo>
                  <a:pt x="466725" y="0"/>
                </a:lnTo>
                <a:lnTo>
                  <a:pt x="809625" y="464344"/>
                </a:lnTo>
                <a:lnTo>
                  <a:pt x="442912" y="933449"/>
                </a:lnTo>
                <a:lnTo>
                  <a:pt x="0" y="928687"/>
                </a:lnTo>
                <a:lnTo>
                  <a:pt x="376237" y="440531"/>
                </a:lnTo>
                <a:lnTo>
                  <a:pt x="28575" y="0"/>
                </a:lnTo>
                <a:close/>
              </a:path>
            </a:pathLst>
          </a:cu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 name="任意多边形: 形状 13"/>
          <p:cNvSpPr/>
          <p:nvPr/>
        </p:nvSpPr>
        <p:spPr>
          <a:xfrm>
            <a:off x="3638868" y="3377803"/>
            <a:ext cx="615950" cy="930275"/>
          </a:xfrm>
          <a:custGeom>
            <a:avLst/>
            <a:gdLst>
              <a:gd name="connsiteX0" fmla="*/ 0 w 615950"/>
              <a:gd name="connsiteY0" fmla="*/ 0 h 930275"/>
              <a:gd name="connsiteX1" fmla="*/ 247650 w 615950"/>
              <a:gd name="connsiteY1" fmla="*/ 3175 h 930275"/>
              <a:gd name="connsiteX2" fmla="*/ 615950 w 615950"/>
              <a:gd name="connsiteY2" fmla="*/ 466725 h 930275"/>
              <a:gd name="connsiteX3" fmla="*/ 247650 w 615950"/>
              <a:gd name="connsiteY3" fmla="*/ 930275 h 930275"/>
              <a:gd name="connsiteX4" fmla="*/ 3175 w 615950"/>
              <a:gd name="connsiteY4" fmla="*/ 923925 h 930275"/>
              <a:gd name="connsiteX5" fmla="*/ 355600 w 615950"/>
              <a:gd name="connsiteY5" fmla="*/ 476250 h 930275"/>
              <a:gd name="connsiteX6" fmla="*/ 0 w 615950"/>
              <a:gd name="connsiteY6" fmla="*/ 0 h 93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950" h="930275">
                <a:moveTo>
                  <a:pt x="0" y="0"/>
                </a:moveTo>
                <a:lnTo>
                  <a:pt x="247650" y="3175"/>
                </a:lnTo>
                <a:lnTo>
                  <a:pt x="615950" y="466725"/>
                </a:lnTo>
                <a:lnTo>
                  <a:pt x="247650" y="930275"/>
                </a:lnTo>
                <a:lnTo>
                  <a:pt x="3175" y="923925"/>
                </a:lnTo>
                <a:lnTo>
                  <a:pt x="355600" y="476250"/>
                </a:lnTo>
                <a:lnTo>
                  <a:pt x="0" y="0"/>
                </a:lnTo>
                <a:close/>
              </a:path>
            </a:pathLst>
          </a:custGeom>
          <a:solidFill>
            <a:srgbClr val="BAD74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任意多边形: 形状 14"/>
          <p:cNvSpPr/>
          <p:nvPr/>
        </p:nvSpPr>
        <p:spPr>
          <a:xfrm>
            <a:off x="3200718" y="3384153"/>
            <a:ext cx="609600" cy="923925"/>
          </a:xfrm>
          <a:custGeom>
            <a:avLst/>
            <a:gdLst>
              <a:gd name="connsiteX0" fmla="*/ 15875 w 609600"/>
              <a:gd name="connsiteY0" fmla="*/ 0 h 923925"/>
              <a:gd name="connsiteX1" fmla="*/ 250825 w 609600"/>
              <a:gd name="connsiteY1" fmla="*/ 6350 h 923925"/>
              <a:gd name="connsiteX2" fmla="*/ 609600 w 609600"/>
              <a:gd name="connsiteY2" fmla="*/ 466725 h 923925"/>
              <a:gd name="connsiteX3" fmla="*/ 254000 w 609600"/>
              <a:gd name="connsiteY3" fmla="*/ 920750 h 923925"/>
              <a:gd name="connsiteX4" fmla="*/ 0 w 609600"/>
              <a:gd name="connsiteY4" fmla="*/ 923925 h 923925"/>
              <a:gd name="connsiteX5" fmla="*/ 349250 w 609600"/>
              <a:gd name="connsiteY5" fmla="*/ 463550 h 923925"/>
              <a:gd name="connsiteX6" fmla="*/ 15875 w 609600"/>
              <a:gd name="connsiteY6" fmla="*/ 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 h="923925">
                <a:moveTo>
                  <a:pt x="15875" y="0"/>
                </a:moveTo>
                <a:lnTo>
                  <a:pt x="250825" y="6350"/>
                </a:lnTo>
                <a:lnTo>
                  <a:pt x="609600" y="466725"/>
                </a:lnTo>
                <a:lnTo>
                  <a:pt x="254000" y="920750"/>
                </a:lnTo>
                <a:lnTo>
                  <a:pt x="0" y="923925"/>
                </a:lnTo>
                <a:lnTo>
                  <a:pt x="349250" y="463550"/>
                </a:lnTo>
                <a:lnTo>
                  <a:pt x="15875" y="0"/>
                </a:lnTo>
                <a:close/>
              </a:path>
            </a:pathLst>
          </a:custGeom>
          <a:solidFill>
            <a:srgbClr val="D1E3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任意多边形: 形状 15"/>
          <p:cNvSpPr/>
          <p:nvPr/>
        </p:nvSpPr>
        <p:spPr>
          <a:xfrm>
            <a:off x="6224906" y="2191941"/>
            <a:ext cx="1319213" cy="1581150"/>
          </a:xfrm>
          <a:custGeom>
            <a:avLst/>
            <a:gdLst>
              <a:gd name="connsiteX0" fmla="*/ 600075 w 1304925"/>
              <a:gd name="connsiteY0" fmla="*/ 0 h 1581150"/>
              <a:gd name="connsiteX1" fmla="*/ 0 w 1304925"/>
              <a:gd name="connsiteY1" fmla="*/ 776287 h 1581150"/>
              <a:gd name="connsiteX2" fmla="*/ 604837 w 1304925"/>
              <a:gd name="connsiteY2" fmla="*/ 1581150 h 1581150"/>
              <a:gd name="connsiteX3" fmla="*/ 1304925 w 1304925"/>
              <a:gd name="connsiteY3" fmla="*/ 1571625 h 1581150"/>
              <a:gd name="connsiteX4" fmla="*/ 704850 w 1304925"/>
              <a:gd name="connsiteY4" fmla="*/ 776287 h 1581150"/>
              <a:gd name="connsiteX5" fmla="*/ 1295400 w 1304925"/>
              <a:gd name="connsiteY5" fmla="*/ 28575 h 1581150"/>
              <a:gd name="connsiteX6" fmla="*/ 600075 w 1304925"/>
              <a:gd name="connsiteY6" fmla="*/ 0 h 1581150"/>
              <a:gd name="connsiteX0-1" fmla="*/ 600075 w 1319213"/>
              <a:gd name="connsiteY0-2" fmla="*/ 0 h 1581150"/>
              <a:gd name="connsiteX1-3" fmla="*/ 0 w 1319213"/>
              <a:gd name="connsiteY1-4" fmla="*/ 776287 h 1581150"/>
              <a:gd name="connsiteX2-5" fmla="*/ 604837 w 1319213"/>
              <a:gd name="connsiteY2-6" fmla="*/ 1581150 h 1581150"/>
              <a:gd name="connsiteX3-7" fmla="*/ 1304925 w 1319213"/>
              <a:gd name="connsiteY3-8" fmla="*/ 1571625 h 1581150"/>
              <a:gd name="connsiteX4-9" fmla="*/ 704850 w 1319213"/>
              <a:gd name="connsiteY4-10" fmla="*/ 776287 h 1581150"/>
              <a:gd name="connsiteX5-11" fmla="*/ 1319213 w 1319213"/>
              <a:gd name="connsiteY5-12" fmla="*/ 9525 h 1581150"/>
              <a:gd name="connsiteX6-13" fmla="*/ 600075 w 1319213"/>
              <a:gd name="connsiteY6-14" fmla="*/ 0 h 1581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19213" h="1581150">
                <a:moveTo>
                  <a:pt x="600075" y="0"/>
                </a:moveTo>
                <a:lnTo>
                  <a:pt x="0" y="776287"/>
                </a:lnTo>
                <a:lnTo>
                  <a:pt x="604837" y="1581150"/>
                </a:lnTo>
                <a:lnTo>
                  <a:pt x="1304925" y="1571625"/>
                </a:lnTo>
                <a:lnTo>
                  <a:pt x="704850" y="776287"/>
                </a:lnTo>
                <a:lnTo>
                  <a:pt x="1319213" y="9525"/>
                </a:lnTo>
                <a:lnTo>
                  <a:pt x="600075" y="0"/>
                </a:lnTo>
                <a:close/>
              </a:path>
            </a:pathLst>
          </a:custGeom>
          <a:solidFill>
            <a:srgbClr val="4EA01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任意多边形: 形状 18"/>
          <p:cNvSpPr/>
          <p:nvPr/>
        </p:nvSpPr>
        <p:spPr>
          <a:xfrm>
            <a:off x="6853556" y="1944291"/>
            <a:ext cx="847725" cy="204787"/>
          </a:xfrm>
          <a:custGeom>
            <a:avLst/>
            <a:gdLst>
              <a:gd name="connsiteX0" fmla="*/ 157162 w 842962"/>
              <a:gd name="connsiteY0" fmla="*/ 0 h 204787"/>
              <a:gd name="connsiteX1" fmla="*/ 0 w 842962"/>
              <a:gd name="connsiteY1" fmla="*/ 204787 h 204787"/>
              <a:gd name="connsiteX2" fmla="*/ 695325 w 842962"/>
              <a:gd name="connsiteY2" fmla="*/ 204787 h 204787"/>
              <a:gd name="connsiteX3" fmla="*/ 842962 w 842962"/>
              <a:gd name="connsiteY3" fmla="*/ 28575 h 204787"/>
              <a:gd name="connsiteX4" fmla="*/ 157162 w 842962"/>
              <a:gd name="connsiteY4" fmla="*/ 0 h 204787"/>
              <a:gd name="connsiteX0-1" fmla="*/ 157162 w 847725"/>
              <a:gd name="connsiteY0-2" fmla="*/ 0 h 204787"/>
              <a:gd name="connsiteX1-3" fmla="*/ 0 w 847725"/>
              <a:gd name="connsiteY1-4" fmla="*/ 204787 h 204787"/>
              <a:gd name="connsiteX2-5" fmla="*/ 695325 w 847725"/>
              <a:gd name="connsiteY2-6" fmla="*/ 204787 h 204787"/>
              <a:gd name="connsiteX3-7" fmla="*/ 847725 w 847725"/>
              <a:gd name="connsiteY3-8" fmla="*/ 4762 h 204787"/>
              <a:gd name="connsiteX4-9" fmla="*/ 157162 w 847725"/>
              <a:gd name="connsiteY4-10" fmla="*/ 0 h 204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725" h="204787">
                <a:moveTo>
                  <a:pt x="157162" y="0"/>
                </a:moveTo>
                <a:lnTo>
                  <a:pt x="0" y="204787"/>
                </a:lnTo>
                <a:lnTo>
                  <a:pt x="695325" y="204787"/>
                </a:lnTo>
                <a:lnTo>
                  <a:pt x="847725" y="4762"/>
                </a:lnTo>
                <a:lnTo>
                  <a:pt x="157162" y="0"/>
                </a:lnTo>
                <a:close/>
              </a:path>
            </a:pathLst>
          </a:cu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任意多边形: 形状 19"/>
          <p:cNvSpPr/>
          <p:nvPr/>
        </p:nvSpPr>
        <p:spPr>
          <a:xfrm>
            <a:off x="7026912" y="1705213"/>
            <a:ext cx="847725" cy="204787"/>
          </a:xfrm>
          <a:custGeom>
            <a:avLst/>
            <a:gdLst>
              <a:gd name="connsiteX0" fmla="*/ 157162 w 842962"/>
              <a:gd name="connsiteY0" fmla="*/ 0 h 204787"/>
              <a:gd name="connsiteX1" fmla="*/ 0 w 842962"/>
              <a:gd name="connsiteY1" fmla="*/ 204787 h 204787"/>
              <a:gd name="connsiteX2" fmla="*/ 695325 w 842962"/>
              <a:gd name="connsiteY2" fmla="*/ 204787 h 204787"/>
              <a:gd name="connsiteX3" fmla="*/ 842962 w 842962"/>
              <a:gd name="connsiteY3" fmla="*/ 28575 h 204787"/>
              <a:gd name="connsiteX4" fmla="*/ 157162 w 842962"/>
              <a:gd name="connsiteY4" fmla="*/ 0 h 204787"/>
              <a:gd name="connsiteX0-1" fmla="*/ 157162 w 847725"/>
              <a:gd name="connsiteY0-2" fmla="*/ 0 h 204787"/>
              <a:gd name="connsiteX1-3" fmla="*/ 0 w 847725"/>
              <a:gd name="connsiteY1-4" fmla="*/ 204787 h 204787"/>
              <a:gd name="connsiteX2-5" fmla="*/ 695325 w 847725"/>
              <a:gd name="connsiteY2-6" fmla="*/ 204787 h 204787"/>
              <a:gd name="connsiteX3-7" fmla="*/ 847725 w 847725"/>
              <a:gd name="connsiteY3-8" fmla="*/ 4762 h 204787"/>
              <a:gd name="connsiteX4-9" fmla="*/ 157162 w 847725"/>
              <a:gd name="connsiteY4-10" fmla="*/ 0 h 204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725" h="204787">
                <a:moveTo>
                  <a:pt x="157162" y="0"/>
                </a:moveTo>
                <a:lnTo>
                  <a:pt x="0" y="204787"/>
                </a:lnTo>
                <a:lnTo>
                  <a:pt x="695325" y="204787"/>
                </a:lnTo>
                <a:lnTo>
                  <a:pt x="847725" y="4762"/>
                </a:lnTo>
                <a:lnTo>
                  <a:pt x="157162" y="0"/>
                </a:lnTo>
                <a:close/>
              </a:path>
            </a:pathLst>
          </a:custGeom>
          <a:solidFill>
            <a:srgbClr val="BAD74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任意多边形: 形状 20"/>
          <p:cNvSpPr/>
          <p:nvPr/>
        </p:nvSpPr>
        <p:spPr>
          <a:xfrm>
            <a:off x="7205978" y="1475184"/>
            <a:ext cx="847725" cy="204787"/>
          </a:xfrm>
          <a:custGeom>
            <a:avLst/>
            <a:gdLst>
              <a:gd name="connsiteX0" fmla="*/ 157162 w 842962"/>
              <a:gd name="connsiteY0" fmla="*/ 0 h 204787"/>
              <a:gd name="connsiteX1" fmla="*/ 0 w 842962"/>
              <a:gd name="connsiteY1" fmla="*/ 204787 h 204787"/>
              <a:gd name="connsiteX2" fmla="*/ 695325 w 842962"/>
              <a:gd name="connsiteY2" fmla="*/ 204787 h 204787"/>
              <a:gd name="connsiteX3" fmla="*/ 842962 w 842962"/>
              <a:gd name="connsiteY3" fmla="*/ 28575 h 204787"/>
              <a:gd name="connsiteX4" fmla="*/ 157162 w 842962"/>
              <a:gd name="connsiteY4" fmla="*/ 0 h 204787"/>
              <a:gd name="connsiteX0-1" fmla="*/ 157162 w 847725"/>
              <a:gd name="connsiteY0-2" fmla="*/ 0 h 204787"/>
              <a:gd name="connsiteX1-3" fmla="*/ 0 w 847725"/>
              <a:gd name="connsiteY1-4" fmla="*/ 204787 h 204787"/>
              <a:gd name="connsiteX2-5" fmla="*/ 695325 w 847725"/>
              <a:gd name="connsiteY2-6" fmla="*/ 204787 h 204787"/>
              <a:gd name="connsiteX3-7" fmla="*/ 847725 w 847725"/>
              <a:gd name="connsiteY3-8" fmla="*/ 4762 h 204787"/>
              <a:gd name="connsiteX4-9" fmla="*/ 157162 w 847725"/>
              <a:gd name="connsiteY4-10" fmla="*/ 0 h 204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725" h="204787">
                <a:moveTo>
                  <a:pt x="157162" y="0"/>
                </a:moveTo>
                <a:lnTo>
                  <a:pt x="0" y="204787"/>
                </a:lnTo>
                <a:lnTo>
                  <a:pt x="695325" y="204787"/>
                </a:lnTo>
                <a:lnTo>
                  <a:pt x="847725" y="4762"/>
                </a:lnTo>
                <a:lnTo>
                  <a:pt x="157162" y="0"/>
                </a:lnTo>
                <a:close/>
              </a:path>
            </a:pathLst>
          </a:custGeom>
          <a:solidFill>
            <a:srgbClr val="D1E3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文本框 3"/>
          <p:cNvSpPr txBox="1"/>
          <p:nvPr/>
        </p:nvSpPr>
        <p:spPr>
          <a:xfrm>
            <a:off x="5116195" y="3569335"/>
            <a:ext cx="635000" cy="579120"/>
          </a:xfrm>
          <a:prstGeom prst="rect">
            <a:avLst/>
          </a:prstGeom>
          <a:noFill/>
        </p:spPr>
        <p:txBody>
          <a:bodyPr wrap="none" rtlCol="0">
            <a:spAutoFit/>
          </a:bodyPr>
          <a:p>
            <a:r>
              <a:rPr lang="en-US" altLang="zh-CN" sz="3200" b="1">
                <a:solidFill>
                  <a:schemeClr val="bg1"/>
                </a:solidFill>
                <a:latin typeface="Arial" panose="020B0604020202020204" pitchFamily="34" charset="0"/>
              </a:rPr>
              <a:t>01</a:t>
            </a:r>
            <a:endParaRPr lang="en-US" altLang="zh-CN" sz="3200" b="1">
              <a:solidFill>
                <a:schemeClr val="bg1"/>
              </a:solidFill>
              <a:latin typeface="Arial" panose="020B0604020202020204" pitchFamily="34" charset="0"/>
            </a:endParaRPr>
          </a:p>
        </p:txBody>
      </p:sp>
      <p:sp>
        <p:nvSpPr>
          <p:cNvPr id="5" name="文本框 4"/>
          <p:cNvSpPr txBox="1"/>
          <p:nvPr/>
        </p:nvSpPr>
        <p:spPr>
          <a:xfrm>
            <a:off x="7228840" y="2653665"/>
            <a:ext cx="635000" cy="579120"/>
          </a:xfrm>
          <a:prstGeom prst="rect">
            <a:avLst/>
          </a:prstGeom>
          <a:noFill/>
        </p:spPr>
        <p:txBody>
          <a:bodyPr wrap="none" rtlCol="0">
            <a:spAutoFit/>
          </a:bodyPr>
          <a:p>
            <a:r>
              <a:rPr lang="en-US" altLang="zh-CN" sz="3200" b="1">
                <a:solidFill>
                  <a:schemeClr val="bg1"/>
                </a:solidFill>
                <a:latin typeface="Arial" panose="020B0604020202020204" pitchFamily="34" charset="0"/>
              </a:rPr>
              <a:t>02</a:t>
            </a:r>
            <a:endParaRPr lang="en-US" altLang="zh-CN" sz="3200" b="1">
              <a:solidFill>
                <a:schemeClr val="bg1"/>
              </a:solidFill>
              <a:latin typeface="Arial" panose="020B0604020202020204" pitchFamily="34" charset="0"/>
            </a:endParaRPr>
          </a:p>
        </p:txBody>
      </p:sp>
      <p:sp>
        <p:nvSpPr>
          <p:cNvPr id="7" name="文本框 6"/>
          <p:cNvSpPr txBox="1"/>
          <p:nvPr/>
        </p:nvSpPr>
        <p:spPr>
          <a:xfrm>
            <a:off x="7544435" y="4480560"/>
            <a:ext cx="635000" cy="579120"/>
          </a:xfrm>
          <a:prstGeom prst="rect">
            <a:avLst/>
          </a:prstGeom>
          <a:noFill/>
        </p:spPr>
        <p:txBody>
          <a:bodyPr wrap="none" rtlCol="0">
            <a:spAutoFit/>
          </a:bodyPr>
          <a:p>
            <a:r>
              <a:rPr lang="en-US" altLang="zh-CN" sz="3200" b="1">
                <a:solidFill>
                  <a:schemeClr val="bg1"/>
                </a:solidFill>
                <a:latin typeface="Arial" panose="020B0604020202020204" pitchFamily="34" charset="0"/>
              </a:rPr>
              <a:t>03</a:t>
            </a:r>
            <a:endParaRPr lang="en-US" altLang="zh-CN" sz="3200" b="1">
              <a:solidFill>
                <a:schemeClr val="bg1"/>
              </a:solidFill>
              <a:latin typeface="Arial" panose="020B0604020202020204" pitchFamily="34" charset="0"/>
            </a:endParaRPr>
          </a:p>
        </p:txBody>
      </p:sp>
      <p:sp>
        <p:nvSpPr>
          <p:cNvPr id="112" name="TextBox 111"/>
          <p:cNvSpPr txBox="1"/>
          <p:nvPr/>
        </p:nvSpPr>
        <p:spPr>
          <a:xfrm>
            <a:off x="8509240" y="2579496"/>
            <a:ext cx="2649261" cy="85534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0" name="TextBox 111"/>
          <p:cNvSpPr txBox="1"/>
          <p:nvPr/>
        </p:nvSpPr>
        <p:spPr>
          <a:xfrm>
            <a:off x="8624810" y="4483861"/>
            <a:ext cx="2649261" cy="85534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hacked. The people who did it wanted him to pay them to keep quiet.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3" name="TextBox 111"/>
          <p:cNvSpPr txBox="1"/>
          <p:nvPr/>
        </p:nvSpPr>
        <p:spPr>
          <a:xfrm>
            <a:off x="552055" y="3459606"/>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2" name="图片 1" descr="fe1ccbe814a80d5b46adcc075a35713c99"/>
          <p:cNvPicPr>
            <a:picLocks noChangeAspect="1"/>
          </p:cNvPicPr>
          <p:nvPr/>
        </p:nvPicPr>
        <p:blipFill>
          <a:blip r:embed="rId1"/>
          <a:stretch>
            <a:fillRect/>
          </a:stretch>
        </p:blipFill>
        <p:spPr>
          <a:xfrm>
            <a:off x="8971280" y="-4445"/>
            <a:ext cx="3224530" cy="2108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0"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fe1ccbe814a80d5b46adcc075a35713c99"/>
          <p:cNvPicPr>
            <a:picLocks noChangeAspect="1"/>
          </p:cNvPicPr>
          <p:nvPr/>
        </p:nvPicPr>
        <p:blipFill>
          <a:blip r:embed="rId1"/>
          <a:stretch>
            <a:fillRect/>
          </a:stretch>
        </p:blipFill>
        <p:spPr>
          <a:xfrm>
            <a:off x="8971280" y="-4445"/>
            <a:ext cx="3224530" cy="2108200"/>
          </a:xfrm>
          <a:prstGeom prst="rect">
            <a:avLst/>
          </a:prstGeom>
        </p:spPr>
      </p:pic>
      <p:grpSp>
        <p:nvGrpSpPr>
          <p:cNvPr id="29" name="组合 28"/>
          <p:cNvGrpSpPr/>
          <p:nvPr/>
        </p:nvGrpSpPr>
        <p:grpSpPr>
          <a:xfrm>
            <a:off x="3657485" y="1481981"/>
            <a:ext cx="4285672" cy="3967010"/>
            <a:chOff x="3731491" y="1514766"/>
            <a:chExt cx="4285672" cy="3967010"/>
          </a:xfrm>
        </p:grpSpPr>
        <p:sp>
          <p:nvSpPr>
            <p:cNvPr id="27" name="任意多边形: 形状 18"/>
            <p:cNvSpPr/>
            <p:nvPr/>
          </p:nvSpPr>
          <p:spPr>
            <a:xfrm>
              <a:off x="4091709" y="1570182"/>
              <a:ext cx="3796146" cy="1542473"/>
            </a:xfrm>
            <a:custGeom>
              <a:avLst/>
              <a:gdLst>
                <a:gd name="connsiteX0" fmla="*/ 0 w 3796146"/>
                <a:gd name="connsiteY0" fmla="*/ 1283854 h 1542473"/>
                <a:gd name="connsiteX1" fmla="*/ 18473 w 3796146"/>
                <a:gd name="connsiteY1" fmla="*/ 1533236 h 1542473"/>
                <a:gd name="connsiteX2" fmla="*/ 1893455 w 3796146"/>
                <a:gd name="connsiteY2" fmla="*/ 1542473 h 1542473"/>
                <a:gd name="connsiteX3" fmla="*/ 1893455 w 3796146"/>
                <a:gd name="connsiteY3" fmla="*/ 0 h 1542473"/>
                <a:gd name="connsiteX4" fmla="*/ 3796146 w 3796146"/>
                <a:gd name="connsiteY4" fmla="*/ 9236 h 1542473"/>
                <a:gd name="connsiteX5" fmla="*/ 3796146 w 3796146"/>
                <a:gd name="connsiteY5" fmla="*/ 0 h 154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6146" h="1542473">
                  <a:moveTo>
                    <a:pt x="0" y="1283854"/>
                  </a:moveTo>
                  <a:lnTo>
                    <a:pt x="18473" y="1533236"/>
                  </a:lnTo>
                  <a:lnTo>
                    <a:pt x="1893455" y="1542473"/>
                  </a:lnTo>
                  <a:lnTo>
                    <a:pt x="1893455" y="0"/>
                  </a:lnTo>
                  <a:lnTo>
                    <a:pt x="3796146" y="9236"/>
                  </a:lnTo>
                  <a:lnTo>
                    <a:pt x="3796146" y="0"/>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任意多边形: 形状 19"/>
            <p:cNvSpPr/>
            <p:nvPr/>
          </p:nvSpPr>
          <p:spPr>
            <a:xfrm>
              <a:off x="4844904" y="2549236"/>
              <a:ext cx="3052187" cy="969819"/>
            </a:xfrm>
            <a:custGeom>
              <a:avLst/>
              <a:gdLst>
                <a:gd name="connsiteX0" fmla="*/ 0 w 3066473"/>
                <a:gd name="connsiteY0" fmla="*/ 748145 h 979055"/>
                <a:gd name="connsiteX1" fmla="*/ 18473 w 3066473"/>
                <a:gd name="connsiteY1" fmla="*/ 979055 h 979055"/>
                <a:gd name="connsiteX2" fmla="*/ 1524000 w 3066473"/>
                <a:gd name="connsiteY2" fmla="*/ 969818 h 979055"/>
                <a:gd name="connsiteX3" fmla="*/ 1505527 w 3066473"/>
                <a:gd name="connsiteY3" fmla="*/ 0 h 979055"/>
                <a:gd name="connsiteX4" fmla="*/ 3066473 w 3066473"/>
                <a:gd name="connsiteY4" fmla="*/ 18473 h 979055"/>
                <a:gd name="connsiteX5" fmla="*/ 3057237 w 3066473"/>
                <a:gd name="connsiteY5" fmla="*/ 9236 h 979055"/>
                <a:gd name="connsiteX6" fmla="*/ 3057237 w 3066473"/>
                <a:gd name="connsiteY6" fmla="*/ 9236 h 979055"/>
                <a:gd name="connsiteX0-1" fmla="*/ 0 w 3066473"/>
                <a:gd name="connsiteY0-2" fmla="*/ 738909 h 969819"/>
                <a:gd name="connsiteX1-3" fmla="*/ 18473 w 3066473"/>
                <a:gd name="connsiteY1-4" fmla="*/ 969819 h 969819"/>
                <a:gd name="connsiteX2-5" fmla="*/ 1524000 w 3066473"/>
                <a:gd name="connsiteY2-6" fmla="*/ 960582 h 969819"/>
                <a:gd name="connsiteX3-7" fmla="*/ 1529340 w 3066473"/>
                <a:gd name="connsiteY3-8" fmla="*/ 9814 h 969819"/>
                <a:gd name="connsiteX4-9" fmla="*/ 3066473 w 3066473"/>
                <a:gd name="connsiteY4-10" fmla="*/ 9237 h 969819"/>
                <a:gd name="connsiteX5-11" fmla="*/ 3057237 w 3066473"/>
                <a:gd name="connsiteY5-12" fmla="*/ 0 h 969819"/>
                <a:gd name="connsiteX6-13" fmla="*/ 3057237 w 3066473"/>
                <a:gd name="connsiteY6-14" fmla="*/ 0 h 969819"/>
                <a:gd name="connsiteX0-15" fmla="*/ 0 w 3066473"/>
                <a:gd name="connsiteY0-16" fmla="*/ 738909 h 969819"/>
                <a:gd name="connsiteX1-17" fmla="*/ 18473 w 3066473"/>
                <a:gd name="connsiteY1-18" fmla="*/ 969819 h 969819"/>
                <a:gd name="connsiteX2-19" fmla="*/ 1524000 w 3066473"/>
                <a:gd name="connsiteY2-20" fmla="*/ 960582 h 969819"/>
                <a:gd name="connsiteX3-21" fmla="*/ 1515052 w 3066473"/>
                <a:gd name="connsiteY3-22" fmla="*/ 9814 h 969819"/>
                <a:gd name="connsiteX4-23" fmla="*/ 3066473 w 3066473"/>
                <a:gd name="connsiteY4-24" fmla="*/ 9237 h 969819"/>
                <a:gd name="connsiteX5-25" fmla="*/ 3057237 w 3066473"/>
                <a:gd name="connsiteY5-26" fmla="*/ 0 h 969819"/>
                <a:gd name="connsiteX6-27" fmla="*/ 3057237 w 3066473"/>
                <a:gd name="connsiteY6-28" fmla="*/ 0 h 969819"/>
                <a:gd name="connsiteX0-29" fmla="*/ 0 w 3052186"/>
                <a:gd name="connsiteY0-30" fmla="*/ 738909 h 969819"/>
                <a:gd name="connsiteX1-31" fmla="*/ 4186 w 3052186"/>
                <a:gd name="connsiteY1-32" fmla="*/ 969819 h 969819"/>
                <a:gd name="connsiteX2-33" fmla="*/ 1509713 w 3052186"/>
                <a:gd name="connsiteY2-34" fmla="*/ 960582 h 969819"/>
                <a:gd name="connsiteX3-35" fmla="*/ 1500765 w 3052186"/>
                <a:gd name="connsiteY3-36" fmla="*/ 9814 h 969819"/>
                <a:gd name="connsiteX4-37" fmla="*/ 3052186 w 3052186"/>
                <a:gd name="connsiteY4-38" fmla="*/ 9237 h 969819"/>
                <a:gd name="connsiteX5-39" fmla="*/ 3042950 w 3052186"/>
                <a:gd name="connsiteY5-40" fmla="*/ 0 h 969819"/>
                <a:gd name="connsiteX6-41" fmla="*/ 3042950 w 3052186"/>
                <a:gd name="connsiteY6-42" fmla="*/ 0 h 969819"/>
                <a:gd name="connsiteX0-43" fmla="*/ 10207 w 3048106"/>
                <a:gd name="connsiteY0-44" fmla="*/ 738909 h 969819"/>
                <a:gd name="connsiteX1-45" fmla="*/ 106 w 3048106"/>
                <a:gd name="connsiteY1-46" fmla="*/ 969819 h 969819"/>
                <a:gd name="connsiteX2-47" fmla="*/ 1505633 w 3048106"/>
                <a:gd name="connsiteY2-48" fmla="*/ 960582 h 969819"/>
                <a:gd name="connsiteX3-49" fmla="*/ 1496685 w 3048106"/>
                <a:gd name="connsiteY3-50" fmla="*/ 9814 h 969819"/>
                <a:gd name="connsiteX4-51" fmla="*/ 3048106 w 3048106"/>
                <a:gd name="connsiteY4-52" fmla="*/ 9237 h 969819"/>
                <a:gd name="connsiteX5-53" fmla="*/ 3038870 w 3048106"/>
                <a:gd name="connsiteY5-54" fmla="*/ 0 h 969819"/>
                <a:gd name="connsiteX6-55" fmla="*/ 3038870 w 3048106"/>
                <a:gd name="connsiteY6-56" fmla="*/ 0 h 969819"/>
                <a:gd name="connsiteX0-57" fmla="*/ 0 w 3052187"/>
                <a:gd name="connsiteY0-58" fmla="*/ 738909 h 969819"/>
                <a:gd name="connsiteX1-59" fmla="*/ 4187 w 3052187"/>
                <a:gd name="connsiteY1-60" fmla="*/ 969819 h 969819"/>
                <a:gd name="connsiteX2-61" fmla="*/ 1509714 w 3052187"/>
                <a:gd name="connsiteY2-62" fmla="*/ 960582 h 969819"/>
                <a:gd name="connsiteX3-63" fmla="*/ 1500766 w 3052187"/>
                <a:gd name="connsiteY3-64" fmla="*/ 9814 h 969819"/>
                <a:gd name="connsiteX4-65" fmla="*/ 3052187 w 3052187"/>
                <a:gd name="connsiteY4-66" fmla="*/ 9237 h 969819"/>
                <a:gd name="connsiteX5-67" fmla="*/ 3042951 w 3052187"/>
                <a:gd name="connsiteY5-68" fmla="*/ 0 h 969819"/>
                <a:gd name="connsiteX6-69" fmla="*/ 3042951 w 3052187"/>
                <a:gd name="connsiteY6-70" fmla="*/ 0 h 9698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052187" h="969819">
                  <a:moveTo>
                    <a:pt x="0" y="738909"/>
                  </a:moveTo>
                  <a:cubicBezTo>
                    <a:pt x="1395" y="815879"/>
                    <a:pt x="2792" y="892849"/>
                    <a:pt x="4187" y="969819"/>
                  </a:cubicBezTo>
                  <a:lnTo>
                    <a:pt x="1509714" y="960582"/>
                  </a:lnTo>
                  <a:cubicBezTo>
                    <a:pt x="1506731" y="643659"/>
                    <a:pt x="1503749" y="326737"/>
                    <a:pt x="1500766" y="9814"/>
                  </a:cubicBezTo>
                  <a:lnTo>
                    <a:pt x="3052187" y="9237"/>
                  </a:lnTo>
                  <a:lnTo>
                    <a:pt x="3042951" y="0"/>
                  </a:lnTo>
                  <a:lnTo>
                    <a:pt x="3042951" y="0"/>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任意多边形: 形状 20"/>
            <p:cNvSpPr/>
            <p:nvPr/>
          </p:nvSpPr>
          <p:spPr>
            <a:xfrm>
              <a:off x="6345382" y="3528292"/>
              <a:ext cx="1551709" cy="397164"/>
            </a:xfrm>
            <a:custGeom>
              <a:avLst/>
              <a:gdLst>
                <a:gd name="connsiteX0" fmla="*/ 0 w 1551709"/>
                <a:gd name="connsiteY0" fmla="*/ 193964 h 415637"/>
                <a:gd name="connsiteX1" fmla="*/ 0 w 1551709"/>
                <a:gd name="connsiteY1" fmla="*/ 415637 h 415637"/>
                <a:gd name="connsiteX2" fmla="*/ 748145 w 1551709"/>
                <a:gd name="connsiteY2" fmla="*/ 415637 h 415637"/>
                <a:gd name="connsiteX3" fmla="*/ 766618 w 1551709"/>
                <a:gd name="connsiteY3" fmla="*/ 0 h 415637"/>
                <a:gd name="connsiteX4" fmla="*/ 1551709 w 1551709"/>
                <a:gd name="connsiteY4" fmla="*/ 18473 h 415637"/>
                <a:gd name="connsiteX5" fmla="*/ 1551709 w 1551709"/>
                <a:gd name="connsiteY5" fmla="*/ 18473 h 415637"/>
                <a:gd name="connsiteX0-1" fmla="*/ 0 w 1551709"/>
                <a:gd name="connsiteY0-2" fmla="*/ 189201 h 410874"/>
                <a:gd name="connsiteX1-3" fmla="*/ 0 w 1551709"/>
                <a:gd name="connsiteY1-4" fmla="*/ 410874 h 410874"/>
                <a:gd name="connsiteX2-5" fmla="*/ 748145 w 1551709"/>
                <a:gd name="connsiteY2-6" fmla="*/ 410874 h 410874"/>
                <a:gd name="connsiteX3-7" fmla="*/ 742805 w 1551709"/>
                <a:gd name="connsiteY3-8" fmla="*/ 0 h 410874"/>
                <a:gd name="connsiteX4-9" fmla="*/ 1551709 w 1551709"/>
                <a:gd name="connsiteY4-10" fmla="*/ 13710 h 410874"/>
                <a:gd name="connsiteX5-11" fmla="*/ 1551709 w 1551709"/>
                <a:gd name="connsiteY5-12" fmla="*/ 13710 h 410874"/>
                <a:gd name="connsiteX0-13" fmla="*/ 0 w 1551709"/>
                <a:gd name="connsiteY0-14" fmla="*/ 175491 h 397164"/>
                <a:gd name="connsiteX1-15" fmla="*/ 0 w 1551709"/>
                <a:gd name="connsiteY1-16" fmla="*/ 397164 h 397164"/>
                <a:gd name="connsiteX2-17" fmla="*/ 748145 w 1551709"/>
                <a:gd name="connsiteY2-18" fmla="*/ 397164 h 397164"/>
                <a:gd name="connsiteX3-19" fmla="*/ 742805 w 1551709"/>
                <a:gd name="connsiteY3-20" fmla="*/ 5340 h 397164"/>
                <a:gd name="connsiteX4-21" fmla="*/ 1551709 w 1551709"/>
                <a:gd name="connsiteY4-22" fmla="*/ 0 h 397164"/>
                <a:gd name="connsiteX5-23" fmla="*/ 1551709 w 1551709"/>
                <a:gd name="connsiteY5-24" fmla="*/ 0 h 397164"/>
                <a:gd name="connsiteX0-25" fmla="*/ 0 w 1551709"/>
                <a:gd name="connsiteY0-26" fmla="*/ 180253 h 397164"/>
                <a:gd name="connsiteX1-27" fmla="*/ 0 w 1551709"/>
                <a:gd name="connsiteY1-28" fmla="*/ 397164 h 397164"/>
                <a:gd name="connsiteX2-29" fmla="*/ 748145 w 1551709"/>
                <a:gd name="connsiteY2-30" fmla="*/ 397164 h 397164"/>
                <a:gd name="connsiteX3-31" fmla="*/ 742805 w 1551709"/>
                <a:gd name="connsiteY3-32" fmla="*/ 5340 h 397164"/>
                <a:gd name="connsiteX4-33" fmla="*/ 1551709 w 1551709"/>
                <a:gd name="connsiteY4-34" fmla="*/ 0 h 397164"/>
                <a:gd name="connsiteX5-35" fmla="*/ 1551709 w 1551709"/>
                <a:gd name="connsiteY5-36" fmla="*/ 0 h 3971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51709" h="397164">
                  <a:moveTo>
                    <a:pt x="0" y="180253"/>
                  </a:moveTo>
                  <a:lnTo>
                    <a:pt x="0" y="397164"/>
                  </a:lnTo>
                  <a:lnTo>
                    <a:pt x="748145" y="397164"/>
                  </a:lnTo>
                  <a:lnTo>
                    <a:pt x="742805" y="5340"/>
                  </a:lnTo>
                  <a:lnTo>
                    <a:pt x="1551709" y="0"/>
                  </a:lnTo>
                  <a:lnTo>
                    <a:pt x="1551709" y="0"/>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任意多边形: 形状 21"/>
            <p:cNvSpPr/>
            <p:nvPr/>
          </p:nvSpPr>
          <p:spPr>
            <a:xfrm>
              <a:off x="5467927" y="4100945"/>
              <a:ext cx="2447637" cy="369455"/>
            </a:xfrm>
            <a:custGeom>
              <a:avLst/>
              <a:gdLst>
                <a:gd name="connsiteX0" fmla="*/ 0 w 2447637"/>
                <a:gd name="connsiteY0" fmla="*/ 0 h 369455"/>
                <a:gd name="connsiteX1" fmla="*/ 18473 w 2447637"/>
                <a:gd name="connsiteY1" fmla="*/ 369455 h 369455"/>
                <a:gd name="connsiteX2" fmla="*/ 2419928 w 2447637"/>
                <a:gd name="connsiteY2" fmla="*/ 360219 h 369455"/>
                <a:gd name="connsiteX3" fmla="*/ 2447637 w 2447637"/>
                <a:gd name="connsiteY3" fmla="*/ 369455 h 369455"/>
              </a:gdLst>
              <a:ahLst/>
              <a:cxnLst>
                <a:cxn ang="0">
                  <a:pos x="connsiteX0" y="connsiteY0"/>
                </a:cxn>
                <a:cxn ang="0">
                  <a:pos x="connsiteX1" y="connsiteY1"/>
                </a:cxn>
                <a:cxn ang="0">
                  <a:pos x="connsiteX2" y="connsiteY2"/>
                </a:cxn>
                <a:cxn ang="0">
                  <a:pos x="connsiteX3" y="connsiteY3"/>
                </a:cxn>
              </a:cxnLst>
              <a:rect l="l" t="t" r="r" b="b"/>
              <a:pathLst>
                <a:path w="2447637" h="369455">
                  <a:moveTo>
                    <a:pt x="0" y="0"/>
                  </a:moveTo>
                  <a:lnTo>
                    <a:pt x="18473" y="369455"/>
                  </a:lnTo>
                  <a:lnTo>
                    <a:pt x="2419928" y="360219"/>
                  </a:lnTo>
                  <a:lnTo>
                    <a:pt x="2447637" y="369455"/>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任意多边形: 形状 22"/>
            <p:cNvSpPr/>
            <p:nvPr/>
          </p:nvSpPr>
          <p:spPr>
            <a:xfrm>
              <a:off x="3731491" y="4488873"/>
              <a:ext cx="4211782" cy="942109"/>
            </a:xfrm>
            <a:custGeom>
              <a:avLst/>
              <a:gdLst>
                <a:gd name="connsiteX0" fmla="*/ 0 w 4211782"/>
                <a:gd name="connsiteY0" fmla="*/ 0 h 942109"/>
                <a:gd name="connsiteX1" fmla="*/ 9236 w 4211782"/>
                <a:gd name="connsiteY1" fmla="*/ 923636 h 942109"/>
                <a:gd name="connsiteX2" fmla="*/ 4211782 w 4211782"/>
                <a:gd name="connsiteY2" fmla="*/ 932872 h 942109"/>
                <a:gd name="connsiteX3" fmla="*/ 4147127 w 4211782"/>
                <a:gd name="connsiteY3" fmla="*/ 942109 h 942109"/>
              </a:gdLst>
              <a:ahLst/>
              <a:cxnLst>
                <a:cxn ang="0">
                  <a:pos x="connsiteX0" y="connsiteY0"/>
                </a:cxn>
                <a:cxn ang="0">
                  <a:pos x="connsiteX1" y="connsiteY1"/>
                </a:cxn>
                <a:cxn ang="0">
                  <a:pos x="connsiteX2" y="connsiteY2"/>
                </a:cxn>
                <a:cxn ang="0">
                  <a:pos x="connsiteX3" y="connsiteY3"/>
                </a:cxn>
              </a:cxnLst>
              <a:rect l="l" t="t" r="r" b="b"/>
              <a:pathLst>
                <a:path w="4211782" h="942109">
                  <a:moveTo>
                    <a:pt x="0" y="0"/>
                  </a:moveTo>
                  <a:cubicBezTo>
                    <a:pt x="3079" y="307879"/>
                    <a:pt x="6157" y="615757"/>
                    <a:pt x="9236" y="923636"/>
                  </a:cubicBezTo>
                  <a:lnTo>
                    <a:pt x="4211782" y="932872"/>
                  </a:lnTo>
                  <a:lnTo>
                    <a:pt x="4147127" y="942109"/>
                  </a:ln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32"/>
            <p:cNvSpPr/>
            <p:nvPr/>
          </p:nvSpPr>
          <p:spPr>
            <a:xfrm>
              <a:off x="7887855" y="1514766"/>
              <a:ext cx="129308" cy="1293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33"/>
            <p:cNvSpPr/>
            <p:nvPr/>
          </p:nvSpPr>
          <p:spPr>
            <a:xfrm>
              <a:off x="7850910" y="2493818"/>
              <a:ext cx="129308" cy="1293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7869383" y="3456708"/>
              <a:ext cx="129308" cy="1293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5"/>
            <p:cNvSpPr/>
            <p:nvPr/>
          </p:nvSpPr>
          <p:spPr>
            <a:xfrm>
              <a:off x="7850910" y="4378037"/>
              <a:ext cx="129308" cy="1293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7869383" y="5352468"/>
              <a:ext cx="129308" cy="1293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矩形 4"/>
          <p:cNvSpPr/>
          <p:nvPr/>
        </p:nvSpPr>
        <p:spPr>
          <a:xfrm>
            <a:off x="-23495" y="1353185"/>
            <a:ext cx="2345055" cy="781685"/>
          </a:xfrm>
          <a:prstGeom prst="rect">
            <a:avLst/>
          </a:prstGeom>
          <a:solidFill>
            <a:srgbClr val="86A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3495" y="2387600"/>
            <a:ext cx="2345055" cy="500380"/>
          </a:xfrm>
          <a:prstGeom prst="rect">
            <a:avLst/>
          </a:prstGeom>
          <a:solidFill>
            <a:srgbClr val="D1E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3810" y="3121660"/>
            <a:ext cx="2345055" cy="1061085"/>
          </a:xfrm>
          <a:prstGeom prst="rect">
            <a:avLst/>
          </a:prstGeom>
          <a:solidFill>
            <a:srgbClr val="BAD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3495" y="5160010"/>
            <a:ext cx="2345055" cy="790575"/>
          </a:xfrm>
          <a:prstGeom prst="rect">
            <a:avLst/>
          </a:pr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23495" y="4407535"/>
            <a:ext cx="2345055" cy="521335"/>
          </a:xfrm>
          <a:prstGeom prst="rect">
            <a:avLst/>
          </a:prstGeom>
          <a:solidFill>
            <a:srgbClr val="4B5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3028950" y="3511550"/>
            <a:ext cx="3078480" cy="270510"/>
          </a:xfrm>
          <a:prstGeom prst="rect">
            <a:avLst/>
          </a:prstGeom>
          <a:solidFill>
            <a:srgbClr val="BAD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3028950" y="3934460"/>
            <a:ext cx="2218690" cy="270510"/>
          </a:xfrm>
          <a:prstGeom prst="rect">
            <a:avLst/>
          </a:prstGeom>
          <a:solidFill>
            <a:srgbClr val="4B5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3028950" y="3121660"/>
            <a:ext cx="1591945" cy="270510"/>
          </a:xfrm>
          <a:prstGeom prst="rect">
            <a:avLst/>
          </a:prstGeom>
          <a:solidFill>
            <a:srgbClr val="D1E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3028950" y="2707640"/>
            <a:ext cx="868680" cy="270510"/>
          </a:xfrm>
          <a:prstGeom prst="rect">
            <a:avLst/>
          </a:prstGeom>
          <a:solidFill>
            <a:srgbClr val="86A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3055620" y="4331335"/>
            <a:ext cx="492760" cy="256540"/>
          </a:xfrm>
          <a:prstGeom prst="rect">
            <a:avLst/>
          </a:pr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a:off x="2324735" y="1343025"/>
            <a:ext cx="716915" cy="1635125"/>
          </a:xfrm>
          <a:custGeom>
            <a:avLst/>
            <a:gdLst>
              <a:gd name="connsiteX0" fmla="*/ 15 w 1129"/>
              <a:gd name="connsiteY0" fmla="*/ 0 h 2575"/>
              <a:gd name="connsiteX1" fmla="*/ 0 w 1129"/>
              <a:gd name="connsiteY1" fmla="*/ 1247 h 2575"/>
              <a:gd name="connsiteX2" fmla="*/ 1129 w 1129"/>
              <a:gd name="connsiteY2" fmla="*/ 2575 h 2575"/>
              <a:gd name="connsiteX3" fmla="*/ 1114 w 1129"/>
              <a:gd name="connsiteY3" fmla="*/ 2162 h 2575"/>
              <a:gd name="connsiteX4" fmla="*/ 15 w 1129"/>
              <a:gd name="connsiteY4" fmla="*/ 0 h 2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9" h="2575">
                <a:moveTo>
                  <a:pt x="15" y="0"/>
                </a:moveTo>
                <a:lnTo>
                  <a:pt x="0" y="1247"/>
                </a:lnTo>
                <a:lnTo>
                  <a:pt x="1129" y="2575"/>
                </a:lnTo>
                <a:lnTo>
                  <a:pt x="1114" y="2162"/>
                </a:lnTo>
                <a:lnTo>
                  <a:pt x="15" y="0"/>
                </a:lnTo>
                <a:close/>
              </a:path>
            </a:pathLst>
          </a:custGeom>
          <a:solidFill>
            <a:srgbClr val="718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任意多边形: 形状 6"/>
          <p:cNvSpPr/>
          <p:nvPr/>
        </p:nvSpPr>
        <p:spPr>
          <a:xfrm>
            <a:off x="2346047" y="3137059"/>
            <a:ext cx="709295" cy="1042035"/>
          </a:xfrm>
          <a:custGeom>
            <a:avLst/>
            <a:gdLst>
              <a:gd name="connsiteX0" fmla="*/ 18 w 1117"/>
              <a:gd name="connsiteY0" fmla="*/ 0 h 1641"/>
              <a:gd name="connsiteX1" fmla="*/ 0 w 1117"/>
              <a:gd name="connsiteY1" fmla="*/ 1641 h 1641"/>
              <a:gd name="connsiteX2" fmla="*/ 1117 w 1117"/>
              <a:gd name="connsiteY2" fmla="*/ 1026 h 1641"/>
              <a:gd name="connsiteX3" fmla="*/ 1102 w 1117"/>
              <a:gd name="connsiteY3" fmla="*/ 598 h 1641"/>
              <a:gd name="connsiteX4" fmla="*/ 18 w 1117"/>
              <a:gd name="connsiteY4" fmla="*/ 0 h 1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 h="1641">
                <a:moveTo>
                  <a:pt x="18" y="0"/>
                </a:moveTo>
                <a:lnTo>
                  <a:pt x="0" y="1641"/>
                </a:lnTo>
                <a:lnTo>
                  <a:pt x="1117" y="1026"/>
                </a:lnTo>
                <a:lnTo>
                  <a:pt x="1102" y="598"/>
                </a:lnTo>
                <a:lnTo>
                  <a:pt x="18" y="0"/>
                </a:lnTo>
                <a:close/>
              </a:path>
            </a:pathLst>
          </a:custGeom>
          <a:solidFill>
            <a:srgbClr val="A1BE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任意多边形: 形状 7"/>
          <p:cNvSpPr/>
          <p:nvPr/>
        </p:nvSpPr>
        <p:spPr>
          <a:xfrm>
            <a:off x="2326997" y="2378552"/>
            <a:ext cx="714375" cy="1021715"/>
          </a:xfrm>
          <a:custGeom>
            <a:avLst/>
            <a:gdLst>
              <a:gd name="connsiteX0" fmla="*/ 7 w 1125"/>
              <a:gd name="connsiteY0" fmla="*/ 0 h 1609"/>
              <a:gd name="connsiteX1" fmla="*/ 0 w 1125"/>
              <a:gd name="connsiteY1" fmla="*/ 806 h 1609"/>
              <a:gd name="connsiteX2" fmla="*/ 1125 w 1125"/>
              <a:gd name="connsiteY2" fmla="*/ 1609 h 1609"/>
              <a:gd name="connsiteX3" fmla="*/ 1125 w 1125"/>
              <a:gd name="connsiteY3" fmla="*/ 1174 h 1609"/>
              <a:gd name="connsiteX4" fmla="*/ 7 w 1125"/>
              <a:gd name="connsiteY4" fmla="*/ 0 h 1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 h="1609">
                <a:moveTo>
                  <a:pt x="7" y="0"/>
                </a:moveTo>
                <a:lnTo>
                  <a:pt x="0" y="806"/>
                </a:lnTo>
                <a:lnTo>
                  <a:pt x="1125" y="1609"/>
                </a:lnTo>
                <a:lnTo>
                  <a:pt x="1125" y="1174"/>
                </a:lnTo>
                <a:lnTo>
                  <a:pt x="7" y="0"/>
                </a:lnTo>
                <a:close/>
              </a:path>
            </a:pathLst>
          </a:custGeom>
          <a:solidFill>
            <a:srgbClr val="B3CF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任意多边形: 形状 8"/>
          <p:cNvSpPr/>
          <p:nvPr/>
        </p:nvSpPr>
        <p:spPr>
          <a:xfrm>
            <a:off x="2321917" y="3935889"/>
            <a:ext cx="733425" cy="1009650"/>
          </a:xfrm>
          <a:custGeom>
            <a:avLst/>
            <a:gdLst>
              <a:gd name="connsiteX0" fmla="*/ 4763 w 733425"/>
              <a:gd name="connsiteY0" fmla="*/ 476250 h 1009650"/>
              <a:gd name="connsiteX1" fmla="*/ 0 w 733425"/>
              <a:gd name="connsiteY1" fmla="*/ 1009650 h 1009650"/>
              <a:gd name="connsiteX2" fmla="*/ 733425 w 733425"/>
              <a:gd name="connsiteY2" fmla="*/ 257175 h 1009650"/>
              <a:gd name="connsiteX3" fmla="*/ 728663 w 733425"/>
              <a:gd name="connsiteY3" fmla="*/ 0 h 1009650"/>
              <a:gd name="connsiteX4" fmla="*/ 4763 w 733425"/>
              <a:gd name="connsiteY4" fmla="*/ 476250 h 10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009650">
                <a:moveTo>
                  <a:pt x="4763" y="476250"/>
                </a:moveTo>
                <a:cubicBezTo>
                  <a:pt x="3175" y="654050"/>
                  <a:pt x="1588" y="831850"/>
                  <a:pt x="0" y="1009650"/>
                </a:cubicBezTo>
                <a:lnTo>
                  <a:pt x="733425" y="257175"/>
                </a:lnTo>
                <a:cubicBezTo>
                  <a:pt x="731838" y="171450"/>
                  <a:pt x="730250" y="85725"/>
                  <a:pt x="728663" y="0"/>
                </a:cubicBezTo>
                <a:lnTo>
                  <a:pt x="4763" y="476250"/>
                </a:lnTo>
                <a:close/>
              </a:path>
            </a:pathLst>
          </a:custGeom>
          <a:solidFill>
            <a:srgbClr val="3745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任意多边形: 形状 10"/>
          <p:cNvSpPr/>
          <p:nvPr/>
        </p:nvSpPr>
        <p:spPr>
          <a:xfrm>
            <a:off x="2321917" y="4328002"/>
            <a:ext cx="742950" cy="1643062"/>
          </a:xfrm>
          <a:custGeom>
            <a:avLst/>
            <a:gdLst>
              <a:gd name="connsiteX0" fmla="*/ 0 w 742950"/>
              <a:gd name="connsiteY0" fmla="*/ 833437 h 1643062"/>
              <a:gd name="connsiteX1" fmla="*/ 4763 w 742950"/>
              <a:gd name="connsiteY1" fmla="*/ 1643062 h 1643062"/>
              <a:gd name="connsiteX2" fmla="*/ 742950 w 742950"/>
              <a:gd name="connsiteY2" fmla="*/ 247650 h 1643062"/>
              <a:gd name="connsiteX3" fmla="*/ 742950 w 742950"/>
              <a:gd name="connsiteY3" fmla="*/ 0 h 1643062"/>
              <a:gd name="connsiteX4" fmla="*/ 0 w 742950"/>
              <a:gd name="connsiteY4" fmla="*/ 833437 h 164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1643062">
                <a:moveTo>
                  <a:pt x="0" y="833437"/>
                </a:moveTo>
                <a:cubicBezTo>
                  <a:pt x="1588" y="1103312"/>
                  <a:pt x="3175" y="1373187"/>
                  <a:pt x="4763" y="1643062"/>
                </a:cubicBezTo>
                <a:lnTo>
                  <a:pt x="742950" y="247650"/>
                </a:lnTo>
                <a:lnTo>
                  <a:pt x="742950" y="0"/>
                </a:lnTo>
                <a:lnTo>
                  <a:pt x="0" y="833437"/>
                </a:lnTo>
                <a:close/>
              </a:path>
            </a:pathLst>
          </a:custGeom>
          <a:solidFill>
            <a:srgbClr val="83A7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等腰三角形 20"/>
          <p:cNvSpPr/>
          <p:nvPr/>
        </p:nvSpPr>
        <p:spPr>
          <a:xfrm rot="5400000">
            <a:off x="4547195" y="3147698"/>
            <a:ext cx="345283" cy="197644"/>
          </a:xfrm>
          <a:prstGeom prst="triangle">
            <a:avLst/>
          </a:prstGeom>
          <a:solidFill>
            <a:srgbClr val="D1E3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等腰三角形 21"/>
          <p:cNvSpPr/>
          <p:nvPr/>
        </p:nvSpPr>
        <p:spPr>
          <a:xfrm rot="5400000">
            <a:off x="6029920" y="3548141"/>
            <a:ext cx="345283" cy="197644"/>
          </a:xfrm>
          <a:prstGeom prst="triangle">
            <a:avLst/>
          </a:prstGeom>
          <a:solidFill>
            <a:srgbClr val="BAD74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等腰三角形 22"/>
          <p:cNvSpPr/>
          <p:nvPr/>
        </p:nvSpPr>
        <p:spPr>
          <a:xfrm rot="5400000">
            <a:off x="5171855" y="3970895"/>
            <a:ext cx="345283" cy="197644"/>
          </a:xfrm>
          <a:prstGeom prst="triangle">
            <a:avLst/>
          </a:prstGeom>
          <a:solidFill>
            <a:srgbClr val="4B5F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等腰三角形 23"/>
          <p:cNvSpPr/>
          <p:nvPr/>
        </p:nvSpPr>
        <p:spPr>
          <a:xfrm rot="5400000">
            <a:off x="3458170" y="4360942"/>
            <a:ext cx="345283" cy="197644"/>
          </a:xfrm>
          <a:prstGeom prst="triangle">
            <a:avLst/>
          </a:prstGeom>
          <a:solidFill>
            <a:srgbClr val="ACD2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等腰三角形 24"/>
          <p:cNvSpPr/>
          <p:nvPr/>
        </p:nvSpPr>
        <p:spPr>
          <a:xfrm rot="5400000">
            <a:off x="3820120" y="2744868"/>
            <a:ext cx="345283" cy="197644"/>
          </a:xfrm>
          <a:prstGeom prst="triangle">
            <a:avLst/>
          </a:prstGeom>
          <a:solidFill>
            <a:srgbClr val="86AB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2" name="TextBox 111"/>
          <p:cNvSpPr txBox="1"/>
          <p:nvPr/>
        </p:nvSpPr>
        <p:spPr>
          <a:xfrm>
            <a:off x="8116175" y="1353311"/>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38" name="TextBox 111"/>
          <p:cNvSpPr txBox="1"/>
          <p:nvPr/>
        </p:nvSpPr>
        <p:spPr>
          <a:xfrm>
            <a:off x="8116175" y="2288666"/>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39" name="TextBox 111"/>
          <p:cNvSpPr txBox="1"/>
          <p:nvPr/>
        </p:nvSpPr>
        <p:spPr>
          <a:xfrm>
            <a:off x="8116175" y="3274821"/>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0" name="TextBox 111"/>
          <p:cNvSpPr txBox="1"/>
          <p:nvPr/>
        </p:nvSpPr>
        <p:spPr>
          <a:xfrm>
            <a:off x="8116175" y="4186681"/>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1" name="TextBox 111"/>
          <p:cNvSpPr txBox="1"/>
          <p:nvPr/>
        </p:nvSpPr>
        <p:spPr>
          <a:xfrm>
            <a:off x="8106650" y="5045836"/>
            <a:ext cx="2649261" cy="447675"/>
          </a:xfrm>
          <a:prstGeom prst="rect">
            <a:avLst/>
          </a:prstGeom>
          <a:noFill/>
        </p:spPr>
        <p:txBody>
          <a:bodyPr lIns="0" tIns="0" rIns="0" bIns="0">
            <a:spAutoFit/>
          </a:bodyPr>
          <a:p>
            <a:pPr defTabSz="1218565">
              <a:defRPr/>
            </a:pPr>
            <a:r>
              <a:rPr lang="en-US" altLang="zh-CN" sz="1600" b="1" kern="0" dirty="0">
                <a:latin typeface="Arial" panose="020B0604020202020204" pitchFamily="34" charset="0"/>
                <a:ea typeface="微软雅黑" panose="020B0503020204020204" pitchFamily="34" charset="-122"/>
                <a:sym typeface="+mn-ea"/>
              </a:rPr>
              <a:t>put your title here</a:t>
            </a:r>
            <a:endParaRPr lang="zh-CN" altLang="en-US" sz="1600" b="1" kern="0" dirty="0">
              <a:solidFill>
                <a:schemeClr val="tx1"/>
              </a:solidFill>
              <a:latin typeface="微软雅黑" panose="020B0503020204020204" pitchFamily="34" charset="-122"/>
              <a:ea typeface="微软雅黑" panose="020B0503020204020204" pitchFamily="34" charset="-122"/>
            </a:endParaRPr>
          </a:p>
          <a:p>
            <a:pPr defTabSz="1218565">
              <a:defRPr/>
            </a:pPr>
            <a:r>
              <a:rPr lang="zh-CN" altLang="en-US" sz="1335">
                <a:sym typeface="+mn-ea"/>
              </a:rPr>
              <a:t>David Beckham's emails have been et.</a:t>
            </a:r>
            <a:endParaRPr lang="en-US" altLang="zh-CN" sz="133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1+#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1+#ppt_w/2"/>
                                          </p:val>
                                        </p:tav>
                                        <p:tav tm="100000">
                                          <p:val>
                                            <p:strVal val="#ppt_x"/>
                                          </p:val>
                                        </p:tav>
                                      </p:tavLst>
                                    </p:anim>
                                    <p:anim calcmode="lin" valueType="num">
                                      <p:cBhvr additive="base">
                                        <p:cTn id="2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38" grpId="0"/>
      <p:bldP spid="39" grpId="0"/>
      <p:bldP spid="40" grpId="0"/>
      <p:bldP spid="4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任意多边形: 形状 11"/>
          <p:cNvSpPr/>
          <p:nvPr/>
        </p:nvSpPr>
        <p:spPr>
          <a:xfrm>
            <a:off x="7300786" y="1898974"/>
            <a:ext cx="1423987" cy="2142411"/>
          </a:xfrm>
          <a:custGeom>
            <a:avLst/>
            <a:gdLst>
              <a:gd name="connsiteX0" fmla="*/ 0 w 1165860"/>
              <a:gd name="connsiteY0" fmla="*/ 297180 h 1988820"/>
              <a:gd name="connsiteX1" fmla="*/ 800100 w 1165860"/>
              <a:gd name="connsiteY1" fmla="*/ 1988820 h 1988820"/>
              <a:gd name="connsiteX2" fmla="*/ 1165860 w 1165860"/>
              <a:gd name="connsiteY2" fmla="*/ 0 h 1988820"/>
              <a:gd name="connsiteX3" fmla="*/ 0 w 1165860"/>
              <a:gd name="connsiteY3" fmla="*/ 297180 h 1988820"/>
              <a:gd name="connsiteX0-1" fmla="*/ 0 w 1165860"/>
              <a:gd name="connsiteY0-2" fmla="*/ 396132 h 2087772"/>
              <a:gd name="connsiteX1-3" fmla="*/ 800100 w 1165860"/>
              <a:gd name="connsiteY1-4" fmla="*/ 2087772 h 2087772"/>
              <a:gd name="connsiteX2-5" fmla="*/ 1165860 w 1165860"/>
              <a:gd name="connsiteY2-6" fmla="*/ 98952 h 2087772"/>
              <a:gd name="connsiteX3-7" fmla="*/ 0 w 1165860"/>
              <a:gd name="connsiteY3-8" fmla="*/ 396132 h 2087772"/>
              <a:gd name="connsiteX0-9" fmla="*/ 0 w 1165860"/>
              <a:gd name="connsiteY0-10" fmla="*/ 463145 h 2154785"/>
              <a:gd name="connsiteX1-11" fmla="*/ 800100 w 1165860"/>
              <a:gd name="connsiteY1-12" fmla="*/ 2154785 h 2154785"/>
              <a:gd name="connsiteX2-13" fmla="*/ 1165860 w 1165860"/>
              <a:gd name="connsiteY2-14" fmla="*/ 165965 h 2154785"/>
              <a:gd name="connsiteX3-15" fmla="*/ 0 w 1165860"/>
              <a:gd name="connsiteY3-16" fmla="*/ 463145 h 2154785"/>
              <a:gd name="connsiteX0-17" fmla="*/ 0 w 1402760"/>
              <a:gd name="connsiteY0-18" fmla="*/ 463145 h 2154785"/>
              <a:gd name="connsiteX1-19" fmla="*/ 800100 w 1402760"/>
              <a:gd name="connsiteY1-20" fmla="*/ 2154785 h 2154785"/>
              <a:gd name="connsiteX2-21" fmla="*/ 1165860 w 1402760"/>
              <a:gd name="connsiteY2-22" fmla="*/ 165965 h 2154785"/>
              <a:gd name="connsiteX3-23" fmla="*/ 0 w 1402760"/>
              <a:gd name="connsiteY3-24" fmla="*/ 463145 h 2154785"/>
              <a:gd name="connsiteX0-25" fmla="*/ 0 w 1439227"/>
              <a:gd name="connsiteY0-26" fmla="*/ 463145 h 2154785"/>
              <a:gd name="connsiteX1-27" fmla="*/ 800100 w 1439227"/>
              <a:gd name="connsiteY1-28" fmla="*/ 2154785 h 2154785"/>
              <a:gd name="connsiteX2-29" fmla="*/ 1165860 w 1439227"/>
              <a:gd name="connsiteY2-30" fmla="*/ 165965 h 2154785"/>
              <a:gd name="connsiteX3-31" fmla="*/ 0 w 1439227"/>
              <a:gd name="connsiteY3-32" fmla="*/ 463145 h 2154785"/>
              <a:gd name="connsiteX0-33" fmla="*/ 0 w 1439227"/>
              <a:gd name="connsiteY0-34" fmla="*/ 463145 h 2162168"/>
              <a:gd name="connsiteX1-35" fmla="*/ 800100 w 1439227"/>
              <a:gd name="connsiteY1-36" fmla="*/ 2154785 h 2162168"/>
              <a:gd name="connsiteX2-37" fmla="*/ 1165860 w 1439227"/>
              <a:gd name="connsiteY2-38" fmla="*/ 165965 h 2162168"/>
              <a:gd name="connsiteX3-39" fmla="*/ 0 w 1439227"/>
              <a:gd name="connsiteY3-40" fmla="*/ 463145 h 2162168"/>
              <a:gd name="connsiteX0-41" fmla="*/ 0 w 1439227"/>
              <a:gd name="connsiteY0-42" fmla="*/ 463145 h 2163717"/>
              <a:gd name="connsiteX1-43" fmla="*/ 800100 w 1439227"/>
              <a:gd name="connsiteY1-44" fmla="*/ 2154785 h 2163717"/>
              <a:gd name="connsiteX2-45" fmla="*/ 1165860 w 1439227"/>
              <a:gd name="connsiteY2-46" fmla="*/ 165965 h 2163717"/>
              <a:gd name="connsiteX3-47" fmla="*/ 0 w 1439227"/>
              <a:gd name="connsiteY3-48" fmla="*/ 463145 h 2163717"/>
              <a:gd name="connsiteX0-49" fmla="*/ 0 w 1423987"/>
              <a:gd name="connsiteY0-50" fmla="*/ 494060 h 2134189"/>
              <a:gd name="connsiteX1-51" fmla="*/ 784860 w 1423987"/>
              <a:gd name="connsiteY1-52" fmla="*/ 2124740 h 2134189"/>
              <a:gd name="connsiteX2-53" fmla="*/ 1150620 w 1423987"/>
              <a:gd name="connsiteY2-54" fmla="*/ 135920 h 2134189"/>
              <a:gd name="connsiteX3-55" fmla="*/ 0 w 1423987"/>
              <a:gd name="connsiteY3-56" fmla="*/ 494060 h 2134189"/>
              <a:gd name="connsiteX0-57" fmla="*/ 0 w 1423987"/>
              <a:gd name="connsiteY0-58" fmla="*/ 502282 h 2142411"/>
              <a:gd name="connsiteX1-59" fmla="*/ 784860 w 1423987"/>
              <a:gd name="connsiteY1-60" fmla="*/ 2132962 h 2142411"/>
              <a:gd name="connsiteX2-61" fmla="*/ 1150620 w 1423987"/>
              <a:gd name="connsiteY2-62" fmla="*/ 144142 h 2142411"/>
              <a:gd name="connsiteX3-63" fmla="*/ 0 w 1423987"/>
              <a:gd name="connsiteY3-64" fmla="*/ 502282 h 2142411"/>
            </a:gdLst>
            <a:ahLst/>
            <a:cxnLst>
              <a:cxn ang="0">
                <a:pos x="connsiteX0-1" y="connsiteY0-2"/>
              </a:cxn>
              <a:cxn ang="0">
                <a:pos x="connsiteX1-3" y="connsiteY1-4"/>
              </a:cxn>
              <a:cxn ang="0">
                <a:pos x="connsiteX2-5" y="connsiteY2-6"/>
              </a:cxn>
              <a:cxn ang="0">
                <a:pos x="connsiteX3-7" y="connsiteY3-8"/>
              </a:cxn>
            </a:cxnLst>
            <a:rect l="l" t="t" r="r" b="b"/>
            <a:pathLst>
              <a:path w="1423987" h="2142411">
                <a:moveTo>
                  <a:pt x="0" y="502282"/>
                </a:moveTo>
                <a:cubicBezTo>
                  <a:pt x="716280" y="1302382"/>
                  <a:pt x="373380" y="2247262"/>
                  <a:pt x="784860" y="2132962"/>
                </a:cubicBezTo>
                <a:cubicBezTo>
                  <a:pt x="1120140" y="2064382"/>
                  <a:pt x="1805940" y="708022"/>
                  <a:pt x="1150620" y="144142"/>
                </a:cubicBezTo>
                <a:cubicBezTo>
                  <a:pt x="1097280" y="45082"/>
                  <a:pt x="556260" y="-259718"/>
                  <a:pt x="0" y="50228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任意多边形: 形状 12"/>
          <p:cNvSpPr/>
          <p:nvPr/>
        </p:nvSpPr>
        <p:spPr>
          <a:xfrm>
            <a:off x="3791776" y="2264095"/>
            <a:ext cx="941070" cy="1402080"/>
          </a:xfrm>
          <a:custGeom>
            <a:avLst/>
            <a:gdLst>
              <a:gd name="connsiteX0" fmla="*/ 929640 w 929640"/>
              <a:gd name="connsiteY0" fmla="*/ 419100 h 1402080"/>
              <a:gd name="connsiteX1" fmla="*/ 556260 w 929640"/>
              <a:gd name="connsiteY1" fmla="*/ 0 h 1402080"/>
              <a:gd name="connsiteX2" fmla="*/ 0 w 929640"/>
              <a:gd name="connsiteY2" fmla="*/ 982980 h 1402080"/>
              <a:gd name="connsiteX3" fmla="*/ 464820 w 929640"/>
              <a:gd name="connsiteY3" fmla="*/ 1402080 h 1402080"/>
              <a:gd name="connsiteX4" fmla="*/ 929640 w 929640"/>
              <a:gd name="connsiteY4" fmla="*/ 419100 h 1402080"/>
              <a:gd name="connsiteX0-1" fmla="*/ 929640 w 929640"/>
              <a:gd name="connsiteY0-2" fmla="*/ 419100 h 1402080"/>
              <a:gd name="connsiteX1-3" fmla="*/ 556260 w 929640"/>
              <a:gd name="connsiteY1-4" fmla="*/ 0 h 1402080"/>
              <a:gd name="connsiteX2-5" fmla="*/ 0 w 929640"/>
              <a:gd name="connsiteY2-6" fmla="*/ 982980 h 1402080"/>
              <a:gd name="connsiteX3-7" fmla="*/ 464820 w 929640"/>
              <a:gd name="connsiteY3-8" fmla="*/ 1402080 h 1402080"/>
              <a:gd name="connsiteX4-9" fmla="*/ 929640 w 929640"/>
              <a:gd name="connsiteY4-10" fmla="*/ 419100 h 1402080"/>
              <a:gd name="connsiteX0-11" fmla="*/ 929640 w 929640"/>
              <a:gd name="connsiteY0-12" fmla="*/ 419100 h 1402080"/>
              <a:gd name="connsiteX1-13" fmla="*/ 556260 w 929640"/>
              <a:gd name="connsiteY1-14" fmla="*/ 0 h 1402080"/>
              <a:gd name="connsiteX2-15" fmla="*/ 0 w 929640"/>
              <a:gd name="connsiteY2-16" fmla="*/ 982980 h 1402080"/>
              <a:gd name="connsiteX3-17" fmla="*/ 464820 w 929640"/>
              <a:gd name="connsiteY3-18" fmla="*/ 1402080 h 1402080"/>
              <a:gd name="connsiteX4-19" fmla="*/ 929640 w 929640"/>
              <a:gd name="connsiteY4-20" fmla="*/ 419100 h 1402080"/>
              <a:gd name="connsiteX0-21" fmla="*/ 929640 w 929640"/>
              <a:gd name="connsiteY0-22" fmla="*/ 419100 h 1402080"/>
              <a:gd name="connsiteX1-23" fmla="*/ 556260 w 929640"/>
              <a:gd name="connsiteY1-24" fmla="*/ 0 h 1402080"/>
              <a:gd name="connsiteX2-25" fmla="*/ 0 w 929640"/>
              <a:gd name="connsiteY2-26" fmla="*/ 982980 h 1402080"/>
              <a:gd name="connsiteX3-27" fmla="*/ 464820 w 929640"/>
              <a:gd name="connsiteY3-28" fmla="*/ 1402080 h 1402080"/>
              <a:gd name="connsiteX4-29" fmla="*/ 929640 w 929640"/>
              <a:gd name="connsiteY4-30" fmla="*/ 419100 h 1402080"/>
              <a:gd name="connsiteX0-31" fmla="*/ 950754 w 950754"/>
              <a:gd name="connsiteY0-32" fmla="*/ 419100 h 1402080"/>
              <a:gd name="connsiteX1-33" fmla="*/ 577374 w 950754"/>
              <a:gd name="connsiteY1-34" fmla="*/ 0 h 1402080"/>
              <a:gd name="connsiteX2-35" fmla="*/ 21114 w 950754"/>
              <a:gd name="connsiteY2-36" fmla="*/ 982980 h 1402080"/>
              <a:gd name="connsiteX3-37" fmla="*/ 485934 w 950754"/>
              <a:gd name="connsiteY3-38" fmla="*/ 1402080 h 1402080"/>
              <a:gd name="connsiteX4-39" fmla="*/ 950754 w 950754"/>
              <a:gd name="connsiteY4-40" fmla="*/ 419100 h 1402080"/>
              <a:gd name="connsiteX0-41" fmla="*/ 950754 w 950754"/>
              <a:gd name="connsiteY0-42" fmla="*/ 419100 h 1402080"/>
              <a:gd name="connsiteX1-43" fmla="*/ 577374 w 950754"/>
              <a:gd name="connsiteY1-44" fmla="*/ 0 h 1402080"/>
              <a:gd name="connsiteX2-45" fmla="*/ 21114 w 950754"/>
              <a:gd name="connsiteY2-46" fmla="*/ 982980 h 1402080"/>
              <a:gd name="connsiteX3-47" fmla="*/ 485934 w 950754"/>
              <a:gd name="connsiteY3-48" fmla="*/ 1402080 h 1402080"/>
              <a:gd name="connsiteX4-49" fmla="*/ 950754 w 950754"/>
              <a:gd name="connsiteY4-50" fmla="*/ 419100 h 1402080"/>
              <a:gd name="connsiteX0-51" fmla="*/ 950754 w 950754"/>
              <a:gd name="connsiteY0-52" fmla="*/ 419100 h 1406968"/>
              <a:gd name="connsiteX1-53" fmla="*/ 577374 w 950754"/>
              <a:gd name="connsiteY1-54" fmla="*/ 0 h 1406968"/>
              <a:gd name="connsiteX2-55" fmla="*/ 21114 w 950754"/>
              <a:gd name="connsiteY2-56" fmla="*/ 982980 h 1406968"/>
              <a:gd name="connsiteX3-57" fmla="*/ 485934 w 950754"/>
              <a:gd name="connsiteY3-58" fmla="*/ 1402080 h 1406968"/>
              <a:gd name="connsiteX4-59" fmla="*/ 950754 w 950754"/>
              <a:gd name="connsiteY4-60" fmla="*/ 419100 h 1406968"/>
              <a:gd name="connsiteX0-61" fmla="*/ 941070 w 941070"/>
              <a:gd name="connsiteY0-62" fmla="*/ 419100 h 1406968"/>
              <a:gd name="connsiteX1-63" fmla="*/ 567690 w 941070"/>
              <a:gd name="connsiteY1-64" fmla="*/ 0 h 1406968"/>
              <a:gd name="connsiteX2-65" fmla="*/ 11430 w 941070"/>
              <a:gd name="connsiteY2-66" fmla="*/ 982980 h 1406968"/>
              <a:gd name="connsiteX3-67" fmla="*/ 476250 w 941070"/>
              <a:gd name="connsiteY3-68" fmla="*/ 1402080 h 1406968"/>
              <a:gd name="connsiteX4-69" fmla="*/ 941070 w 941070"/>
              <a:gd name="connsiteY4-70" fmla="*/ 419100 h 1406968"/>
              <a:gd name="connsiteX0-71" fmla="*/ 941070 w 941070"/>
              <a:gd name="connsiteY0-72" fmla="*/ 419100 h 1402080"/>
              <a:gd name="connsiteX1-73" fmla="*/ 567690 w 941070"/>
              <a:gd name="connsiteY1-74" fmla="*/ 0 h 1402080"/>
              <a:gd name="connsiteX2-75" fmla="*/ 11430 w 941070"/>
              <a:gd name="connsiteY2-76" fmla="*/ 982980 h 1402080"/>
              <a:gd name="connsiteX3-77" fmla="*/ 476250 w 941070"/>
              <a:gd name="connsiteY3-78" fmla="*/ 1402080 h 1402080"/>
              <a:gd name="connsiteX4-79" fmla="*/ 941070 w 941070"/>
              <a:gd name="connsiteY4-80" fmla="*/ 419100 h 14020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1070" h="1402080">
                <a:moveTo>
                  <a:pt x="941070" y="419100"/>
                </a:moveTo>
                <a:cubicBezTo>
                  <a:pt x="808990" y="-25400"/>
                  <a:pt x="760730" y="17780"/>
                  <a:pt x="567690" y="0"/>
                </a:cubicBezTo>
                <a:cubicBezTo>
                  <a:pt x="115570" y="114300"/>
                  <a:pt x="-46990" y="670560"/>
                  <a:pt x="11430" y="982980"/>
                </a:cubicBezTo>
                <a:cubicBezTo>
                  <a:pt x="113030" y="1389380"/>
                  <a:pt x="298450" y="1391920"/>
                  <a:pt x="476250" y="1402080"/>
                </a:cubicBezTo>
                <a:lnTo>
                  <a:pt x="941070" y="4191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任意多边形: 形状 15"/>
          <p:cNvSpPr/>
          <p:nvPr/>
        </p:nvSpPr>
        <p:spPr>
          <a:xfrm>
            <a:off x="890208" y="2503851"/>
            <a:ext cx="1129918" cy="1375772"/>
          </a:xfrm>
          <a:custGeom>
            <a:avLst/>
            <a:gdLst>
              <a:gd name="connsiteX0" fmla="*/ 1112520 w 1112520"/>
              <a:gd name="connsiteY0" fmla="*/ 0 h 1325880"/>
              <a:gd name="connsiteX1" fmla="*/ 243840 w 1112520"/>
              <a:gd name="connsiteY1" fmla="*/ 152400 h 1325880"/>
              <a:gd name="connsiteX2" fmla="*/ 0 w 1112520"/>
              <a:gd name="connsiteY2" fmla="*/ 1021080 h 1325880"/>
              <a:gd name="connsiteX3" fmla="*/ 609600 w 1112520"/>
              <a:gd name="connsiteY3" fmla="*/ 1325880 h 1325880"/>
              <a:gd name="connsiteX4" fmla="*/ 1112520 w 1112520"/>
              <a:gd name="connsiteY4" fmla="*/ 0 h 1325880"/>
              <a:gd name="connsiteX0-1" fmla="*/ 1112520 w 1112520"/>
              <a:gd name="connsiteY0-2" fmla="*/ 0 h 1325880"/>
              <a:gd name="connsiteX1-3" fmla="*/ 243840 w 1112520"/>
              <a:gd name="connsiteY1-4" fmla="*/ 152400 h 1325880"/>
              <a:gd name="connsiteX2-5" fmla="*/ 0 w 1112520"/>
              <a:gd name="connsiteY2-6" fmla="*/ 1021080 h 1325880"/>
              <a:gd name="connsiteX3-7" fmla="*/ 609600 w 1112520"/>
              <a:gd name="connsiteY3-8" fmla="*/ 1325880 h 1325880"/>
              <a:gd name="connsiteX4-9" fmla="*/ 1112520 w 1112520"/>
              <a:gd name="connsiteY4-10" fmla="*/ 0 h 1325880"/>
              <a:gd name="connsiteX0-11" fmla="*/ 1112520 w 1112520"/>
              <a:gd name="connsiteY0-12" fmla="*/ 42184 h 1368064"/>
              <a:gd name="connsiteX1-13" fmla="*/ 243840 w 1112520"/>
              <a:gd name="connsiteY1-14" fmla="*/ 194584 h 1368064"/>
              <a:gd name="connsiteX2-15" fmla="*/ 0 w 1112520"/>
              <a:gd name="connsiteY2-16" fmla="*/ 1063264 h 1368064"/>
              <a:gd name="connsiteX3-17" fmla="*/ 609600 w 1112520"/>
              <a:gd name="connsiteY3-18" fmla="*/ 1368064 h 1368064"/>
              <a:gd name="connsiteX4-19" fmla="*/ 1112520 w 1112520"/>
              <a:gd name="connsiteY4-20" fmla="*/ 42184 h 1368064"/>
              <a:gd name="connsiteX0-21" fmla="*/ 1119614 w 1119614"/>
              <a:gd name="connsiteY0-22" fmla="*/ 42184 h 1368064"/>
              <a:gd name="connsiteX1-23" fmla="*/ 250934 w 1119614"/>
              <a:gd name="connsiteY1-24" fmla="*/ 194584 h 1368064"/>
              <a:gd name="connsiteX2-25" fmla="*/ 7094 w 1119614"/>
              <a:gd name="connsiteY2-26" fmla="*/ 1063264 h 1368064"/>
              <a:gd name="connsiteX3-27" fmla="*/ 616694 w 1119614"/>
              <a:gd name="connsiteY3-28" fmla="*/ 1368064 h 1368064"/>
              <a:gd name="connsiteX4-29" fmla="*/ 1119614 w 1119614"/>
              <a:gd name="connsiteY4-30" fmla="*/ 42184 h 1368064"/>
              <a:gd name="connsiteX0-31" fmla="*/ 1135495 w 1135495"/>
              <a:gd name="connsiteY0-32" fmla="*/ 42184 h 1368064"/>
              <a:gd name="connsiteX1-33" fmla="*/ 266815 w 1135495"/>
              <a:gd name="connsiteY1-34" fmla="*/ 194584 h 1368064"/>
              <a:gd name="connsiteX2-35" fmla="*/ 22975 w 1135495"/>
              <a:gd name="connsiteY2-36" fmla="*/ 1063264 h 1368064"/>
              <a:gd name="connsiteX3-37" fmla="*/ 632575 w 1135495"/>
              <a:gd name="connsiteY3-38" fmla="*/ 1368064 h 1368064"/>
              <a:gd name="connsiteX4-39" fmla="*/ 1135495 w 1135495"/>
              <a:gd name="connsiteY4-40" fmla="*/ 42184 h 1368064"/>
              <a:gd name="connsiteX0-41" fmla="*/ 1129918 w 1129918"/>
              <a:gd name="connsiteY0-42" fmla="*/ 42184 h 1368064"/>
              <a:gd name="connsiteX1-43" fmla="*/ 261238 w 1129918"/>
              <a:gd name="connsiteY1-44" fmla="*/ 194584 h 1368064"/>
              <a:gd name="connsiteX2-45" fmla="*/ 17398 w 1129918"/>
              <a:gd name="connsiteY2-46" fmla="*/ 1063264 h 1368064"/>
              <a:gd name="connsiteX3-47" fmla="*/ 626998 w 1129918"/>
              <a:gd name="connsiteY3-48" fmla="*/ 1368064 h 1368064"/>
              <a:gd name="connsiteX4-49" fmla="*/ 1129918 w 1129918"/>
              <a:gd name="connsiteY4-50" fmla="*/ 42184 h 1368064"/>
              <a:gd name="connsiteX0-51" fmla="*/ 1129918 w 1129918"/>
              <a:gd name="connsiteY0-52" fmla="*/ 42184 h 1375772"/>
              <a:gd name="connsiteX1-53" fmla="*/ 261238 w 1129918"/>
              <a:gd name="connsiteY1-54" fmla="*/ 194584 h 1375772"/>
              <a:gd name="connsiteX2-55" fmla="*/ 17398 w 1129918"/>
              <a:gd name="connsiteY2-56" fmla="*/ 1063264 h 1375772"/>
              <a:gd name="connsiteX3-57" fmla="*/ 626998 w 1129918"/>
              <a:gd name="connsiteY3-58" fmla="*/ 1368064 h 1375772"/>
              <a:gd name="connsiteX4-59" fmla="*/ 1129918 w 1129918"/>
              <a:gd name="connsiteY4-60" fmla="*/ 42184 h 1375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9918" h="1375772">
                <a:moveTo>
                  <a:pt x="1129918" y="42184"/>
                </a:moveTo>
                <a:cubicBezTo>
                  <a:pt x="886078" y="-13696"/>
                  <a:pt x="527938" y="-54336"/>
                  <a:pt x="261238" y="194584"/>
                </a:cubicBezTo>
                <a:cubicBezTo>
                  <a:pt x="12318" y="476524"/>
                  <a:pt x="-30862" y="712744"/>
                  <a:pt x="17398" y="1063264"/>
                </a:cubicBezTo>
                <a:cubicBezTo>
                  <a:pt x="197738" y="1591584"/>
                  <a:pt x="423798" y="1266464"/>
                  <a:pt x="626998" y="1368064"/>
                </a:cubicBezTo>
                <a:lnTo>
                  <a:pt x="1129918" y="4218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任意多边形: 形状 17"/>
          <p:cNvSpPr/>
          <p:nvPr/>
        </p:nvSpPr>
        <p:spPr>
          <a:xfrm>
            <a:off x="9708706" y="2124794"/>
            <a:ext cx="1577340" cy="1434700"/>
          </a:xfrm>
          <a:custGeom>
            <a:avLst/>
            <a:gdLst>
              <a:gd name="connsiteX0" fmla="*/ 0 w 1577340"/>
              <a:gd name="connsiteY0" fmla="*/ 662940 h 1059180"/>
              <a:gd name="connsiteX1" fmla="*/ 190500 w 1577340"/>
              <a:gd name="connsiteY1" fmla="*/ 0 h 1059180"/>
              <a:gd name="connsiteX2" fmla="*/ 1577340 w 1577340"/>
              <a:gd name="connsiteY2" fmla="*/ 297180 h 1059180"/>
              <a:gd name="connsiteX3" fmla="*/ 838200 w 1577340"/>
              <a:gd name="connsiteY3" fmla="*/ 1059180 h 1059180"/>
              <a:gd name="connsiteX4" fmla="*/ 0 w 1577340"/>
              <a:gd name="connsiteY4" fmla="*/ 662940 h 1059180"/>
              <a:gd name="connsiteX0-1" fmla="*/ 0 w 1577340"/>
              <a:gd name="connsiteY0-2" fmla="*/ 964643 h 1360883"/>
              <a:gd name="connsiteX1-3" fmla="*/ 190500 w 1577340"/>
              <a:gd name="connsiteY1-4" fmla="*/ 301703 h 1360883"/>
              <a:gd name="connsiteX2-5" fmla="*/ 1577340 w 1577340"/>
              <a:gd name="connsiteY2-6" fmla="*/ 598883 h 1360883"/>
              <a:gd name="connsiteX3-7" fmla="*/ 838200 w 1577340"/>
              <a:gd name="connsiteY3-8" fmla="*/ 1360883 h 1360883"/>
              <a:gd name="connsiteX4-9" fmla="*/ 0 w 1577340"/>
              <a:gd name="connsiteY4-10" fmla="*/ 964643 h 1360883"/>
              <a:gd name="connsiteX0-11" fmla="*/ 0 w 1585365"/>
              <a:gd name="connsiteY0-12" fmla="*/ 994031 h 1390271"/>
              <a:gd name="connsiteX1-13" fmla="*/ 190500 w 1585365"/>
              <a:gd name="connsiteY1-14" fmla="*/ 331091 h 1390271"/>
              <a:gd name="connsiteX2-15" fmla="*/ 1577340 w 1585365"/>
              <a:gd name="connsiteY2-16" fmla="*/ 628271 h 1390271"/>
              <a:gd name="connsiteX3-17" fmla="*/ 838200 w 1585365"/>
              <a:gd name="connsiteY3-18" fmla="*/ 1390271 h 1390271"/>
              <a:gd name="connsiteX4-19" fmla="*/ 0 w 1585365"/>
              <a:gd name="connsiteY4-20" fmla="*/ 994031 h 1390271"/>
              <a:gd name="connsiteX0-21" fmla="*/ 0 w 1585365"/>
              <a:gd name="connsiteY0-22" fmla="*/ 994031 h 1390271"/>
              <a:gd name="connsiteX1-23" fmla="*/ 190500 w 1585365"/>
              <a:gd name="connsiteY1-24" fmla="*/ 331091 h 1390271"/>
              <a:gd name="connsiteX2-25" fmla="*/ 1577340 w 1585365"/>
              <a:gd name="connsiteY2-26" fmla="*/ 628271 h 1390271"/>
              <a:gd name="connsiteX3-27" fmla="*/ 838200 w 1585365"/>
              <a:gd name="connsiteY3-28" fmla="*/ 1390271 h 1390271"/>
              <a:gd name="connsiteX4-29" fmla="*/ 0 w 1585365"/>
              <a:gd name="connsiteY4-30" fmla="*/ 994031 h 1390271"/>
              <a:gd name="connsiteX0-31" fmla="*/ 0 w 1577340"/>
              <a:gd name="connsiteY0-32" fmla="*/ 1009574 h 1405814"/>
              <a:gd name="connsiteX1-33" fmla="*/ 190500 w 1577340"/>
              <a:gd name="connsiteY1-34" fmla="*/ 346634 h 1405814"/>
              <a:gd name="connsiteX2-35" fmla="*/ 1577340 w 1577340"/>
              <a:gd name="connsiteY2-36" fmla="*/ 643814 h 1405814"/>
              <a:gd name="connsiteX3-37" fmla="*/ 838200 w 1577340"/>
              <a:gd name="connsiteY3-38" fmla="*/ 1405814 h 1405814"/>
              <a:gd name="connsiteX4-39" fmla="*/ 0 w 1577340"/>
              <a:gd name="connsiteY4-40" fmla="*/ 1009574 h 1405814"/>
              <a:gd name="connsiteX0-41" fmla="*/ 0 w 1577340"/>
              <a:gd name="connsiteY0-42" fmla="*/ 1038460 h 1434700"/>
              <a:gd name="connsiteX1-43" fmla="*/ 190500 w 1577340"/>
              <a:gd name="connsiteY1-44" fmla="*/ 375520 h 1434700"/>
              <a:gd name="connsiteX2-45" fmla="*/ 1577340 w 1577340"/>
              <a:gd name="connsiteY2-46" fmla="*/ 672700 h 1434700"/>
              <a:gd name="connsiteX3-47" fmla="*/ 838200 w 1577340"/>
              <a:gd name="connsiteY3-48" fmla="*/ 1434700 h 1434700"/>
              <a:gd name="connsiteX4-49" fmla="*/ 0 w 1577340"/>
              <a:gd name="connsiteY4-50" fmla="*/ 1038460 h 1434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7340" h="1434700">
                <a:moveTo>
                  <a:pt x="0" y="1038460"/>
                </a:moveTo>
                <a:lnTo>
                  <a:pt x="190500" y="375520"/>
                </a:lnTo>
                <a:cubicBezTo>
                  <a:pt x="652780" y="-409340"/>
                  <a:pt x="1564640" y="207880"/>
                  <a:pt x="1577340" y="672700"/>
                </a:cubicBezTo>
                <a:cubicBezTo>
                  <a:pt x="1422400" y="1117200"/>
                  <a:pt x="1084580" y="1180700"/>
                  <a:pt x="838200" y="1434700"/>
                </a:cubicBezTo>
                <a:lnTo>
                  <a:pt x="0" y="103846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任意多边形: 形状 4"/>
          <p:cNvSpPr/>
          <p:nvPr/>
        </p:nvSpPr>
        <p:spPr>
          <a:xfrm>
            <a:off x="3896173" y="2460943"/>
            <a:ext cx="1802713" cy="1479057"/>
          </a:xfrm>
          <a:custGeom>
            <a:avLst/>
            <a:gdLst>
              <a:gd name="connsiteX0" fmla="*/ 0 w 1771650"/>
              <a:gd name="connsiteY0" fmla="*/ 85725 h 1076325"/>
              <a:gd name="connsiteX1" fmla="*/ 1771650 w 1771650"/>
              <a:gd name="connsiteY1" fmla="*/ 0 h 1076325"/>
              <a:gd name="connsiteX2" fmla="*/ 790575 w 1771650"/>
              <a:gd name="connsiteY2" fmla="*/ 1076325 h 1076325"/>
              <a:gd name="connsiteX3" fmla="*/ 0 w 1771650"/>
              <a:gd name="connsiteY3" fmla="*/ 85725 h 1076325"/>
              <a:gd name="connsiteX0-1" fmla="*/ 0 w 1771650"/>
              <a:gd name="connsiteY0-2" fmla="*/ 382842 h 1373442"/>
              <a:gd name="connsiteX1-3" fmla="*/ 1771650 w 1771650"/>
              <a:gd name="connsiteY1-4" fmla="*/ 297117 h 1373442"/>
              <a:gd name="connsiteX2-5" fmla="*/ 790575 w 1771650"/>
              <a:gd name="connsiteY2-6" fmla="*/ 1373442 h 1373442"/>
              <a:gd name="connsiteX3-7" fmla="*/ 0 w 1771650"/>
              <a:gd name="connsiteY3-8" fmla="*/ 382842 h 1373442"/>
              <a:gd name="connsiteX0-9" fmla="*/ 0 w 1773929"/>
              <a:gd name="connsiteY0-10" fmla="*/ 487780 h 1478380"/>
              <a:gd name="connsiteX1-11" fmla="*/ 1771650 w 1773929"/>
              <a:gd name="connsiteY1-12" fmla="*/ 402055 h 1478380"/>
              <a:gd name="connsiteX2-13" fmla="*/ 790575 w 1773929"/>
              <a:gd name="connsiteY2-14" fmla="*/ 1478380 h 1478380"/>
              <a:gd name="connsiteX3-15" fmla="*/ 0 w 1773929"/>
              <a:gd name="connsiteY3-16" fmla="*/ 487780 h 1478380"/>
              <a:gd name="connsiteX0-17" fmla="*/ 0 w 1773863"/>
              <a:gd name="connsiteY0-18" fmla="*/ 454428 h 1445028"/>
              <a:gd name="connsiteX1-19" fmla="*/ 1771650 w 1773863"/>
              <a:gd name="connsiteY1-20" fmla="*/ 368703 h 1445028"/>
              <a:gd name="connsiteX2-21" fmla="*/ 790575 w 1773863"/>
              <a:gd name="connsiteY2-22" fmla="*/ 1445028 h 1445028"/>
              <a:gd name="connsiteX3-23" fmla="*/ 0 w 1773863"/>
              <a:gd name="connsiteY3-24" fmla="*/ 454428 h 1445028"/>
              <a:gd name="connsiteX0-25" fmla="*/ 0 w 1773863"/>
              <a:gd name="connsiteY0-26" fmla="*/ 454428 h 1445028"/>
              <a:gd name="connsiteX1-27" fmla="*/ 1771650 w 1773863"/>
              <a:gd name="connsiteY1-28" fmla="*/ 368703 h 1445028"/>
              <a:gd name="connsiteX2-29" fmla="*/ 790575 w 1773863"/>
              <a:gd name="connsiteY2-30" fmla="*/ 1445028 h 1445028"/>
              <a:gd name="connsiteX3-31" fmla="*/ 0 w 1773863"/>
              <a:gd name="connsiteY3-32" fmla="*/ 454428 h 1445028"/>
              <a:gd name="connsiteX0-33" fmla="*/ 0 w 1773863"/>
              <a:gd name="connsiteY0-34" fmla="*/ 454428 h 1445028"/>
              <a:gd name="connsiteX1-35" fmla="*/ 1771650 w 1773863"/>
              <a:gd name="connsiteY1-36" fmla="*/ 368703 h 1445028"/>
              <a:gd name="connsiteX2-37" fmla="*/ 790575 w 1773863"/>
              <a:gd name="connsiteY2-38" fmla="*/ 1445028 h 1445028"/>
              <a:gd name="connsiteX3-39" fmla="*/ 0 w 1773863"/>
              <a:gd name="connsiteY3-40" fmla="*/ 454428 h 1445028"/>
              <a:gd name="connsiteX0-41" fmla="*/ 0 w 1773863"/>
              <a:gd name="connsiteY0-42" fmla="*/ 454428 h 1445028"/>
              <a:gd name="connsiteX1-43" fmla="*/ 1771650 w 1773863"/>
              <a:gd name="connsiteY1-44" fmla="*/ 368703 h 1445028"/>
              <a:gd name="connsiteX2-45" fmla="*/ 790575 w 1773863"/>
              <a:gd name="connsiteY2-46" fmla="*/ 1445028 h 1445028"/>
              <a:gd name="connsiteX3-47" fmla="*/ 0 w 1773863"/>
              <a:gd name="connsiteY3-48" fmla="*/ 454428 h 1445028"/>
              <a:gd name="connsiteX0-49" fmla="*/ 38830 w 1812693"/>
              <a:gd name="connsiteY0-50" fmla="*/ 454428 h 1445028"/>
              <a:gd name="connsiteX1-51" fmla="*/ 1810480 w 1812693"/>
              <a:gd name="connsiteY1-52" fmla="*/ 368703 h 1445028"/>
              <a:gd name="connsiteX2-53" fmla="*/ 829405 w 1812693"/>
              <a:gd name="connsiteY2-54" fmla="*/ 1445028 h 1445028"/>
              <a:gd name="connsiteX3-55" fmla="*/ 38830 w 1812693"/>
              <a:gd name="connsiteY3-56" fmla="*/ 454428 h 1445028"/>
              <a:gd name="connsiteX0-57" fmla="*/ 38830 w 1812693"/>
              <a:gd name="connsiteY0-58" fmla="*/ 454428 h 1445028"/>
              <a:gd name="connsiteX1-59" fmla="*/ 1810480 w 1812693"/>
              <a:gd name="connsiteY1-60" fmla="*/ 368703 h 1445028"/>
              <a:gd name="connsiteX2-61" fmla="*/ 829405 w 1812693"/>
              <a:gd name="connsiteY2-62" fmla="*/ 1445028 h 1445028"/>
              <a:gd name="connsiteX3-63" fmla="*/ 38830 w 1812693"/>
              <a:gd name="connsiteY3-64" fmla="*/ 454428 h 1445028"/>
              <a:gd name="connsiteX0-65" fmla="*/ 23201 w 1797064"/>
              <a:gd name="connsiteY0-66" fmla="*/ 454428 h 1445028"/>
              <a:gd name="connsiteX1-67" fmla="*/ 1794851 w 1797064"/>
              <a:gd name="connsiteY1-68" fmla="*/ 368703 h 1445028"/>
              <a:gd name="connsiteX2-69" fmla="*/ 813776 w 1797064"/>
              <a:gd name="connsiteY2-70" fmla="*/ 1445028 h 1445028"/>
              <a:gd name="connsiteX3-71" fmla="*/ 23201 w 1797064"/>
              <a:gd name="connsiteY3-72" fmla="*/ 454428 h 1445028"/>
              <a:gd name="connsiteX0-73" fmla="*/ 23621 w 1797484"/>
              <a:gd name="connsiteY0-74" fmla="*/ 454428 h 1430740"/>
              <a:gd name="connsiteX1-75" fmla="*/ 1795271 w 1797484"/>
              <a:gd name="connsiteY1-76" fmla="*/ 368703 h 1430740"/>
              <a:gd name="connsiteX2-77" fmla="*/ 809434 w 1797484"/>
              <a:gd name="connsiteY2-78" fmla="*/ 1430740 h 1430740"/>
              <a:gd name="connsiteX3-79" fmla="*/ 23621 w 1797484"/>
              <a:gd name="connsiteY3-80" fmla="*/ 454428 h 1430740"/>
              <a:gd name="connsiteX0-81" fmla="*/ 23621 w 1797484"/>
              <a:gd name="connsiteY0-82" fmla="*/ 454428 h 1433039"/>
              <a:gd name="connsiteX1-83" fmla="*/ 1795271 w 1797484"/>
              <a:gd name="connsiteY1-84" fmla="*/ 368703 h 1433039"/>
              <a:gd name="connsiteX2-85" fmla="*/ 809434 w 1797484"/>
              <a:gd name="connsiteY2-86" fmla="*/ 1430740 h 1433039"/>
              <a:gd name="connsiteX3-87" fmla="*/ 23621 w 1797484"/>
              <a:gd name="connsiteY3-88" fmla="*/ 454428 h 1433039"/>
              <a:gd name="connsiteX0-89" fmla="*/ 23621 w 1797484"/>
              <a:gd name="connsiteY0-90" fmla="*/ 454428 h 1433039"/>
              <a:gd name="connsiteX1-91" fmla="*/ 1795271 w 1797484"/>
              <a:gd name="connsiteY1-92" fmla="*/ 368703 h 1433039"/>
              <a:gd name="connsiteX2-93" fmla="*/ 809434 w 1797484"/>
              <a:gd name="connsiteY2-94" fmla="*/ 1430740 h 1433039"/>
              <a:gd name="connsiteX3-95" fmla="*/ 23621 w 1797484"/>
              <a:gd name="connsiteY3-96" fmla="*/ 454428 h 1433039"/>
              <a:gd name="connsiteX0-97" fmla="*/ 23621 w 1797484"/>
              <a:gd name="connsiteY0-98" fmla="*/ 454428 h 1431186"/>
              <a:gd name="connsiteX1-99" fmla="*/ 1795271 w 1797484"/>
              <a:gd name="connsiteY1-100" fmla="*/ 368703 h 1431186"/>
              <a:gd name="connsiteX2-101" fmla="*/ 809434 w 1797484"/>
              <a:gd name="connsiteY2-102" fmla="*/ 1430740 h 1431186"/>
              <a:gd name="connsiteX3-103" fmla="*/ 23621 w 1797484"/>
              <a:gd name="connsiteY3-104" fmla="*/ 454428 h 1431186"/>
              <a:gd name="connsiteX0-105" fmla="*/ 23621 w 1797363"/>
              <a:gd name="connsiteY0-106" fmla="*/ 458323 h 1435081"/>
              <a:gd name="connsiteX1-107" fmla="*/ 1795271 w 1797363"/>
              <a:gd name="connsiteY1-108" fmla="*/ 372598 h 1435081"/>
              <a:gd name="connsiteX2-109" fmla="*/ 809434 w 1797363"/>
              <a:gd name="connsiteY2-110" fmla="*/ 1434635 h 1435081"/>
              <a:gd name="connsiteX3-111" fmla="*/ 23621 w 1797363"/>
              <a:gd name="connsiteY3-112" fmla="*/ 458323 h 1435081"/>
              <a:gd name="connsiteX0-113" fmla="*/ 28953 w 1802695"/>
              <a:gd name="connsiteY0-114" fmla="*/ 458323 h 1435081"/>
              <a:gd name="connsiteX1-115" fmla="*/ 1800603 w 1802695"/>
              <a:gd name="connsiteY1-116" fmla="*/ 372598 h 1435081"/>
              <a:gd name="connsiteX2-117" fmla="*/ 814766 w 1802695"/>
              <a:gd name="connsiteY2-118" fmla="*/ 1434635 h 1435081"/>
              <a:gd name="connsiteX3-119" fmla="*/ 28953 w 1802695"/>
              <a:gd name="connsiteY3-120" fmla="*/ 458323 h 1435081"/>
              <a:gd name="connsiteX0-121" fmla="*/ 28953 w 1801509"/>
              <a:gd name="connsiteY0-122" fmla="*/ 490933 h 1467691"/>
              <a:gd name="connsiteX1-123" fmla="*/ 1800603 w 1801509"/>
              <a:gd name="connsiteY1-124" fmla="*/ 405208 h 1467691"/>
              <a:gd name="connsiteX2-125" fmla="*/ 814766 w 1801509"/>
              <a:gd name="connsiteY2-126" fmla="*/ 1467245 h 1467691"/>
              <a:gd name="connsiteX3-127" fmla="*/ 28953 w 1801509"/>
              <a:gd name="connsiteY3-128" fmla="*/ 490933 h 1467691"/>
              <a:gd name="connsiteX0-129" fmla="*/ 28953 w 1802713"/>
              <a:gd name="connsiteY0-130" fmla="*/ 490933 h 1467704"/>
              <a:gd name="connsiteX1-131" fmla="*/ 1800603 w 1802713"/>
              <a:gd name="connsiteY1-132" fmla="*/ 405208 h 1467704"/>
              <a:gd name="connsiteX2-133" fmla="*/ 814766 w 1802713"/>
              <a:gd name="connsiteY2-134" fmla="*/ 1467245 h 1467704"/>
              <a:gd name="connsiteX3-135" fmla="*/ 28953 w 1802713"/>
              <a:gd name="connsiteY3-136" fmla="*/ 490933 h 1467704"/>
              <a:gd name="connsiteX0-137" fmla="*/ 28953 w 1802713"/>
              <a:gd name="connsiteY0-138" fmla="*/ 502286 h 1479057"/>
              <a:gd name="connsiteX1-139" fmla="*/ 1800603 w 1802713"/>
              <a:gd name="connsiteY1-140" fmla="*/ 416561 h 1479057"/>
              <a:gd name="connsiteX2-141" fmla="*/ 814766 w 1802713"/>
              <a:gd name="connsiteY2-142" fmla="*/ 1478598 h 1479057"/>
              <a:gd name="connsiteX3-143" fmla="*/ 28953 w 1802713"/>
              <a:gd name="connsiteY3-144" fmla="*/ 502286 h 1479057"/>
            </a:gdLst>
            <a:ahLst/>
            <a:cxnLst>
              <a:cxn ang="0">
                <a:pos x="connsiteX0-1" y="connsiteY0-2"/>
              </a:cxn>
              <a:cxn ang="0">
                <a:pos x="connsiteX1-3" y="connsiteY1-4"/>
              </a:cxn>
              <a:cxn ang="0">
                <a:pos x="connsiteX2-5" y="connsiteY2-6"/>
              </a:cxn>
              <a:cxn ang="0">
                <a:pos x="connsiteX3-7" y="connsiteY3-8"/>
              </a:cxn>
            </a:cxnLst>
            <a:rect l="l" t="t" r="r" b="b"/>
            <a:pathLst>
              <a:path w="1802713" h="1479057">
                <a:moveTo>
                  <a:pt x="28953" y="502286"/>
                </a:moveTo>
                <a:cubicBezTo>
                  <a:pt x="476628" y="-278763"/>
                  <a:pt x="1757741" y="-21589"/>
                  <a:pt x="1800603" y="416561"/>
                </a:cubicBezTo>
                <a:cubicBezTo>
                  <a:pt x="1840290" y="1013462"/>
                  <a:pt x="1313240" y="1496060"/>
                  <a:pt x="814766" y="1478598"/>
                </a:cubicBezTo>
                <a:cubicBezTo>
                  <a:pt x="36891" y="1424622"/>
                  <a:pt x="-64710" y="737236"/>
                  <a:pt x="28953" y="502286"/>
                </a:cubicBezTo>
                <a:close/>
              </a:path>
            </a:pathLst>
          </a:cu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任意多边形: 形状 6"/>
          <p:cNvSpPr/>
          <p:nvPr/>
        </p:nvSpPr>
        <p:spPr>
          <a:xfrm>
            <a:off x="6574714" y="2312220"/>
            <a:ext cx="2093415" cy="1446873"/>
          </a:xfrm>
          <a:custGeom>
            <a:avLst/>
            <a:gdLst>
              <a:gd name="connsiteX0" fmla="*/ 0 w 2047875"/>
              <a:gd name="connsiteY0" fmla="*/ 438150 h 1171575"/>
              <a:gd name="connsiteX1" fmla="*/ 2047875 w 2047875"/>
              <a:gd name="connsiteY1" fmla="*/ 0 h 1171575"/>
              <a:gd name="connsiteX2" fmla="*/ 1352550 w 2047875"/>
              <a:gd name="connsiteY2" fmla="*/ 1171575 h 1171575"/>
              <a:gd name="connsiteX3" fmla="*/ 0 w 2047875"/>
              <a:gd name="connsiteY3" fmla="*/ 438150 h 1171575"/>
              <a:gd name="connsiteX0-1" fmla="*/ 0 w 2047875"/>
              <a:gd name="connsiteY0-2" fmla="*/ 467194 h 1200619"/>
              <a:gd name="connsiteX1-3" fmla="*/ 2047875 w 2047875"/>
              <a:gd name="connsiteY1-4" fmla="*/ 29044 h 1200619"/>
              <a:gd name="connsiteX2-5" fmla="*/ 1352550 w 2047875"/>
              <a:gd name="connsiteY2-6" fmla="*/ 1200619 h 1200619"/>
              <a:gd name="connsiteX3-7" fmla="*/ 0 w 2047875"/>
              <a:gd name="connsiteY3-8" fmla="*/ 467194 h 1200619"/>
              <a:gd name="connsiteX0-9" fmla="*/ 0 w 2048858"/>
              <a:gd name="connsiteY0-10" fmla="*/ 712148 h 1445573"/>
              <a:gd name="connsiteX1-11" fmla="*/ 2047875 w 2048858"/>
              <a:gd name="connsiteY1-12" fmla="*/ 273998 h 1445573"/>
              <a:gd name="connsiteX2-13" fmla="*/ 1352550 w 2048858"/>
              <a:gd name="connsiteY2-14" fmla="*/ 1445573 h 1445573"/>
              <a:gd name="connsiteX3-15" fmla="*/ 0 w 2048858"/>
              <a:gd name="connsiteY3-16" fmla="*/ 712148 h 1445573"/>
              <a:gd name="connsiteX0-17" fmla="*/ 0 w 2072659"/>
              <a:gd name="connsiteY0-18" fmla="*/ 701290 h 1434715"/>
              <a:gd name="connsiteX1-19" fmla="*/ 2071687 w 2072659"/>
              <a:gd name="connsiteY1-20" fmla="*/ 279808 h 1434715"/>
              <a:gd name="connsiteX2-21" fmla="*/ 1352550 w 2072659"/>
              <a:gd name="connsiteY2-22" fmla="*/ 1434715 h 1434715"/>
              <a:gd name="connsiteX3-23" fmla="*/ 0 w 2072659"/>
              <a:gd name="connsiteY3-24" fmla="*/ 701290 h 1434715"/>
              <a:gd name="connsiteX0-25" fmla="*/ 0 w 2072659"/>
              <a:gd name="connsiteY0-26" fmla="*/ 701290 h 1434715"/>
              <a:gd name="connsiteX1-27" fmla="*/ 2071687 w 2072659"/>
              <a:gd name="connsiteY1-28" fmla="*/ 279808 h 1434715"/>
              <a:gd name="connsiteX2-29" fmla="*/ 1352550 w 2072659"/>
              <a:gd name="connsiteY2-30" fmla="*/ 1434715 h 1434715"/>
              <a:gd name="connsiteX3-31" fmla="*/ 0 w 2072659"/>
              <a:gd name="connsiteY3-32" fmla="*/ 701290 h 1434715"/>
              <a:gd name="connsiteX0-33" fmla="*/ 0 w 2089319"/>
              <a:gd name="connsiteY0-34" fmla="*/ 686050 h 1419475"/>
              <a:gd name="connsiteX1-35" fmla="*/ 2088356 w 2089319"/>
              <a:gd name="connsiteY1-36" fmla="*/ 288381 h 1419475"/>
              <a:gd name="connsiteX2-37" fmla="*/ 1352550 w 2089319"/>
              <a:gd name="connsiteY2-38" fmla="*/ 1419475 h 1419475"/>
              <a:gd name="connsiteX3-39" fmla="*/ 0 w 2089319"/>
              <a:gd name="connsiteY3-40" fmla="*/ 686050 h 1419475"/>
              <a:gd name="connsiteX0-41" fmla="*/ 0 w 2089319"/>
              <a:gd name="connsiteY0-42" fmla="*/ 686050 h 1419475"/>
              <a:gd name="connsiteX1-43" fmla="*/ 2088356 w 2089319"/>
              <a:gd name="connsiteY1-44" fmla="*/ 288381 h 1419475"/>
              <a:gd name="connsiteX2-45" fmla="*/ 1352550 w 2089319"/>
              <a:gd name="connsiteY2-46" fmla="*/ 1419475 h 1419475"/>
              <a:gd name="connsiteX3-47" fmla="*/ 0 w 2089319"/>
              <a:gd name="connsiteY3-48" fmla="*/ 686050 h 1419475"/>
              <a:gd name="connsiteX0-49" fmla="*/ 0 w 2088356"/>
              <a:gd name="connsiteY0-50" fmla="*/ 713657 h 1447082"/>
              <a:gd name="connsiteX1-51" fmla="*/ 2088356 w 2088356"/>
              <a:gd name="connsiteY1-52" fmla="*/ 315988 h 1447082"/>
              <a:gd name="connsiteX2-53" fmla="*/ 1352550 w 2088356"/>
              <a:gd name="connsiteY2-54" fmla="*/ 1447082 h 1447082"/>
              <a:gd name="connsiteX3-55" fmla="*/ 0 w 2088356"/>
              <a:gd name="connsiteY3-56" fmla="*/ 713657 h 1447082"/>
              <a:gd name="connsiteX0-57" fmla="*/ 0 w 2088356"/>
              <a:gd name="connsiteY0-58" fmla="*/ 713657 h 1447082"/>
              <a:gd name="connsiteX1-59" fmla="*/ 2088356 w 2088356"/>
              <a:gd name="connsiteY1-60" fmla="*/ 315988 h 1447082"/>
              <a:gd name="connsiteX2-61" fmla="*/ 1352550 w 2088356"/>
              <a:gd name="connsiteY2-62" fmla="*/ 1447082 h 1447082"/>
              <a:gd name="connsiteX3-63" fmla="*/ 0 w 2088356"/>
              <a:gd name="connsiteY3-64" fmla="*/ 713657 h 1447082"/>
              <a:gd name="connsiteX0-65" fmla="*/ 0 w 2088356"/>
              <a:gd name="connsiteY0-66" fmla="*/ 713657 h 1447082"/>
              <a:gd name="connsiteX1-67" fmla="*/ 2088356 w 2088356"/>
              <a:gd name="connsiteY1-68" fmla="*/ 315988 h 1447082"/>
              <a:gd name="connsiteX2-69" fmla="*/ 1352550 w 2088356"/>
              <a:gd name="connsiteY2-70" fmla="*/ 1447082 h 1447082"/>
              <a:gd name="connsiteX3-71" fmla="*/ 0 w 2088356"/>
              <a:gd name="connsiteY3-72" fmla="*/ 713657 h 1447082"/>
              <a:gd name="connsiteX0-73" fmla="*/ 100 w 2088456"/>
              <a:gd name="connsiteY0-74" fmla="*/ 713657 h 1447082"/>
              <a:gd name="connsiteX1-75" fmla="*/ 2088456 w 2088456"/>
              <a:gd name="connsiteY1-76" fmla="*/ 315988 h 1447082"/>
              <a:gd name="connsiteX2-77" fmla="*/ 1352650 w 2088456"/>
              <a:gd name="connsiteY2-78" fmla="*/ 1447082 h 1447082"/>
              <a:gd name="connsiteX3-79" fmla="*/ 100 w 2088456"/>
              <a:gd name="connsiteY3-80" fmla="*/ 713657 h 1447082"/>
              <a:gd name="connsiteX0-81" fmla="*/ 90 w 2088446"/>
              <a:gd name="connsiteY0-82" fmla="*/ 713657 h 1449771"/>
              <a:gd name="connsiteX1-83" fmla="*/ 2088446 w 2088446"/>
              <a:gd name="connsiteY1-84" fmla="*/ 315988 h 1449771"/>
              <a:gd name="connsiteX2-85" fmla="*/ 1352640 w 2088446"/>
              <a:gd name="connsiteY2-86" fmla="*/ 1447082 h 1449771"/>
              <a:gd name="connsiteX3-87" fmla="*/ 90 w 2088446"/>
              <a:gd name="connsiteY3-88" fmla="*/ 713657 h 1449771"/>
              <a:gd name="connsiteX0-89" fmla="*/ 90 w 2088446"/>
              <a:gd name="connsiteY0-90" fmla="*/ 713657 h 1449771"/>
              <a:gd name="connsiteX1-91" fmla="*/ 2088446 w 2088446"/>
              <a:gd name="connsiteY1-92" fmla="*/ 315988 h 1449771"/>
              <a:gd name="connsiteX2-93" fmla="*/ 1352640 w 2088446"/>
              <a:gd name="connsiteY2-94" fmla="*/ 1447082 h 1449771"/>
              <a:gd name="connsiteX3-95" fmla="*/ 90 w 2088446"/>
              <a:gd name="connsiteY3-96" fmla="*/ 713657 h 1449771"/>
              <a:gd name="connsiteX0-97" fmla="*/ 94 w 2088450"/>
              <a:gd name="connsiteY0-98" fmla="*/ 713657 h 1457132"/>
              <a:gd name="connsiteX1-99" fmla="*/ 2088450 w 2088450"/>
              <a:gd name="connsiteY1-100" fmla="*/ 315988 h 1457132"/>
              <a:gd name="connsiteX2-101" fmla="*/ 1352644 w 2088450"/>
              <a:gd name="connsiteY2-102" fmla="*/ 1447082 h 1457132"/>
              <a:gd name="connsiteX3-103" fmla="*/ 94 w 2088450"/>
              <a:gd name="connsiteY3-104" fmla="*/ 713657 h 1457132"/>
              <a:gd name="connsiteX0-105" fmla="*/ 94 w 2088450"/>
              <a:gd name="connsiteY0-106" fmla="*/ 713657 h 1457132"/>
              <a:gd name="connsiteX1-107" fmla="*/ 2088450 w 2088450"/>
              <a:gd name="connsiteY1-108" fmla="*/ 315988 h 1457132"/>
              <a:gd name="connsiteX2-109" fmla="*/ 1352644 w 2088450"/>
              <a:gd name="connsiteY2-110" fmla="*/ 1447082 h 1457132"/>
              <a:gd name="connsiteX3-111" fmla="*/ 94 w 2088450"/>
              <a:gd name="connsiteY3-112" fmla="*/ 713657 h 1457132"/>
              <a:gd name="connsiteX0-113" fmla="*/ 94 w 2093415"/>
              <a:gd name="connsiteY0-114" fmla="*/ 713657 h 1457132"/>
              <a:gd name="connsiteX1-115" fmla="*/ 2088450 w 2093415"/>
              <a:gd name="connsiteY1-116" fmla="*/ 315988 h 1457132"/>
              <a:gd name="connsiteX2-117" fmla="*/ 1352644 w 2093415"/>
              <a:gd name="connsiteY2-118" fmla="*/ 1447082 h 1457132"/>
              <a:gd name="connsiteX3-119" fmla="*/ 94 w 2093415"/>
              <a:gd name="connsiteY3-120" fmla="*/ 713657 h 1457132"/>
              <a:gd name="connsiteX0-121" fmla="*/ 94 w 2093415"/>
              <a:gd name="connsiteY0-122" fmla="*/ 703398 h 1446873"/>
              <a:gd name="connsiteX1-123" fmla="*/ 2088450 w 2093415"/>
              <a:gd name="connsiteY1-124" fmla="*/ 305729 h 1446873"/>
              <a:gd name="connsiteX2-125" fmla="*/ 1352644 w 2093415"/>
              <a:gd name="connsiteY2-126" fmla="*/ 1436823 h 1446873"/>
              <a:gd name="connsiteX3-127" fmla="*/ 94 w 2093415"/>
              <a:gd name="connsiteY3-128" fmla="*/ 703398 h 1446873"/>
            </a:gdLst>
            <a:ahLst/>
            <a:cxnLst>
              <a:cxn ang="0">
                <a:pos x="connsiteX0-1" y="connsiteY0-2"/>
              </a:cxn>
              <a:cxn ang="0">
                <a:pos x="connsiteX1-3" y="connsiteY1-4"/>
              </a:cxn>
              <a:cxn ang="0">
                <a:pos x="connsiteX2-5" y="connsiteY2-6"/>
              </a:cxn>
              <a:cxn ang="0">
                <a:pos x="connsiteX3-7" y="connsiteY3-8"/>
              </a:cxn>
            </a:cxnLst>
            <a:rect l="l" t="t" r="r" b="b"/>
            <a:pathLst>
              <a:path w="2093415" h="1446873">
                <a:moveTo>
                  <a:pt x="94" y="703398"/>
                </a:moveTo>
                <a:cubicBezTo>
                  <a:pt x="82645" y="-66539"/>
                  <a:pt x="2053525" y="-212590"/>
                  <a:pt x="2088450" y="305729"/>
                </a:cubicBezTo>
                <a:cubicBezTo>
                  <a:pt x="2141633" y="628785"/>
                  <a:pt x="1759043" y="1361417"/>
                  <a:pt x="1352644" y="1436823"/>
                </a:cubicBezTo>
                <a:cubicBezTo>
                  <a:pt x="958943" y="1518580"/>
                  <a:pt x="-11019" y="1085985"/>
                  <a:pt x="94" y="703398"/>
                </a:cubicBez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任意多边形: 形状 7"/>
          <p:cNvSpPr/>
          <p:nvPr/>
        </p:nvSpPr>
        <p:spPr>
          <a:xfrm>
            <a:off x="9543068" y="2306690"/>
            <a:ext cx="1716308" cy="1837639"/>
          </a:xfrm>
          <a:custGeom>
            <a:avLst/>
            <a:gdLst>
              <a:gd name="connsiteX0" fmla="*/ 0 w 1676400"/>
              <a:gd name="connsiteY0" fmla="*/ 885825 h 1733550"/>
              <a:gd name="connsiteX1" fmla="*/ 1295400 w 1676400"/>
              <a:gd name="connsiteY1" fmla="*/ 0 h 1733550"/>
              <a:gd name="connsiteX2" fmla="*/ 1466850 w 1676400"/>
              <a:gd name="connsiteY2" fmla="*/ 276225 h 1733550"/>
              <a:gd name="connsiteX3" fmla="*/ 1676400 w 1676400"/>
              <a:gd name="connsiteY3" fmla="*/ 904875 h 1733550"/>
              <a:gd name="connsiteX4" fmla="*/ 1485900 w 1676400"/>
              <a:gd name="connsiteY4" fmla="*/ 1057275 h 1733550"/>
              <a:gd name="connsiteX5" fmla="*/ 866775 w 1676400"/>
              <a:gd name="connsiteY5" fmla="*/ 1247775 h 1733550"/>
              <a:gd name="connsiteX6" fmla="*/ 447675 w 1676400"/>
              <a:gd name="connsiteY6" fmla="*/ 1733550 h 1733550"/>
              <a:gd name="connsiteX7" fmla="*/ 47625 w 1676400"/>
              <a:gd name="connsiteY7" fmla="*/ 1390650 h 1733550"/>
              <a:gd name="connsiteX8" fmla="*/ 0 w 1676400"/>
              <a:gd name="connsiteY8" fmla="*/ 885825 h 1733550"/>
              <a:gd name="connsiteX0-1" fmla="*/ 0 w 1676400"/>
              <a:gd name="connsiteY0-2" fmla="*/ 885825 h 1733550"/>
              <a:gd name="connsiteX1-3" fmla="*/ 1295400 w 1676400"/>
              <a:gd name="connsiteY1-4" fmla="*/ 0 h 1733550"/>
              <a:gd name="connsiteX2-5" fmla="*/ 1466850 w 1676400"/>
              <a:gd name="connsiteY2-6" fmla="*/ 276225 h 1733550"/>
              <a:gd name="connsiteX3-7" fmla="*/ 1676400 w 1676400"/>
              <a:gd name="connsiteY3-8" fmla="*/ 904875 h 1733550"/>
              <a:gd name="connsiteX4-9" fmla="*/ 1485900 w 1676400"/>
              <a:gd name="connsiteY4-10" fmla="*/ 1057275 h 1733550"/>
              <a:gd name="connsiteX5-11" fmla="*/ 866775 w 1676400"/>
              <a:gd name="connsiteY5-12" fmla="*/ 1247775 h 1733550"/>
              <a:gd name="connsiteX6-13" fmla="*/ 447675 w 1676400"/>
              <a:gd name="connsiteY6-14" fmla="*/ 1733550 h 1733550"/>
              <a:gd name="connsiteX7-15" fmla="*/ 47625 w 1676400"/>
              <a:gd name="connsiteY7-16" fmla="*/ 1390650 h 1733550"/>
              <a:gd name="connsiteX8-17" fmla="*/ 0 w 1676400"/>
              <a:gd name="connsiteY8-18" fmla="*/ 885825 h 1733550"/>
              <a:gd name="connsiteX0-19" fmla="*/ 0 w 1676400"/>
              <a:gd name="connsiteY0-20" fmla="*/ 989914 h 1837639"/>
              <a:gd name="connsiteX1-21" fmla="*/ 1295400 w 1676400"/>
              <a:gd name="connsiteY1-22" fmla="*/ 104089 h 1837639"/>
              <a:gd name="connsiteX2-23" fmla="*/ 1466850 w 1676400"/>
              <a:gd name="connsiteY2-24" fmla="*/ 380314 h 1837639"/>
              <a:gd name="connsiteX3-25" fmla="*/ 1676400 w 1676400"/>
              <a:gd name="connsiteY3-26" fmla="*/ 1008964 h 1837639"/>
              <a:gd name="connsiteX4-27" fmla="*/ 1485900 w 1676400"/>
              <a:gd name="connsiteY4-28" fmla="*/ 1161364 h 1837639"/>
              <a:gd name="connsiteX5-29" fmla="*/ 866775 w 1676400"/>
              <a:gd name="connsiteY5-30" fmla="*/ 1351864 h 1837639"/>
              <a:gd name="connsiteX6-31" fmla="*/ 447675 w 1676400"/>
              <a:gd name="connsiteY6-32" fmla="*/ 1837639 h 1837639"/>
              <a:gd name="connsiteX7-33" fmla="*/ 47625 w 1676400"/>
              <a:gd name="connsiteY7-34" fmla="*/ 1494739 h 1837639"/>
              <a:gd name="connsiteX8-35" fmla="*/ 0 w 1676400"/>
              <a:gd name="connsiteY8-36" fmla="*/ 989914 h 1837639"/>
              <a:gd name="connsiteX0-37" fmla="*/ 0 w 1676400"/>
              <a:gd name="connsiteY0-38" fmla="*/ 989914 h 1837639"/>
              <a:gd name="connsiteX1-39" fmla="*/ 1295400 w 1676400"/>
              <a:gd name="connsiteY1-40" fmla="*/ 104089 h 1837639"/>
              <a:gd name="connsiteX2-41" fmla="*/ 1466850 w 1676400"/>
              <a:gd name="connsiteY2-42" fmla="*/ 380314 h 1837639"/>
              <a:gd name="connsiteX3-43" fmla="*/ 1676400 w 1676400"/>
              <a:gd name="connsiteY3-44" fmla="*/ 1008964 h 1837639"/>
              <a:gd name="connsiteX4-45" fmla="*/ 1485900 w 1676400"/>
              <a:gd name="connsiteY4-46" fmla="*/ 1161364 h 1837639"/>
              <a:gd name="connsiteX5-47" fmla="*/ 866775 w 1676400"/>
              <a:gd name="connsiteY5-48" fmla="*/ 1351864 h 1837639"/>
              <a:gd name="connsiteX6-49" fmla="*/ 447675 w 1676400"/>
              <a:gd name="connsiteY6-50" fmla="*/ 1837639 h 1837639"/>
              <a:gd name="connsiteX7-51" fmla="*/ 47625 w 1676400"/>
              <a:gd name="connsiteY7-52" fmla="*/ 1494739 h 1837639"/>
              <a:gd name="connsiteX8-53" fmla="*/ 0 w 1676400"/>
              <a:gd name="connsiteY8-54" fmla="*/ 989914 h 1837639"/>
              <a:gd name="connsiteX0-55" fmla="*/ 0 w 1676400"/>
              <a:gd name="connsiteY0-56" fmla="*/ 989914 h 1837639"/>
              <a:gd name="connsiteX1-57" fmla="*/ 1295400 w 1676400"/>
              <a:gd name="connsiteY1-58" fmla="*/ 104089 h 1837639"/>
              <a:gd name="connsiteX2-59" fmla="*/ 1466850 w 1676400"/>
              <a:gd name="connsiteY2-60" fmla="*/ 380314 h 1837639"/>
              <a:gd name="connsiteX3-61" fmla="*/ 1676400 w 1676400"/>
              <a:gd name="connsiteY3-62" fmla="*/ 1008964 h 1837639"/>
              <a:gd name="connsiteX4-63" fmla="*/ 1485900 w 1676400"/>
              <a:gd name="connsiteY4-64" fmla="*/ 1161364 h 1837639"/>
              <a:gd name="connsiteX5-65" fmla="*/ 866775 w 1676400"/>
              <a:gd name="connsiteY5-66" fmla="*/ 1351864 h 1837639"/>
              <a:gd name="connsiteX6-67" fmla="*/ 447675 w 1676400"/>
              <a:gd name="connsiteY6-68" fmla="*/ 1837639 h 1837639"/>
              <a:gd name="connsiteX7-69" fmla="*/ 47625 w 1676400"/>
              <a:gd name="connsiteY7-70" fmla="*/ 1494739 h 1837639"/>
              <a:gd name="connsiteX8-71" fmla="*/ 0 w 1676400"/>
              <a:gd name="connsiteY8-72" fmla="*/ 989914 h 1837639"/>
              <a:gd name="connsiteX0-73" fmla="*/ 0 w 1676400"/>
              <a:gd name="connsiteY0-74" fmla="*/ 989914 h 1837639"/>
              <a:gd name="connsiteX1-75" fmla="*/ 1295400 w 1676400"/>
              <a:gd name="connsiteY1-76" fmla="*/ 104089 h 1837639"/>
              <a:gd name="connsiteX2-77" fmla="*/ 1466850 w 1676400"/>
              <a:gd name="connsiteY2-78" fmla="*/ 380314 h 1837639"/>
              <a:gd name="connsiteX3-79" fmla="*/ 1676400 w 1676400"/>
              <a:gd name="connsiteY3-80" fmla="*/ 1008964 h 1837639"/>
              <a:gd name="connsiteX4-81" fmla="*/ 1485900 w 1676400"/>
              <a:gd name="connsiteY4-82" fmla="*/ 1161364 h 1837639"/>
              <a:gd name="connsiteX5-83" fmla="*/ 866775 w 1676400"/>
              <a:gd name="connsiteY5-84" fmla="*/ 1351864 h 1837639"/>
              <a:gd name="connsiteX6-85" fmla="*/ 447675 w 1676400"/>
              <a:gd name="connsiteY6-86" fmla="*/ 1837639 h 1837639"/>
              <a:gd name="connsiteX7-87" fmla="*/ 47625 w 1676400"/>
              <a:gd name="connsiteY7-88" fmla="*/ 1494739 h 1837639"/>
              <a:gd name="connsiteX8-89" fmla="*/ 0 w 1676400"/>
              <a:gd name="connsiteY8-90" fmla="*/ 989914 h 1837639"/>
              <a:gd name="connsiteX0-91" fmla="*/ 23579 w 1699979"/>
              <a:gd name="connsiteY0-92" fmla="*/ 989914 h 1837639"/>
              <a:gd name="connsiteX1-93" fmla="*/ 1318979 w 1699979"/>
              <a:gd name="connsiteY1-94" fmla="*/ 104089 h 1837639"/>
              <a:gd name="connsiteX2-95" fmla="*/ 1490429 w 1699979"/>
              <a:gd name="connsiteY2-96" fmla="*/ 380314 h 1837639"/>
              <a:gd name="connsiteX3-97" fmla="*/ 1699979 w 1699979"/>
              <a:gd name="connsiteY3-98" fmla="*/ 1008964 h 1837639"/>
              <a:gd name="connsiteX4-99" fmla="*/ 1509479 w 1699979"/>
              <a:gd name="connsiteY4-100" fmla="*/ 1161364 h 1837639"/>
              <a:gd name="connsiteX5-101" fmla="*/ 890354 w 1699979"/>
              <a:gd name="connsiteY5-102" fmla="*/ 1351864 h 1837639"/>
              <a:gd name="connsiteX6-103" fmla="*/ 471254 w 1699979"/>
              <a:gd name="connsiteY6-104" fmla="*/ 1837639 h 1837639"/>
              <a:gd name="connsiteX7-105" fmla="*/ 71204 w 1699979"/>
              <a:gd name="connsiteY7-106" fmla="*/ 1494739 h 1837639"/>
              <a:gd name="connsiteX8-107" fmla="*/ 23579 w 1699979"/>
              <a:gd name="connsiteY8-108" fmla="*/ 989914 h 1837639"/>
              <a:gd name="connsiteX0-109" fmla="*/ 23579 w 1699979"/>
              <a:gd name="connsiteY0-110" fmla="*/ 989914 h 1837639"/>
              <a:gd name="connsiteX1-111" fmla="*/ 1318979 w 1699979"/>
              <a:gd name="connsiteY1-112" fmla="*/ 104089 h 1837639"/>
              <a:gd name="connsiteX2-113" fmla="*/ 1490429 w 1699979"/>
              <a:gd name="connsiteY2-114" fmla="*/ 380314 h 1837639"/>
              <a:gd name="connsiteX3-115" fmla="*/ 1699979 w 1699979"/>
              <a:gd name="connsiteY3-116" fmla="*/ 1008964 h 1837639"/>
              <a:gd name="connsiteX4-117" fmla="*/ 1509479 w 1699979"/>
              <a:gd name="connsiteY4-118" fmla="*/ 1161364 h 1837639"/>
              <a:gd name="connsiteX5-119" fmla="*/ 890354 w 1699979"/>
              <a:gd name="connsiteY5-120" fmla="*/ 1351864 h 1837639"/>
              <a:gd name="connsiteX6-121" fmla="*/ 471254 w 1699979"/>
              <a:gd name="connsiteY6-122" fmla="*/ 1837639 h 1837639"/>
              <a:gd name="connsiteX7-123" fmla="*/ 218843 w 1699979"/>
              <a:gd name="connsiteY7-124" fmla="*/ 1699528 h 1837639"/>
              <a:gd name="connsiteX8-125" fmla="*/ 71204 w 1699979"/>
              <a:gd name="connsiteY8-126" fmla="*/ 1494739 h 1837639"/>
              <a:gd name="connsiteX9" fmla="*/ 23579 w 1699979"/>
              <a:gd name="connsiteY9" fmla="*/ 989914 h 1837639"/>
              <a:gd name="connsiteX0-127" fmla="*/ 23579 w 1699979"/>
              <a:gd name="connsiteY0-128" fmla="*/ 989914 h 1837639"/>
              <a:gd name="connsiteX1-129" fmla="*/ 1318979 w 1699979"/>
              <a:gd name="connsiteY1-130" fmla="*/ 104089 h 1837639"/>
              <a:gd name="connsiteX2-131" fmla="*/ 1490429 w 1699979"/>
              <a:gd name="connsiteY2-132" fmla="*/ 380314 h 1837639"/>
              <a:gd name="connsiteX3-133" fmla="*/ 1699979 w 1699979"/>
              <a:gd name="connsiteY3-134" fmla="*/ 1008964 h 1837639"/>
              <a:gd name="connsiteX4-135" fmla="*/ 1509479 w 1699979"/>
              <a:gd name="connsiteY4-136" fmla="*/ 1161364 h 1837639"/>
              <a:gd name="connsiteX5-137" fmla="*/ 890354 w 1699979"/>
              <a:gd name="connsiteY5-138" fmla="*/ 1351864 h 1837639"/>
              <a:gd name="connsiteX6-139" fmla="*/ 471254 w 1699979"/>
              <a:gd name="connsiteY6-140" fmla="*/ 1837639 h 1837639"/>
              <a:gd name="connsiteX7-141" fmla="*/ 218843 w 1699979"/>
              <a:gd name="connsiteY7-142" fmla="*/ 1699528 h 1837639"/>
              <a:gd name="connsiteX8-143" fmla="*/ 71204 w 1699979"/>
              <a:gd name="connsiteY8-144" fmla="*/ 1494739 h 1837639"/>
              <a:gd name="connsiteX9-145" fmla="*/ 23579 w 1699979"/>
              <a:gd name="connsiteY9-146" fmla="*/ 989914 h 1837639"/>
              <a:gd name="connsiteX0-147" fmla="*/ 23579 w 1699979"/>
              <a:gd name="connsiteY0-148" fmla="*/ 989914 h 1837639"/>
              <a:gd name="connsiteX1-149" fmla="*/ 1318979 w 1699979"/>
              <a:gd name="connsiteY1-150" fmla="*/ 104089 h 1837639"/>
              <a:gd name="connsiteX2-151" fmla="*/ 1490429 w 1699979"/>
              <a:gd name="connsiteY2-152" fmla="*/ 380314 h 1837639"/>
              <a:gd name="connsiteX3-153" fmla="*/ 1699979 w 1699979"/>
              <a:gd name="connsiteY3-154" fmla="*/ 1008964 h 1837639"/>
              <a:gd name="connsiteX4-155" fmla="*/ 1509479 w 1699979"/>
              <a:gd name="connsiteY4-156" fmla="*/ 1161364 h 1837639"/>
              <a:gd name="connsiteX5-157" fmla="*/ 890354 w 1699979"/>
              <a:gd name="connsiteY5-158" fmla="*/ 1351864 h 1837639"/>
              <a:gd name="connsiteX6-159" fmla="*/ 471254 w 1699979"/>
              <a:gd name="connsiteY6-160" fmla="*/ 1837639 h 1837639"/>
              <a:gd name="connsiteX7-161" fmla="*/ 218843 w 1699979"/>
              <a:gd name="connsiteY7-162" fmla="*/ 1699528 h 1837639"/>
              <a:gd name="connsiteX8-163" fmla="*/ 71204 w 1699979"/>
              <a:gd name="connsiteY8-164" fmla="*/ 1494739 h 1837639"/>
              <a:gd name="connsiteX9-165" fmla="*/ 23579 w 1699979"/>
              <a:gd name="connsiteY9-166" fmla="*/ 989914 h 1837639"/>
              <a:gd name="connsiteX0-167" fmla="*/ 23579 w 1699979"/>
              <a:gd name="connsiteY0-168" fmla="*/ 989914 h 1837639"/>
              <a:gd name="connsiteX1-169" fmla="*/ 1318979 w 1699979"/>
              <a:gd name="connsiteY1-170" fmla="*/ 104089 h 1837639"/>
              <a:gd name="connsiteX2-171" fmla="*/ 1490429 w 1699979"/>
              <a:gd name="connsiteY2-172" fmla="*/ 380314 h 1837639"/>
              <a:gd name="connsiteX3-173" fmla="*/ 1699979 w 1699979"/>
              <a:gd name="connsiteY3-174" fmla="*/ 1008964 h 1837639"/>
              <a:gd name="connsiteX4-175" fmla="*/ 1509479 w 1699979"/>
              <a:gd name="connsiteY4-176" fmla="*/ 1161364 h 1837639"/>
              <a:gd name="connsiteX5-177" fmla="*/ 890354 w 1699979"/>
              <a:gd name="connsiteY5-178" fmla="*/ 1351864 h 1837639"/>
              <a:gd name="connsiteX6-179" fmla="*/ 471254 w 1699979"/>
              <a:gd name="connsiteY6-180" fmla="*/ 1837639 h 1837639"/>
              <a:gd name="connsiteX7-181" fmla="*/ 218843 w 1699979"/>
              <a:gd name="connsiteY7-182" fmla="*/ 1699528 h 1837639"/>
              <a:gd name="connsiteX8-183" fmla="*/ 71204 w 1699979"/>
              <a:gd name="connsiteY8-184" fmla="*/ 1494739 h 1837639"/>
              <a:gd name="connsiteX9-185" fmla="*/ 23579 w 1699979"/>
              <a:gd name="connsiteY9-186" fmla="*/ 989914 h 1837639"/>
              <a:gd name="connsiteX0-187" fmla="*/ 23579 w 1699979"/>
              <a:gd name="connsiteY0-188" fmla="*/ 989914 h 1837639"/>
              <a:gd name="connsiteX1-189" fmla="*/ 1318979 w 1699979"/>
              <a:gd name="connsiteY1-190" fmla="*/ 104089 h 1837639"/>
              <a:gd name="connsiteX2-191" fmla="*/ 1490429 w 1699979"/>
              <a:gd name="connsiteY2-192" fmla="*/ 380314 h 1837639"/>
              <a:gd name="connsiteX3-193" fmla="*/ 1699979 w 1699979"/>
              <a:gd name="connsiteY3-194" fmla="*/ 1008964 h 1837639"/>
              <a:gd name="connsiteX4-195" fmla="*/ 1509479 w 1699979"/>
              <a:gd name="connsiteY4-196" fmla="*/ 1161364 h 1837639"/>
              <a:gd name="connsiteX5-197" fmla="*/ 890354 w 1699979"/>
              <a:gd name="connsiteY5-198" fmla="*/ 1351864 h 1837639"/>
              <a:gd name="connsiteX6-199" fmla="*/ 471254 w 1699979"/>
              <a:gd name="connsiteY6-200" fmla="*/ 1837639 h 1837639"/>
              <a:gd name="connsiteX7-201" fmla="*/ 218843 w 1699979"/>
              <a:gd name="connsiteY7-202" fmla="*/ 1699528 h 1837639"/>
              <a:gd name="connsiteX8-203" fmla="*/ 71204 w 1699979"/>
              <a:gd name="connsiteY8-204" fmla="*/ 1494739 h 1837639"/>
              <a:gd name="connsiteX9-205" fmla="*/ 23579 w 1699979"/>
              <a:gd name="connsiteY9-206" fmla="*/ 989914 h 1837639"/>
              <a:gd name="connsiteX0-207" fmla="*/ 23579 w 1699979"/>
              <a:gd name="connsiteY0-208" fmla="*/ 989914 h 1837639"/>
              <a:gd name="connsiteX1-209" fmla="*/ 1318979 w 1699979"/>
              <a:gd name="connsiteY1-210" fmla="*/ 104089 h 1837639"/>
              <a:gd name="connsiteX2-211" fmla="*/ 1490429 w 1699979"/>
              <a:gd name="connsiteY2-212" fmla="*/ 380314 h 1837639"/>
              <a:gd name="connsiteX3-213" fmla="*/ 1699979 w 1699979"/>
              <a:gd name="connsiteY3-214" fmla="*/ 1008964 h 1837639"/>
              <a:gd name="connsiteX4-215" fmla="*/ 1509479 w 1699979"/>
              <a:gd name="connsiteY4-216" fmla="*/ 1161364 h 1837639"/>
              <a:gd name="connsiteX5-217" fmla="*/ 890354 w 1699979"/>
              <a:gd name="connsiteY5-218" fmla="*/ 1351864 h 1837639"/>
              <a:gd name="connsiteX6-219" fmla="*/ 471254 w 1699979"/>
              <a:gd name="connsiteY6-220" fmla="*/ 1837639 h 1837639"/>
              <a:gd name="connsiteX7-221" fmla="*/ 218843 w 1699979"/>
              <a:gd name="connsiteY7-222" fmla="*/ 1699528 h 1837639"/>
              <a:gd name="connsiteX8-223" fmla="*/ 71204 w 1699979"/>
              <a:gd name="connsiteY8-224" fmla="*/ 1494739 h 1837639"/>
              <a:gd name="connsiteX9-225" fmla="*/ 23579 w 1699979"/>
              <a:gd name="connsiteY9-226" fmla="*/ 989914 h 1837639"/>
              <a:gd name="connsiteX0-227" fmla="*/ 20200 w 1696600"/>
              <a:gd name="connsiteY0-228" fmla="*/ 989914 h 1837639"/>
              <a:gd name="connsiteX1-229" fmla="*/ 1315600 w 1696600"/>
              <a:gd name="connsiteY1-230" fmla="*/ 104089 h 1837639"/>
              <a:gd name="connsiteX2-231" fmla="*/ 1487050 w 1696600"/>
              <a:gd name="connsiteY2-232" fmla="*/ 380314 h 1837639"/>
              <a:gd name="connsiteX3-233" fmla="*/ 1696600 w 1696600"/>
              <a:gd name="connsiteY3-234" fmla="*/ 1008964 h 1837639"/>
              <a:gd name="connsiteX4-235" fmla="*/ 1506100 w 1696600"/>
              <a:gd name="connsiteY4-236" fmla="*/ 1161364 h 1837639"/>
              <a:gd name="connsiteX5-237" fmla="*/ 886975 w 1696600"/>
              <a:gd name="connsiteY5-238" fmla="*/ 1351864 h 1837639"/>
              <a:gd name="connsiteX6-239" fmla="*/ 467875 w 1696600"/>
              <a:gd name="connsiteY6-240" fmla="*/ 1837639 h 1837639"/>
              <a:gd name="connsiteX7-241" fmla="*/ 215464 w 1696600"/>
              <a:gd name="connsiteY7-242" fmla="*/ 1699528 h 1837639"/>
              <a:gd name="connsiteX8-243" fmla="*/ 79731 w 1696600"/>
              <a:gd name="connsiteY8-244" fmla="*/ 1489977 h 1837639"/>
              <a:gd name="connsiteX9-245" fmla="*/ 20200 w 1696600"/>
              <a:gd name="connsiteY9-246" fmla="*/ 989914 h 1837639"/>
              <a:gd name="connsiteX0-247" fmla="*/ 33448 w 1709848"/>
              <a:gd name="connsiteY0-248" fmla="*/ 989914 h 1837639"/>
              <a:gd name="connsiteX1-249" fmla="*/ 1328848 w 1709848"/>
              <a:gd name="connsiteY1-250" fmla="*/ 104089 h 1837639"/>
              <a:gd name="connsiteX2-251" fmla="*/ 1500298 w 1709848"/>
              <a:gd name="connsiteY2-252" fmla="*/ 380314 h 1837639"/>
              <a:gd name="connsiteX3-253" fmla="*/ 1709848 w 1709848"/>
              <a:gd name="connsiteY3-254" fmla="*/ 1008964 h 1837639"/>
              <a:gd name="connsiteX4-255" fmla="*/ 1519348 w 1709848"/>
              <a:gd name="connsiteY4-256" fmla="*/ 1161364 h 1837639"/>
              <a:gd name="connsiteX5-257" fmla="*/ 900223 w 1709848"/>
              <a:gd name="connsiteY5-258" fmla="*/ 1351864 h 1837639"/>
              <a:gd name="connsiteX6-259" fmla="*/ 481123 w 1709848"/>
              <a:gd name="connsiteY6-260" fmla="*/ 1837639 h 1837639"/>
              <a:gd name="connsiteX7-261" fmla="*/ 228712 w 1709848"/>
              <a:gd name="connsiteY7-262" fmla="*/ 1699528 h 1837639"/>
              <a:gd name="connsiteX8-263" fmla="*/ 92979 w 1709848"/>
              <a:gd name="connsiteY8-264" fmla="*/ 1489977 h 1837639"/>
              <a:gd name="connsiteX9-265" fmla="*/ 33448 w 1709848"/>
              <a:gd name="connsiteY9-266" fmla="*/ 989914 h 1837639"/>
              <a:gd name="connsiteX0-267" fmla="*/ 33448 w 1709848"/>
              <a:gd name="connsiteY0-268" fmla="*/ 989914 h 1837639"/>
              <a:gd name="connsiteX1-269" fmla="*/ 1328848 w 1709848"/>
              <a:gd name="connsiteY1-270" fmla="*/ 104089 h 1837639"/>
              <a:gd name="connsiteX2-271" fmla="*/ 1500298 w 1709848"/>
              <a:gd name="connsiteY2-272" fmla="*/ 380314 h 1837639"/>
              <a:gd name="connsiteX3-273" fmla="*/ 1709848 w 1709848"/>
              <a:gd name="connsiteY3-274" fmla="*/ 1008964 h 1837639"/>
              <a:gd name="connsiteX4-275" fmla="*/ 1519348 w 1709848"/>
              <a:gd name="connsiteY4-276" fmla="*/ 1161364 h 1837639"/>
              <a:gd name="connsiteX5-277" fmla="*/ 900223 w 1709848"/>
              <a:gd name="connsiteY5-278" fmla="*/ 1351864 h 1837639"/>
              <a:gd name="connsiteX6-279" fmla="*/ 481123 w 1709848"/>
              <a:gd name="connsiteY6-280" fmla="*/ 1837639 h 1837639"/>
              <a:gd name="connsiteX7-281" fmla="*/ 228712 w 1709848"/>
              <a:gd name="connsiteY7-282" fmla="*/ 1699528 h 1837639"/>
              <a:gd name="connsiteX8-283" fmla="*/ 92979 w 1709848"/>
              <a:gd name="connsiteY8-284" fmla="*/ 1489977 h 1837639"/>
              <a:gd name="connsiteX9-285" fmla="*/ 33448 w 1709848"/>
              <a:gd name="connsiteY9-286" fmla="*/ 989914 h 1837639"/>
              <a:gd name="connsiteX0-287" fmla="*/ 33448 w 1709848"/>
              <a:gd name="connsiteY0-288" fmla="*/ 989914 h 1837639"/>
              <a:gd name="connsiteX1-289" fmla="*/ 1328848 w 1709848"/>
              <a:gd name="connsiteY1-290" fmla="*/ 104089 h 1837639"/>
              <a:gd name="connsiteX2-291" fmla="*/ 1500298 w 1709848"/>
              <a:gd name="connsiteY2-292" fmla="*/ 380314 h 1837639"/>
              <a:gd name="connsiteX3-293" fmla="*/ 1709848 w 1709848"/>
              <a:gd name="connsiteY3-294" fmla="*/ 1008964 h 1837639"/>
              <a:gd name="connsiteX4-295" fmla="*/ 1519348 w 1709848"/>
              <a:gd name="connsiteY4-296" fmla="*/ 1161364 h 1837639"/>
              <a:gd name="connsiteX5-297" fmla="*/ 900223 w 1709848"/>
              <a:gd name="connsiteY5-298" fmla="*/ 1351864 h 1837639"/>
              <a:gd name="connsiteX6-299" fmla="*/ 481123 w 1709848"/>
              <a:gd name="connsiteY6-300" fmla="*/ 1837639 h 1837639"/>
              <a:gd name="connsiteX7-301" fmla="*/ 228712 w 1709848"/>
              <a:gd name="connsiteY7-302" fmla="*/ 1699528 h 1837639"/>
              <a:gd name="connsiteX8-303" fmla="*/ 92979 w 1709848"/>
              <a:gd name="connsiteY8-304" fmla="*/ 1489977 h 1837639"/>
              <a:gd name="connsiteX9-305" fmla="*/ 33448 w 1709848"/>
              <a:gd name="connsiteY9-306" fmla="*/ 989914 h 1837639"/>
              <a:gd name="connsiteX0-307" fmla="*/ 39908 w 1716308"/>
              <a:gd name="connsiteY0-308" fmla="*/ 989914 h 1837639"/>
              <a:gd name="connsiteX1-309" fmla="*/ 1335308 w 1716308"/>
              <a:gd name="connsiteY1-310" fmla="*/ 104089 h 1837639"/>
              <a:gd name="connsiteX2-311" fmla="*/ 1506758 w 1716308"/>
              <a:gd name="connsiteY2-312" fmla="*/ 380314 h 1837639"/>
              <a:gd name="connsiteX3-313" fmla="*/ 1716308 w 1716308"/>
              <a:gd name="connsiteY3-314" fmla="*/ 1008964 h 1837639"/>
              <a:gd name="connsiteX4-315" fmla="*/ 1525808 w 1716308"/>
              <a:gd name="connsiteY4-316" fmla="*/ 1161364 h 1837639"/>
              <a:gd name="connsiteX5-317" fmla="*/ 906683 w 1716308"/>
              <a:gd name="connsiteY5-318" fmla="*/ 1351864 h 1837639"/>
              <a:gd name="connsiteX6-319" fmla="*/ 487583 w 1716308"/>
              <a:gd name="connsiteY6-320" fmla="*/ 1837639 h 1837639"/>
              <a:gd name="connsiteX7-321" fmla="*/ 235172 w 1716308"/>
              <a:gd name="connsiteY7-322" fmla="*/ 1699528 h 1837639"/>
              <a:gd name="connsiteX8-323" fmla="*/ 85152 w 1716308"/>
              <a:gd name="connsiteY8-324" fmla="*/ 1492359 h 1837639"/>
              <a:gd name="connsiteX9-325" fmla="*/ 39908 w 1716308"/>
              <a:gd name="connsiteY9-326" fmla="*/ 989914 h 1837639"/>
              <a:gd name="connsiteX0-327" fmla="*/ 39908 w 1716308"/>
              <a:gd name="connsiteY0-328" fmla="*/ 989914 h 1837639"/>
              <a:gd name="connsiteX1-329" fmla="*/ 1335308 w 1716308"/>
              <a:gd name="connsiteY1-330" fmla="*/ 104089 h 1837639"/>
              <a:gd name="connsiteX2-331" fmla="*/ 1506758 w 1716308"/>
              <a:gd name="connsiteY2-332" fmla="*/ 380314 h 1837639"/>
              <a:gd name="connsiteX3-333" fmla="*/ 1716308 w 1716308"/>
              <a:gd name="connsiteY3-334" fmla="*/ 1008964 h 1837639"/>
              <a:gd name="connsiteX4-335" fmla="*/ 1525808 w 1716308"/>
              <a:gd name="connsiteY4-336" fmla="*/ 1161364 h 1837639"/>
              <a:gd name="connsiteX5-337" fmla="*/ 906683 w 1716308"/>
              <a:gd name="connsiteY5-338" fmla="*/ 1351864 h 1837639"/>
              <a:gd name="connsiteX6-339" fmla="*/ 487583 w 1716308"/>
              <a:gd name="connsiteY6-340" fmla="*/ 1837639 h 1837639"/>
              <a:gd name="connsiteX7-341" fmla="*/ 235172 w 1716308"/>
              <a:gd name="connsiteY7-342" fmla="*/ 1699528 h 1837639"/>
              <a:gd name="connsiteX8-343" fmla="*/ 85152 w 1716308"/>
              <a:gd name="connsiteY8-344" fmla="*/ 1492359 h 1837639"/>
              <a:gd name="connsiteX9-345" fmla="*/ 39908 w 1716308"/>
              <a:gd name="connsiteY9-346" fmla="*/ 989914 h 1837639"/>
              <a:gd name="connsiteX0-347" fmla="*/ 39908 w 1716308"/>
              <a:gd name="connsiteY0-348" fmla="*/ 989914 h 1837639"/>
              <a:gd name="connsiteX1-349" fmla="*/ 1335308 w 1716308"/>
              <a:gd name="connsiteY1-350" fmla="*/ 104089 h 1837639"/>
              <a:gd name="connsiteX2-351" fmla="*/ 1506758 w 1716308"/>
              <a:gd name="connsiteY2-352" fmla="*/ 380314 h 1837639"/>
              <a:gd name="connsiteX3-353" fmla="*/ 1716308 w 1716308"/>
              <a:gd name="connsiteY3-354" fmla="*/ 1008964 h 1837639"/>
              <a:gd name="connsiteX4-355" fmla="*/ 1525808 w 1716308"/>
              <a:gd name="connsiteY4-356" fmla="*/ 1161364 h 1837639"/>
              <a:gd name="connsiteX5-357" fmla="*/ 906683 w 1716308"/>
              <a:gd name="connsiteY5-358" fmla="*/ 1351864 h 1837639"/>
              <a:gd name="connsiteX6-359" fmla="*/ 487583 w 1716308"/>
              <a:gd name="connsiteY6-360" fmla="*/ 1837639 h 1837639"/>
              <a:gd name="connsiteX7-361" fmla="*/ 235172 w 1716308"/>
              <a:gd name="connsiteY7-362" fmla="*/ 1699528 h 1837639"/>
              <a:gd name="connsiteX8-363" fmla="*/ 85152 w 1716308"/>
              <a:gd name="connsiteY8-364" fmla="*/ 1492359 h 1837639"/>
              <a:gd name="connsiteX9-365" fmla="*/ 39908 w 1716308"/>
              <a:gd name="connsiteY9-366" fmla="*/ 989914 h 1837639"/>
              <a:gd name="connsiteX0-367" fmla="*/ 39908 w 1716308"/>
              <a:gd name="connsiteY0-368" fmla="*/ 989914 h 1837639"/>
              <a:gd name="connsiteX1-369" fmla="*/ 1335308 w 1716308"/>
              <a:gd name="connsiteY1-370" fmla="*/ 104089 h 1837639"/>
              <a:gd name="connsiteX2-371" fmla="*/ 1506758 w 1716308"/>
              <a:gd name="connsiteY2-372" fmla="*/ 380314 h 1837639"/>
              <a:gd name="connsiteX3-373" fmla="*/ 1716308 w 1716308"/>
              <a:gd name="connsiteY3-374" fmla="*/ 1008964 h 1837639"/>
              <a:gd name="connsiteX4-375" fmla="*/ 1525808 w 1716308"/>
              <a:gd name="connsiteY4-376" fmla="*/ 1161364 h 1837639"/>
              <a:gd name="connsiteX5-377" fmla="*/ 906683 w 1716308"/>
              <a:gd name="connsiteY5-378" fmla="*/ 1351864 h 1837639"/>
              <a:gd name="connsiteX6-379" fmla="*/ 487583 w 1716308"/>
              <a:gd name="connsiteY6-380" fmla="*/ 1837639 h 1837639"/>
              <a:gd name="connsiteX7-381" fmla="*/ 235172 w 1716308"/>
              <a:gd name="connsiteY7-382" fmla="*/ 1699528 h 1837639"/>
              <a:gd name="connsiteX8-383" fmla="*/ 85152 w 1716308"/>
              <a:gd name="connsiteY8-384" fmla="*/ 1492359 h 1837639"/>
              <a:gd name="connsiteX9-385" fmla="*/ 39908 w 1716308"/>
              <a:gd name="connsiteY9-386" fmla="*/ 989914 h 18376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45" y="connsiteY9-146"/>
              </a:cxn>
            </a:cxnLst>
            <a:rect l="l" t="t" r="r" b="b"/>
            <a:pathLst>
              <a:path w="1716308" h="1837639">
                <a:moveTo>
                  <a:pt x="39908" y="989914"/>
                </a:moveTo>
                <a:cubicBezTo>
                  <a:pt x="433608" y="65989"/>
                  <a:pt x="1170208" y="-162611"/>
                  <a:pt x="1335308" y="104089"/>
                </a:cubicBezTo>
                <a:lnTo>
                  <a:pt x="1506758" y="380314"/>
                </a:lnTo>
                <a:cubicBezTo>
                  <a:pt x="1614708" y="632726"/>
                  <a:pt x="1660744" y="663682"/>
                  <a:pt x="1716308" y="1008964"/>
                </a:cubicBezTo>
                <a:cubicBezTo>
                  <a:pt x="1707577" y="1090720"/>
                  <a:pt x="1641695" y="1115327"/>
                  <a:pt x="1525808" y="1161364"/>
                </a:cubicBezTo>
                <a:lnTo>
                  <a:pt x="906683" y="1351864"/>
                </a:lnTo>
                <a:cubicBezTo>
                  <a:pt x="766983" y="1513789"/>
                  <a:pt x="698720" y="1742389"/>
                  <a:pt x="487583" y="1837639"/>
                </a:cubicBezTo>
                <a:cubicBezTo>
                  <a:pt x="401858" y="1829702"/>
                  <a:pt x="325659" y="1802715"/>
                  <a:pt x="235172" y="1699528"/>
                </a:cubicBezTo>
                <a:cubicBezTo>
                  <a:pt x="156591" y="1613009"/>
                  <a:pt x="161352" y="1621740"/>
                  <a:pt x="85152" y="1492359"/>
                </a:cubicBezTo>
                <a:cubicBezTo>
                  <a:pt x="-40260" y="1219309"/>
                  <a:pt x="-1367" y="1124852"/>
                  <a:pt x="39908" y="989914"/>
                </a:cubicBez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任意多边形: 形状 10"/>
          <p:cNvSpPr/>
          <p:nvPr/>
        </p:nvSpPr>
        <p:spPr>
          <a:xfrm>
            <a:off x="1321547" y="2330607"/>
            <a:ext cx="1698705" cy="1790851"/>
          </a:xfrm>
          <a:custGeom>
            <a:avLst/>
            <a:gdLst>
              <a:gd name="connsiteX0" fmla="*/ 976313 w 1695450"/>
              <a:gd name="connsiteY0" fmla="*/ 0 h 1704975"/>
              <a:gd name="connsiteX1" fmla="*/ 1695450 w 1695450"/>
              <a:gd name="connsiteY1" fmla="*/ 885825 h 1704975"/>
              <a:gd name="connsiteX2" fmla="*/ 847725 w 1695450"/>
              <a:gd name="connsiteY2" fmla="*/ 1395413 h 1704975"/>
              <a:gd name="connsiteX3" fmla="*/ 585788 w 1695450"/>
              <a:gd name="connsiteY3" fmla="*/ 1704975 h 1704975"/>
              <a:gd name="connsiteX4" fmla="*/ 0 w 1695450"/>
              <a:gd name="connsiteY4" fmla="*/ 1157288 h 1704975"/>
              <a:gd name="connsiteX5" fmla="*/ 976313 w 1695450"/>
              <a:gd name="connsiteY5" fmla="*/ 0 h 1704975"/>
              <a:gd name="connsiteX0-1" fmla="*/ 976313 w 1695450"/>
              <a:gd name="connsiteY0-2" fmla="*/ 16222 h 1721197"/>
              <a:gd name="connsiteX1-3" fmla="*/ 1695450 w 1695450"/>
              <a:gd name="connsiteY1-4" fmla="*/ 902047 h 1721197"/>
              <a:gd name="connsiteX2-5" fmla="*/ 847725 w 1695450"/>
              <a:gd name="connsiteY2-6" fmla="*/ 1411635 h 1721197"/>
              <a:gd name="connsiteX3-7" fmla="*/ 585788 w 1695450"/>
              <a:gd name="connsiteY3-8" fmla="*/ 1721197 h 1721197"/>
              <a:gd name="connsiteX4-9" fmla="*/ 0 w 1695450"/>
              <a:gd name="connsiteY4-10" fmla="*/ 1173510 h 1721197"/>
              <a:gd name="connsiteX5-11" fmla="*/ 976313 w 1695450"/>
              <a:gd name="connsiteY5-12" fmla="*/ 16222 h 1721197"/>
              <a:gd name="connsiteX0-13" fmla="*/ 976313 w 1700777"/>
              <a:gd name="connsiteY0-14" fmla="*/ 16222 h 1721197"/>
              <a:gd name="connsiteX1-15" fmla="*/ 1695450 w 1700777"/>
              <a:gd name="connsiteY1-16" fmla="*/ 902047 h 1721197"/>
              <a:gd name="connsiteX2-17" fmla="*/ 847725 w 1700777"/>
              <a:gd name="connsiteY2-18" fmla="*/ 1411635 h 1721197"/>
              <a:gd name="connsiteX3-19" fmla="*/ 585788 w 1700777"/>
              <a:gd name="connsiteY3-20" fmla="*/ 1721197 h 1721197"/>
              <a:gd name="connsiteX4-21" fmla="*/ 0 w 1700777"/>
              <a:gd name="connsiteY4-22" fmla="*/ 1173510 h 1721197"/>
              <a:gd name="connsiteX5-23" fmla="*/ 976313 w 1700777"/>
              <a:gd name="connsiteY5-24" fmla="*/ 16222 h 1721197"/>
              <a:gd name="connsiteX0-25" fmla="*/ 976313 w 1700777"/>
              <a:gd name="connsiteY0-26" fmla="*/ 11499 h 1716474"/>
              <a:gd name="connsiteX1-27" fmla="*/ 1695450 w 1700777"/>
              <a:gd name="connsiteY1-28" fmla="*/ 897324 h 1716474"/>
              <a:gd name="connsiteX2-29" fmla="*/ 847725 w 1700777"/>
              <a:gd name="connsiteY2-30" fmla="*/ 1406912 h 1716474"/>
              <a:gd name="connsiteX3-31" fmla="*/ 585788 w 1700777"/>
              <a:gd name="connsiteY3-32" fmla="*/ 1716474 h 1716474"/>
              <a:gd name="connsiteX4-33" fmla="*/ 0 w 1700777"/>
              <a:gd name="connsiteY4-34" fmla="*/ 1168787 h 1716474"/>
              <a:gd name="connsiteX5-35" fmla="*/ 976313 w 1700777"/>
              <a:gd name="connsiteY5-36" fmla="*/ 11499 h 1716474"/>
              <a:gd name="connsiteX0-37" fmla="*/ 976313 w 1707970"/>
              <a:gd name="connsiteY0-38" fmla="*/ 11499 h 1716474"/>
              <a:gd name="connsiteX1-39" fmla="*/ 1695450 w 1707970"/>
              <a:gd name="connsiteY1-40" fmla="*/ 897324 h 1716474"/>
              <a:gd name="connsiteX2-41" fmla="*/ 847725 w 1707970"/>
              <a:gd name="connsiteY2-42" fmla="*/ 1406912 h 1716474"/>
              <a:gd name="connsiteX3-43" fmla="*/ 585788 w 1707970"/>
              <a:gd name="connsiteY3-44" fmla="*/ 1716474 h 1716474"/>
              <a:gd name="connsiteX4-45" fmla="*/ 0 w 1707970"/>
              <a:gd name="connsiteY4-46" fmla="*/ 1168787 h 1716474"/>
              <a:gd name="connsiteX5-47" fmla="*/ 976313 w 1707970"/>
              <a:gd name="connsiteY5-48" fmla="*/ 11499 h 1716474"/>
              <a:gd name="connsiteX0-49" fmla="*/ 976313 w 1707970"/>
              <a:gd name="connsiteY0-50" fmla="*/ 12288 h 1717263"/>
              <a:gd name="connsiteX1-51" fmla="*/ 1695450 w 1707970"/>
              <a:gd name="connsiteY1-52" fmla="*/ 898113 h 1717263"/>
              <a:gd name="connsiteX2-53" fmla="*/ 847725 w 1707970"/>
              <a:gd name="connsiteY2-54" fmla="*/ 1407701 h 1717263"/>
              <a:gd name="connsiteX3-55" fmla="*/ 585788 w 1707970"/>
              <a:gd name="connsiteY3-56" fmla="*/ 1717263 h 1717263"/>
              <a:gd name="connsiteX4-57" fmla="*/ 0 w 1707970"/>
              <a:gd name="connsiteY4-58" fmla="*/ 1169576 h 1717263"/>
              <a:gd name="connsiteX5-59" fmla="*/ 976313 w 1707970"/>
              <a:gd name="connsiteY5-60" fmla="*/ 12288 h 1717263"/>
              <a:gd name="connsiteX0-61" fmla="*/ 976313 w 1707970"/>
              <a:gd name="connsiteY0-62" fmla="*/ 11735 h 1716710"/>
              <a:gd name="connsiteX1-63" fmla="*/ 1695450 w 1707970"/>
              <a:gd name="connsiteY1-64" fmla="*/ 897560 h 1716710"/>
              <a:gd name="connsiteX2-65" fmla="*/ 847725 w 1707970"/>
              <a:gd name="connsiteY2-66" fmla="*/ 1407148 h 1716710"/>
              <a:gd name="connsiteX3-67" fmla="*/ 585788 w 1707970"/>
              <a:gd name="connsiteY3-68" fmla="*/ 1716710 h 1716710"/>
              <a:gd name="connsiteX4-69" fmla="*/ 0 w 1707970"/>
              <a:gd name="connsiteY4-70" fmla="*/ 1169023 h 1716710"/>
              <a:gd name="connsiteX5-71" fmla="*/ 976313 w 1707970"/>
              <a:gd name="connsiteY5-72" fmla="*/ 11735 h 1716710"/>
              <a:gd name="connsiteX0-73" fmla="*/ 976313 w 1707970"/>
              <a:gd name="connsiteY0-74" fmla="*/ 11735 h 1716710"/>
              <a:gd name="connsiteX1-75" fmla="*/ 1695450 w 1707970"/>
              <a:gd name="connsiteY1-76" fmla="*/ 897560 h 1716710"/>
              <a:gd name="connsiteX2-77" fmla="*/ 847725 w 1707970"/>
              <a:gd name="connsiteY2-78" fmla="*/ 1407148 h 1716710"/>
              <a:gd name="connsiteX3-79" fmla="*/ 585788 w 1707970"/>
              <a:gd name="connsiteY3-80" fmla="*/ 1716710 h 1716710"/>
              <a:gd name="connsiteX4-81" fmla="*/ 0 w 1707970"/>
              <a:gd name="connsiteY4-82" fmla="*/ 1169023 h 1716710"/>
              <a:gd name="connsiteX5-83" fmla="*/ 976313 w 1707970"/>
              <a:gd name="connsiteY5-84" fmla="*/ 11735 h 1716710"/>
              <a:gd name="connsiteX0-85" fmla="*/ 976313 w 1707970"/>
              <a:gd name="connsiteY0-86" fmla="*/ 11735 h 1716710"/>
              <a:gd name="connsiteX1-87" fmla="*/ 1695450 w 1707970"/>
              <a:gd name="connsiteY1-88" fmla="*/ 897560 h 1716710"/>
              <a:gd name="connsiteX2-89" fmla="*/ 847725 w 1707970"/>
              <a:gd name="connsiteY2-90" fmla="*/ 1407148 h 1716710"/>
              <a:gd name="connsiteX3-91" fmla="*/ 585788 w 1707970"/>
              <a:gd name="connsiteY3-92" fmla="*/ 1716710 h 1716710"/>
              <a:gd name="connsiteX4-93" fmla="*/ 0 w 1707970"/>
              <a:gd name="connsiteY4-94" fmla="*/ 1169023 h 1716710"/>
              <a:gd name="connsiteX5-95" fmla="*/ 976313 w 1707970"/>
              <a:gd name="connsiteY5-96" fmla="*/ 11735 h 1716710"/>
              <a:gd name="connsiteX0-97" fmla="*/ 977865 w 1709522"/>
              <a:gd name="connsiteY0-98" fmla="*/ 11735 h 1716710"/>
              <a:gd name="connsiteX1-99" fmla="*/ 1697002 w 1709522"/>
              <a:gd name="connsiteY1-100" fmla="*/ 897560 h 1716710"/>
              <a:gd name="connsiteX2-101" fmla="*/ 849277 w 1709522"/>
              <a:gd name="connsiteY2-102" fmla="*/ 1407148 h 1716710"/>
              <a:gd name="connsiteX3-103" fmla="*/ 587340 w 1709522"/>
              <a:gd name="connsiteY3-104" fmla="*/ 1716710 h 1716710"/>
              <a:gd name="connsiteX4-105" fmla="*/ 1552 w 1709522"/>
              <a:gd name="connsiteY4-106" fmla="*/ 1169023 h 1716710"/>
              <a:gd name="connsiteX5-107" fmla="*/ 977865 w 1709522"/>
              <a:gd name="connsiteY5-108" fmla="*/ 11735 h 1716710"/>
              <a:gd name="connsiteX0-109" fmla="*/ 977865 w 1709522"/>
              <a:gd name="connsiteY0-110" fmla="*/ 11735 h 1716710"/>
              <a:gd name="connsiteX1-111" fmla="*/ 1697002 w 1709522"/>
              <a:gd name="connsiteY1-112" fmla="*/ 897560 h 1716710"/>
              <a:gd name="connsiteX2-113" fmla="*/ 849277 w 1709522"/>
              <a:gd name="connsiteY2-114" fmla="*/ 1407148 h 1716710"/>
              <a:gd name="connsiteX3-115" fmla="*/ 587340 w 1709522"/>
              <a:gd name="connsiteY3-116" fmla="*/ 1716710 h 1716710"/>
              <a:gd name="connsiteX4-117" fmla="*/ 1552 w 1709522"/>
              <a:gd name="connsiteY4-118" fmla="*/ 1169023 h 1716710"/>
              <a:gd name="connsiteX5-119" fmla="*/ 977865 w 1709522"/>
              <a:gd name="connsiteY5-120" fmla="*/ 11735 h 1716710"/>
              <a:gd name="connsiteX0-121" fmla="*/ 977865 w 1709522"/>
              <a:gd name="connsiteY0-122" fmla="*/ 11735 h 1786744"/>
              <a:gd name="connsiteX1-123" fmla="*/ 1697002 w 1709522"/>
              <a:gd name="connsiteY1-124" fmla="*/ 897560 h 1786744"/>
              <a:gd name="connsiteX2-125" fmla="*/ 849277 w 1709522"/>
              <a:gd name="connsiteY2-126" fmla="*/ 1407148 h 1786744"/>
              <a:gd name="connsiteX3-127" fmla="*/ 587340 w 1709522"/>
              <a:gd name="connsiteY3-128" fmla="*/ 1716710 h 1786744"/>
              <a:gd name="connsiteX4-129" fmla="*/ 1552 w 1709522"/>
              <a:gd name="connsiteY4-130" fmla="*/ 1169023 h 1786744"/>
              <a:gd name="connsiteX5-131" fmla="*/ 977865 w 1709522"/>
              <a:gd name="connsiteY5-132" fmla="*/ 11735 h 1786744"/>
              <a:gd name="connsiteX0-133" fmla="*/ 977865 w 1709522"/>
              <a:gd name="connsiteY0-134" fmla="*/ 11735 h 1786744"/>
              <a:gd name="connsiteX1-135" fmla="*/ 1697002 w 1709522"/>
              <a:gd name="connsiteY1-136" fmla="*/ 897560 h 1786744"/>
              <a:gd name="connsiteX2-137" fmla="*/ 849277 w 1709522"/>
              <a:gd name="connsiteY2-138" fmla="*/ 1407148 h 1786744"/>
              <a:gd name="connsiteX3-139" fmla="*/ 587340 w 1709522"/>
              <a:gd name="connsiteY3-140" fmla="*/ 1716710 h 1786744"/>
              <a:gd name="connsiteX4-141" fmla="*/ 1552 w 1709522"/>
              <a:gd name="connsiteY4-142" fmla="*/ 1169023 h 1786744"/>
              <a:gd name="connsiteX5-143" fmla="*/ 977865 w 1709522"/>
              <a:gd name="connsiteY5-144" fmla="*/ 11735 h 1786744"/>
              <a:gd name="connsiteX0-145" fmla="*/ 977865 w 1709522"/>
              <a:gd name="connsiteY0-146" fmla="*/ 11735 h 1786744"/>
              <a:gd name="connsiteX1-147" fmla="*/ 1697002 w 1709522"/>
              <a:gd name="connsiteY1-148" fmla="*/ 897560 h 1786744"/>
              <a:gd name="connsiteX2-149" fmla="*/ 849277 w 1709522"/>
              <a:gd name="connsiteY2-150" fmla="*/ 1407148 h 1786744"/>
              <a:gd name="connsiteX3-151" fmla="*/ 587340 w 1709522"/>
              <a:gd name="connsiteY3-152" fmla="*/ 1716710 h 1786744"/>
              <a:gd name="connsiteX4-153" fmla="*/ 1552 w 1709522"/>
              <a:gd name="connsiteY4-154" fmla="*/ 1169023 h 1786744"/>
              <a:gd name="connsiteX5-155" fmla="*/ 977865 w 1709522"/>
              <a:gd name="connsiteY5-156" fmla="*/ 11735 h 1786744"/>
              <a:gd name="connsiteX0-157" fmla="*/ 977865 w 1710408"/>
              <a:gd name="connsiteY0-158" fmla="*/ 11735 h 1786744"/>
              <a:gd name="connsiteX1-159" fmla="*/ 1697002 w 1710408"/>
              <a:gd name="connsiteY1-160" fmla="*/ 897560 h 1786744"/>
              <a:gd name="connsiteX2-161" fmla="*/ 849277 w 1710408"/>
              <a:gd name="connsiteY2-162" fmla="*/ 1407148 h 1786744"/>
              <a:gd name="connsiteX3-163" fmla="*/ 587340 w 1710408"/>
              <a:gd name="connsiteY3-164" fmla="*/ 1716710 h 1786744"/>
              <a:gd name="connsiteX4-165" fmla="*/ 1552 w 1710408"/>
              <a:gd name="connsiteY4-166" fmla="*/ 1169023 h 1786744"/>
              <a:gd name="connsiteX5-167" fmla="*/ 977865 w 1710408"/>
              <a:gd name="connsiteY5-168" fmla="*/ 11735 h 1786744"/>
              <a:gd name="connsiteX0-169" fmla="*/ 977865 w 1697002"/>
              <a:gd name="connsiteY0-170" fmla="*/ 11735 h 1786744"/>
              <a:gd name="connsiteX1-171" fmla="*/ 1697002 w 1697002"/>
              <a:gd name="connsiteY1-172" fmla="*/ 897560 h 1786744"/>
              <a:gd name="connsiteX2-173" fmla="*/ 849277 w 1697002"/>
              <a:gd name="connsiteY2-174" fmla="*/ 1407148 h 1786744"/>
              <a:gd name="connsiteX3-175" fmla="*/ 587340 w 1697002"/>
              <a:gd name="connsiteY3-176" fmla="*/ 1716710 h 1786744"/>
              <a:gd name="connsiteX4-177" fmla="*/ 1552 w 1697002"/>
              <a:gd name="connsiteY4-178" fmla="*/ 1169023 h 1786744"/>
              <a:gd name="connsiteX5-179" fmla="*/ 977865 w 1697002"/>
              <a:gd name="connsiteY5-180" fmla="*/ 11735 h 1786744"/>
              <a:gd name="connsiteX0-181" fmla="*/ 976313 w 1695450"/>
              <a:gd name="connsiteY0-182" fmla="*/ 11735 h 1786744"/>
              <a:gd name="connsiteX1-183" fmla="*/ 1695450 w 1695450"/>
              <a:gd name="connsiteY1-184" fmla="*/ 897560 h 1786744"/>
              <a:gd name="connsiteX2-185" fmla="*/ 847725 w 1695450"/>
              <a:gd name="connsiteY2-186" fmla="*/ 1407148 h 1786744"/>
              <a:gd name="connsiteX3-187" fmla="*/ 585788 w 1695450"/>
              <a:gd name="connsiteY3-188" fmla="*/ 1716710 h 1786744"/>
              <a:gd name="connsiteX4-189" fmla="*/ 0 w 1695450"/>
              <a:gd name="connsiteY4-190" fmla="*/ 1169023 h 1786744"/>
              <a:gd name="connsiteX5-191" fmla="*/ 976313 w 1695450"/>
              <a:gd name="connsiteY5-192" fmla="*/ 11735 h 1786744"/>
              <a:gd name="connsiteX0-193" fmla="*/ 947738 w 1666875"/>
              <a:gd name="connsiteY0-194" fmla="*/ 11735 h 1789088"/>
              <a:gd name="connsiteX1-195" fmla="*/ 1666875 w 1666875"/>
              <a:gd name="connsiteY1-196" fmla="*/ 897560 h 1789088"/>
              <a:gd name="connsiteX2-197" fmla="*/ 819150 w 1666875"/>
              <a:gd name="connsiteY2-198" fmla="*/ 1407148 h 1789088"/>
              <a:gd name="connsiteX3-199" fmla="*/ 557213 w 1666875"/>
              <a:gd name="connsiteY3-200" fmla="*/ 1716710 h 1789088"/>
              <a:gd name="connsiteX4-201" fmla="*/ 0 w 1666875"/>
              <a:gd name="connsiteY4-202" fmla="*/ 1183311 h 1789088"/>
              <a:gd name="connsiteX5-203" fmla="*/ 947738 w 1666875"/>
              <a:gd name="connsiteY5-204" fmla="*/ 11735 h 1789088"/>
              <a:gd name="connsiteX0-205" fmla="*/ 950993 w 1670130"/>
              <a:gd name="connsiteY0-206" fmla="*/ 11735 h 1789088"/>
              <a:gd name="connsiteX1-207" fmla="*/ 1670130 w 1670130"/>
              <a:gd name="connsiteY1-208" fmla="*/ 897560 h 1789088"/>
              <a:gd name="connsiteX2-209" fmla="*/ 822405 w 1670130"/>
              <a:gd name="connsiteY2-210" fmla="*/ 1407148 h 1789088"/>
              <a:gd name="connsiteX3-211" fmla="*/ 560468 w 1670130"/>
              <a:gd name="connsiteY3-212" fmla="*/ 1716710 h 1789088"/>
              <a:gd name="connsiteX4-213" fmla="*/ 3255 w 1670130"/>
              <a:gd name="connsiteY4-214" fmla="*/ 1183311 h 1789088"/>
              <a:gd name="connsiteX5-215" fmla="*/ 950993 w 1670130"/>
              <a:gd name="connsiteY5-216" fmla="*/ 11735 h 1789088"/>
              <a:gd name="connsiteX0-217" fmla="*/ 950993 w 1674892"/>
              <a:gd name="connsiteY0-218" fmla="*/ 12867 h 1790220"/>
              <a:gd name="connsiteX1-219" fmla="*/ 1674892 w 1674892"/>
              <a:gd name="connsiteY1-220" fmla="*/ 798679 h 1790220"/>
              <a:gd name="connsiteX2-221" fmla="*/ 822405 w 1674892"/>
              <a:gd name="connsiteY2-222" fmla="*/ 1408280 h 1790220"/>
              <a:gd name="connsiteX3-223" fmla="*/ 560468 w 1674892"/>
              <a:gd name="connsiteY3-224" fmla="*/ 1717842 h 1790220"/>
              <a:gd name="connsiteX4-225" fmla="*/ 3255 w 1674892"/>
              <a:gd name="connsiteY4-226" fmla="*/ 1184443 h 1790220"/>
              <a:gd name="connsiteX5-227" fmla="*/ 950993 w 1674892"/>
              <a:gd name="connsiteY5-228" fmla="*/ 12867 h 1790220"/>
              <a:gd name="connsiteX0-229" fmla="*/ 950993 w 1674892"/>
              <a:gd name="connsiteY0-230" fmla="*/ 11613 h 1788966"/>
              <a:gd name="connsiteX1-231" fmla="*/ 1674892 w 1674892"/>
              <a:gd name="connsiteY1-232" fmla="*/ 797425 h 1788966"/>
              <a:gd name="connsiteX2-233" fmla="*/ 822405 w 1674892"/>
              <a:gd name="connsiteY2-234" fmla="*/ 1407026 h 1788966"/>
              <a:gd name="connsiteX3-235" fmla="*/ 560468 w 1674892"/>
              <a:gd name="connsiteY3-236" fmla="*/ 1716588 h 1788966"/>
              <a:gd name="connsiteX4-237" fmla="*/ 3255 w 1674892"/>
              <a:gd name="connsiteY4-238" fmla="*/ 1183189 h 1788966"/>
              <a:gd name="connsiteX5-239" fmla="*/ 950993 w 1674892"/>
              <a:gd name="connsiteY5-240" fmla="*/ 11613 h 1788966"/>
              <a:gd name="connsiteX0-241" fmla="*/ 950993 w 1677207"/>
              <a:gd name="connsiteY0-242" fmla="*/ 14203 h 1791556"/>
              <a:gd name="connsiteX1-243" fmla="*/ 1674892 w 1677207"/>
              <a:gd name="connsiteY1-244" fmla="*/ 800015 h 1791556"/>
              <a:gd name="connsiteX2-245" fmla="*/ 822405 w 1677207"/>
              <a:gd name="connsiteY2-246" fmla="*/ 1409616 h 1791556"/>
              <a:gd name="connsiteX3-247" fmla="*/ 560468 w 1677207"/>
              <a:gd name="connsiteY3-248" fmla="*/ 1719178 h 1791556"/>
              <a:gd name="connsiteX4-249" fmla="*/ 3255 w 1677207"/>
              <a:gd name="connsiteY4-250" fmla="*/ 1185779 h 1791556"/>
              <a:gd name="connsiteX5-251" fmla="*/ 950993 w 1677207"/>
              <a:gd name="connsiteY5-252" fmla="*/ 14203 h 1791556"/>
              <a:gd name="connsiteX0-253" fmla="*/ 950993 w 1700741"/>
              <a:gd name="connsiteY0-254" fmla="*/ 12723 h 1790076"/>
              <a:gd name="connsiteX1-255" fmla="*/ 1698705 w 1700741"/>
              <a:gd name="connsiteY1-256" fmla="*/ 908072 h 1790076"/>
              <a:gd name="connsiteX2-257" fmla="*/ 822405 w 1700741"/>
              <a:gd name="connsiteY2-258" fmla="*/ 1408136 h 1790076"/>
              <a:gd name="connsiteX3-259" fmla="*/ 560468 w 1700741"/>
              <a:gd name="connsiteY3-260" fmla="*/ 1717698 h 1790076"/>
              <a:gd name="connsiteX4-261" fmla="*/ 3255 w 1700741"/>
              <a:gd name="connsiteY4-262" fmla="*/ 1184299 h 1790076"/>
              <a:gd name="connsiteX5-263" fmla="*/ 950993 w 1700741"/>
              <a:gd name="connsiteY5-264" fmla="*/ 12723 h 1790076"/>
              <a:gd name="connsiteX0-265" fmla="*/ 950993 w 1698705"/>
              <a:gd name="connsiteY0-266" fmla="*/ 13498 h 1790851"/>
              <a:gd name="connsiteX1-267" fmla="*/ 1698705 w 1698705"/>
              <a:gd name="connsiteY1-268" fmla="*/ 908847 h 1790851"/>
              <a:gd name="connsiteX2-269" fmla="*/ 822405 w 1698705"/>
              <a:gd name="connsiteY2-270" fmla="*/ 1408911 h 1790851"/>
              <a:gd name="connsiteX3-271" fmla="*/ 560468 w 1698705"/>
              <a:gd name="connsiteY3-272" fmla="*/ 1718473 h 1790851"/>
              <a:gd name="connsiteX4-273" fmla="*/ 3255 w 1698705"/>
              <a:gd name="connsiteY4-274" fmla="*/ 1185074 h 1790851"/>
              <a:gd name="connsiteX5-275" fmla="*/ 950993 w 1698705"/>
              <a:gd name="connsiteY5-276" fmla="*/ 13498 h 1790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698705" h="1790851">
                <a:moveTo>
                  <a:pt x="950993" y="13498"/>
                </a:moveTo>
                <a:cubicBezTo>
                  <a:pt x="1566943" y="-119852"/>
                  <a:pt x="1692357" y="775499"/>
                  <a:pt x="1698705" y="908847"/>
                </a:cubicBezTo>
                <a:cubicBezTo>
                  <a:pt x="1635206" y="1273972"/>
                  <a:pt x="1157368" y="1215236"/>
                  <a:pt x="822405" y="1408911"/>
                </a:cubicBezTo>
                <a:cubicBezTo>
                  <a:pt x="735093" y="1512098"/>
                  <a:pt x="681118" y="1553373"/>
                  <a:pt x="560468" y="1718473"/>
                </a:cubicBezTo>
                <a:cubicBezTo>
                  <a:pt x="450930" y="1902623"/>
                  <a:pt x="103268" y="1739111"/>
                  <a:pt x="3255" y="1185074"/>
                </a:cubicBezTo>
                <a:cubicBezTo>
                  <a:pt x="-28494" y="994574"/>
                  <a:pt x="163593" y="356399"/>
                  <a:pt x="950993" y="13498"/>
                </a:cubicBezTo>
                <a:close/>
              </a:path>
            </a:pathLst>
          </a:cu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4" name="直接连接符 13"/>
          <p:cNvCxnSpPr/>
          <p:nvPr/>
        </p:nvCxnSpPr>
        <p:spPr>
          <a:xfrm flipV="1">
            <a:off x="920750" y="4362450"/>
            <a:ext cx="10325100" cy="76200"/>
          </a:xfrm>
          <a:prstGeom prst="line">
            <a:avLst/>
          </a:prstGeom>
          <a:ln w="63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35150" y="4349750"/>
            <a:ext cx="165100" cy="1651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4714875" y="4318000"/>
            <a:ext cx="165100" cy="1651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7715250" y="4298315"/>
            <a:ext cx="165100" cy="1651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nvSpPr>
        <p:spPr>
          <a:xfrm>
            <a:off x="10071735" y="4273550"/>
            <a:ext cx="165100" cy="1651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1" name="组合 20"/>
          <p:cNvGrpSpPr/>
          <p:nvPr/>
        </p:nvGrpSpPr>
        <p:grpSpPr>
          <a:xfrm>
            <a:off x="1321435" y="4794250"/>
            <a:ext cx="2114550" cy="837565"/>
            <a:chOff x="2601" y="7550"/>
            <a:chExt cx="3330" cy="1319"/>
          </a:xfrm>
        </p:grpSpPr>
        <p:sp>
          <p:nvSpPr>
            <p:cNvPr id="23" name="TextBox 13"/>
            <p:cNvSpPr txBox="1"/>
            <p:nvPr/>
          </p:nvSpPr>
          <p:spPr>
            <a:xfrm>
              <a:off x="2601" y="7550"/>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4" name="TextBox 13"/>
            <p:cNvSpPr txBox="1"/>
            <p:nvPr/>
          </p:nvSpPr>
          <p:spPr>
            <a:xfrm>
              <a:off x="2601" y="8195"/>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grpSp>
      <p:grpSp>
        <p:nvGrpSpPr>
          <p:cNvPr id="22" name="组合 21"/>
          <p:cNvGrpSpPr/>
          <p:nvPr/>
        </p:nvGrpSpPr>
        <p:grpSpPr>
          <a:xfrm>
            <a:off x="4026535" y="4743450"/>
            <a:ext cx="2114550" cy="837565"/>
            <a:chOff x="2601" y="7550"/>
            <a:chExt cx="3330" cy="1319"/>
          </a:xfrm>
        </p:grpSpPr>
        <p:sp>
          <p:nvSpPr>
            <p:cNvPr id="25" name="TextBox 13"/>
            <p:cNvSpPr txBox="1"/>
            <p:nvPr/>
          </p:nvSpPr>
          <p:spPr>
            <a:xfrm>
              <a:off x="2601" y="7550"/>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6" name="TextBox 13"/>
            <p:cNvSpPr txBox="1"/>
            <p:nvPr/>
          </p:nvSpPr>
          <p:spPr>
            <a:xfrm>
              <a:off x="2601" y="8195"/>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grpSp>
      <p:grpSp>
        <p:nvGrpSpPr>
          <p:cNvPr id="27" name="组合 26"/>
          <p:cNvGrpSpPr/>
          <p:nvPr/>
        </p:nvGrpSpPr>
        <p:grpSpPr>
          <a:xfrm>
            <a:off x="6967855" y="4744085"/>
            <a:ext cx="2114550" cy="837565"/>
            <a:chOff x="2601" y="7550"/>
            <a:chExt cx="3330" cy="1319"/>
          </a:xfrm>
        </p:grpSpPr>
        <p:sp>
          <p:nvSpPr>
            <p:cNvPr id="28" name="TextBox 13"/>
            <p:cNvSpPr txBox="1"/>
            <p:nvPr/>
          </p:nvSpPr>
          <p:spPr>
            <a:xfrm>
              <a:off x="2601" y="7550"/>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9" name="TextBox 13"/>
            <p:cNvSpPr txBox="1"/>
            <p:nvPr/>
          </p:nvSpPr>
          <p:spPr>
            <a:xfrm>
              <a:off x="2601" y="8195"/>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grpSp>
      <p:grpSp>
        <p:nvGrpSpPr>
          <p:cNvPr id="30" name="组合 29"/>
          <p:cNvGrpSpPr/>
          <p:nvPr/>
        </p:nvGrpSpPr>
        <p:grpSpPr>
          <a:xfrm>
            <a:off x="9465310" y="4731385"/>
            <a:ext cx="2114550" cy="837565"/>
            <a:chOff x="2601" y="7550"/>
            <a:chExt cx="3330" cy="1319"/>
          </a:xfrm>
        </p:grpSpPr>
        <p:sp>
          <p:nvSpPr>
            <p:cNvPr id="31" name="TextBox 13"/>
            <p:cNvSpPr txBox="1"/>
            <p:nvPr/>
          </p:nvSpPr>
          <p:spPr>
            <a:xfrm>
              <a:off x="2601" y="7550"/>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2" name="TextBox 13"/>
            <p:cNvSpPr txBox="1"/>
            <p:nvPr/>
          </p:nvSpPr>
          <p:spPr>
            <a:xfrm>
              <a:off x="2601" y="8195"/>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grpSp>
      <p:sp>
        <p:nvSpPr>
          <p:cNvPr id="42" name="文本框 4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pic>
        <p:nvPicPr>
          <p:cNvPr id="2" name="图片 1" descr="fe1ccbe814a80d5b46adcc075a35713c99"/>
          <p:cNvPicPr>
            <a:picLocks noChangeAspect="1"/>
          </p:cNvPicPr>
          <p:nvPr/>
        </p:nvPicPr>
        <p:blipFill>
          <a:blip r:embed="rId5"/>
          <a:stretch>
            <a:fillRect/>
          </a:stretch>
        </p:blipFill>
        <p:spPr>
          <a:xfrm>
            <a:off x="8971280" y="-4445"/>
            <a:ext cx="3224530" cy="21082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fe1ccbe814a80d5b46adcc075a35713c99"/>
          <p:cNvPicPr>
            <a:picLocks noChangeAspect="1"/>
          </p:cNvPicPr>
          <p:nvPr/>
        </p:nvPicPr>
        <p:blipFill>
          <a:blip r:embed="rId1"/>
          <a:stretch>
            <a:fillRect/>
          </a:stretch>
        </p:blipFill>
        <p:spPr>
          <a:xfrm>
            <a:off x="8971280" y="-4445"/>
            <a:ext cx="3224530" cy="2108200"/>
          </a:xfrm>
          <a:prstGeom prst="rect">
            <a:avLst/>
          </a:prstGeom>
        </p:spPr>
      </p:pic>
      <p:grpSp>
        <p:nvGrpSpPr>
          <p:cNvPr id="36" name="组合 35"/>
          <p:cNvGrpSpPr/>
          <p:nvPr/>
        </p:nvGrpSpPr>
        <p:grpSpPr>
          <a:xfrm>
            <a:off x="384810" y="1104900"/>
            <a:ext cx="11511915" cy="5922010"/>
            <a:chOff x="306" y="1810"/>
            <a:chExt cx="18129" cy="9326"/>
          </a:xfrm>
        </p:grpSpPr>
        <p:pic>
          <p:nvPicPr>
            <p:cNvPr id="5128" name="Picture 23"/>
            <p:cNvPicPr>
              <a:picLocks noChangeAspect="1"/>
            </p:cNvPicPr>
            <p:nvPr/>
          </p:nvPicPr>
          <p:blipFill>
            <a:blip r:embed="rId2"/>
            <a:srcRect t="1336" r="15744"/>
            <a:stretch>
              <a:fillRect/>
            </a:stretch>
          </p:blipFill>
          <p:spPr>
            <a:xfrm>
              <a:off x="890" y="5271"/>
              <a:ext cx="5257" cy="5199"/>
            </a:xfrm>
            <a:prstGeom prst="ellipse">
              <a:avLst/>
            </a:prstGeom>
            <a:noFill/>
            <a:ln w="9525">
              <a:noFill/>
            </a:ln>
          </p:spPr>
        </p:pic>
        <p:pic>
          <p:nvPicPr>
            <p:cNvPr id="7189" name="Picture 4" descr="C:\Users\design\Desktop\图片\自然旅游爱好者.jpg"/>
            <p:cNvPicPr>
              <a:picLocks noChangeAspect="1"/>
            </p:cNvPicPr>
            <p:nvPr/>
          </p:nvPicPr>
          <p:blipFill>
            <a:blip r:embed="rId3"/>
            <a:srcRect l="1733" r="30589"/>
            <a:stretch>
              <a:fillRect/>
            </a:stretch>
          </p:blipFill>
          <p:spPr>
            <a:xfrm>
              <a:off x="7777" y="8458"/>
              <a:ext cx="1635" cy="1613"/>
            </a:xfrm>
            <a:prstGeom prst="ellipse">
              <a:avLst/>
            </a:prstGeom>
            <a:noFill/>
            <a:ln w="9525">
              <a:noFill/>
            </a:ln>
          </p:spPr>
        </p:pic>
        <p:pic>
          <p:nvPicPr>
            <p:cNvPr id="47116" name="Picture 82" descr="C:\Users\design\Desktop\毛棉杜鹃.jpg"/>
            <p:cNvPicPr>
              <a:picLocks noChangeAspect="1"/>
            </p:cNvPicPr>
            <p:nvPr/>
          </p:nvPicPr>
          <p:blipFill>
            <a:blip r:embed="rId4"/>
            <a:srcRect l="33058"/>
            <a:stretch>
              <a:fillRect/>
            </a:stretch>
          </p:blipFill>
          <p:spPr>
            <a:xfrm>
              <a:off x="9843" y="6913"/>
              <a:ext cx="1748" cy="1740"/>
            </a:xfrm>
            <a:prstGeom prst="ellipse">
              <a:avLst/>
            </a:prstGeom>
            <a:noFill/>
            <a:ln w="9525">
              <a:noFill/>
            </a:ln>
          </p:spPr>
        </p:pic>
        <p:pic>
          <p:nvPicPr>
            <p:cNvPr id="47120" name="Picture 8"/>
            <p:cNvPicPr>
              <a:picLocks noChangeAspect="1"/>
            </p:cNvPicPr>
            <p:nvPr/>
          </p:nvPicPr>
          <p:blipFill>
            <a:blip r:embed="rId5"/>
            <a:srcRect l="28277" t="841" b="2531"/>
            <a:stretch>
              <a:fillRect/>
            </a:stretch>
          </p:blipFill>
          <p:spPr>
            <a:xfrm>
              <a:off x="5268" y="2943"/>
              <a:ext cx="1697" cy="1719"/>
            </a:xfrm>
            <a:prstGeom prst="ellipse">
              <a:avLst/>
            </a:prstGeom>
            <a:noFill/>
            <a:ln w="9525">
              <a:noFill/>
            </a:ln>
          </p:spPr>
        </p:pic>
        <p:pic>
          <p:nvPicPr>
            <p:cNvPr id="47119" name="Picture 7"/>
            <p:cNvPicPr>
              <a:picLocks noChangeAspect="1"/>
            </p:cNvPicPr>
            <p:nvPr/>
          </p:nvPicPr>
          <p:blipFill>
            <a:blip r:embed="rId6"/>
            <a:srcRect l="10062" r="16465"/>
            <a:stretch>
              <a:fillRect/>
            </a:stretch>
          </p:blipFill>
          <p:spPr>
            <a:xfrm>
              <a:off x="7438" y="3920"/>
              <a:ext cx="2775" cy="2846"/>
            </a:xfrm>
            <a:prstGeom prst="ellipse">
              <a:avLst/>
            </a:prstGeom>
            <a:noFill/>
            <a:ln w="9525">
              <a:noFill/>
            </a:ln>
          </p:spPr>
        </p:pic>
        <p:sp>
          <p:nvSpPr>
            <p:cNvPr id="6" name="椭圆 5"/>
            <p:cNvSpPr/>
            <p:nvPr/>
          </p:nvSpPr>
          <p:spPr>
            <a:xfrm>
              <a:off x="306" y="4705"/>
              <a:ext cx="6431" cy="6431"/>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7106" y="3625"/>
              <a:ext cx="3432" cy="3432"/>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椭圆 11"/>
            <p:cNvSpPr/>
            <p:nvPr/>
          </p:nvSpPr>
          <p:spPr>
            <a:xfrm>
              <a:off x="9666" y="6733"/>
              <a:ext cx="2092" cy="2092"/>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7606" y="8293"/>
              <a:ext cx="1979" cy="1979"/>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5087" y="2773"/>
              <a:ext cx="2058" cy="2058"/>
            </a:xfrm>
            <a:prstGeom prst="ellipse">
              <a:avLst/>
            </a:prstGeom>
            <a:noFill/>
            <a:ln>
              <a:solidFill>
                <a:schemeClr val="tx1">
                  <a:lumMod val="50000"/>
                  <a:lumOff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9" name="直接连接符 18"/>
            <p:cNvCxnSpPr/>
            <p:nvPr/>
          </p:nvCxnSpPr>
          <p:spPr>
            <a:xfrm flipV="1">
              <a:off x="4970" y="4517"/>
              <a:ext cx="400" cy="5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480" y="6310"/>
              <a:ext cx="958" cy="43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 idx="6"/>
              <a:endCxn id="12" idx="2"/>
            </p:cNvCxnSpPr>
            <p:nvPr/>
          </p:nvCxnSpPr>
          <p:spPr>
            <a:xfrm flipV="1">
              <a:off x="6737" y="7779"/>
              <a:ext cx="2929" cy="14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570" y="8864"/>
              <a:ext cx="1018" cy="4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906" y="3936"/>
              <a:ext cx="20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366" y="6256"/>
              <a:ext cx="336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12046" y="8596"/>
              <a:ext cx="1900" cy="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TextBox 13"/>
            <p:cNvSpPr txBox="1"/>
            <p:nvPr/>
          </p:nvSpPr>
          <p:spPr>
            <a:xfrm>
              <a:off x="7157" y="1810"/>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7" name="TextBox 13"/>
            <p:cNvSpPr txBox="1"/>
            <p:nvPr/>
          </p:nvSpPr>
          <p:spPr>
            <a:xfrm>
              <a:off x="7057" y="2495"/>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8" name="TextBox 13"/>
            <p:cNvSpPr txBox="1"/>
            <p:nvPr/>
          </p:nvSpPr>
          <p:spPr>
            <a:xfrm>
              <a:off x="10906" y="2362"/>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29" name="TextBox 13"/>
            <p:cNvSpPr txBox="1"/>
            <p:nvPr/>
          </p:nvSpPr>
          <p:spPr>
            <a:xfrm>
              <a:off x="10906" y="3007"/>
              <a:ext cx="7529" cy="101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r>
                <a:rPr lang="en-US" altLang="zh-CN" sz="1400">
                  <a:sym typeface="+mn-ea"/>
                </a:rPr>
                <a:t>,</a:t>
              </a:r>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a:p>
              <a:pPr algn="l"/>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mn-ea"/>
              </a:endParaRPr>
            </a:p>
          </p:txBody>
        </p:sp>
        <p:sp>
          <p:nvSpPr>
            <p:cNvPr id="30" name="TextBox 13"/>
            <p:cNvSpPr txBox="1"/>
            <p:nvPr/>
          </p:nvSpPr>
          <p:spPr>
            <a:xfrm>
              <a:off x="11366" y="4831"/>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1" name="TextBox 13"/>
            <p:cNvSpPr txBox="1"/>
            <p:nvPr/>
          </p:nvSpPr>
          <p:spPr>
            <a:xfrm>
              <a:off x="11366" y="5476"/>
              <a:ext cx="7069" cy="67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a:t>
              </a:r>
              <a:r>
                <a:rPr lang="en-US" altLang="zh-CN" sz="1400">
                  <a:sym typeface="+mn-ea"/>
                </a:rPr>
                <a:t>,</a:t>
              </a:r>
              <a:r>
                <a:rPr lang="zh-CN" altLang="en-US" sz="1400">
                  <a:sym typeface="+mn-ea"/>
                </a:rPr>
                <a:t>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2" name="TextBox 13"/>
            <p:cNvSpPr txBox="1"/>
            <p:nvPr/>
          </p:nvSpPr>
          <p:spPr>
            <a:xfrm>
              <a:off x="12046" y="7198"/>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3" name="TextBox 13"/>
            <p:cNvSpPr txBox="1"/>
            <p:nvPr/>
          </p:nvSpPr>
          <p:spPr>
            <a:xfrm>
              <a:off x="12046" y="7843"/>
              <a:ext cx="5650" cy="675"/>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4" name="TextBox 13"/>
            <p:cNvSpPr txBox="1"/>
            <p:nvPr/>
          </p:nvSpPr>
          <p:spPr>
            <a:xfrm>
              <a:off x="9886" y="8884"/>
              <a:ext cx="2281" cy="581"/>
            </a:xfrm>
            <a:prstGeom prst="rect">
              <a:avLst/>
            </a:prstGeom>
            <a:noFill/>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en-US" sz="2400" b="1" i="0" u="none" strike="noStrike" kern="1200" cap="none" spc="0" normalizeH="0" baseline="0" noProof="0" dirty="0" smtClean="0">
                  <a:ln>
                    <a:noFill/>
                  </a:ln>
                  <a:solidFill>
                    <a:srgbClr val="417B30"/>
                  </a:solidFill>
                  <a:effectLst/>
                  <a:uLnTx/>
                  <a:uFillTx/>
                  <a:latin typeface="+mn-lt"/>
                  <a:ea typeface="+mn-ea"/>
                  <a:cs typeface="+mn-ea"/>
                  <a:sym typeface="Arial" panose="020B0604020202020204" pitchFamily="34" charset="0"/>
                </a:rPr>
                <a:t>your title</a:t>
              </a:r>
              <a:r>
                <a:rPr kumimoji="0" lang="en-US" sz="2000" b="1" i="0" u="none" strike="noStrike" kern="1200" cap="none" spc="0" normalizeH="0" baseline="0" noProof="0" dirty="0" smtClean="0">
                  <a:ln>
                    <a:noFill/>
                  </a:ln>
                  <a:solidFill>
                    <a:srgbClr val="445469"/>
                  </a:solidFill>
                  <a:effectLst/>
                  <a:uLnTx/>
                  <a:uFillTx/>
                  <a:latin typeface="+mn-lt"/>
                  <a:ea typeface="+mn-ea"/>
                  <a:cs typeface="+mn-ea"/>
                  <a:sym typeface="Arial" panose="020B0604020202020204" pitchFamily="34" charset="0"/>
                </a:rPr>
                <a:t> </a:t>
              </a:r>
              <a:endParaRPr kumimoji="0" lang="en-US" sz="2000" b="1"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sp>
          <p:nvSpPr>
            <p:cNvPr id="35" name="TextBox 13"/>
            <p:cNvSpPr txBox="1"/>
            <p:nvPr/>
          </p:nvSpPr>
          <p:spPr>
            <a:xfrm>
              <a:off x="9886" y="9529"/>
              <a:ext cx="3330" cy="6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ym typeface="+mn-ea"/>
                </a:rPr>
                <a:t>David Beckham's emails have been hacked. The people </a:t>
              </a:r>
              <a:endParaRPr kumimoji="0" lang="en-US" altLang="zh-CN" sz="1400" b="0" i="0" u="none" strike="noStrike" kern="1200" cap="none" spc="0" normalizeH="0" baseline="0" noProof="0" dirty="0">
                <a:ln>
                  <a:noFill/>
                </a:ln>
                <a:solidFill>
                  <a:srgbClr val="445469"/>
                </a:solidFill>
                <a:effectLst/>
                <a:uLnTx/>
                <a:uFillTx/>
                <a:latin typeface="+mn-lt"/>
                <a:ea typeface="+mn-ea"/>
                <a:cs typeface="+mn-ea"/>
                <a:sym typeface="Arial" panose="020B0604020202020204" pitchFamily="34" charset="0"/>
              </a:endParaRPr>
            </a:p>
          </p:txBody>
        </p:sp>
      </p:grpSp>
      <p:sp>
        <p:nvSpPr>
          <p:cNvPr id="42" name="文本框 41"/>
          <p:cNvSpPr txBox="1"/>
          <p:nvPr/>
        </p:nvSpPr>
        <p:spPr>
          <a:xfrm>
            <a:off x="523875" y="525780"/>
            <a:ext cx="3933190" cy="640080"/>
          </a:xfrm>
          <a:prstGeom prst="rect">
            <a:avLst/>
          </a:prstGeom>
          <a:noFill/>
        </p:spPr>
        <p:txBody>
          <a:bodyPr wrap="none" rtlCol="0">
            <a:spAutoFit/>
          </a:bodyPr>
          <a:p>
            <a:r>
              <a:rPr lang="en-US" altLang="zh-CN" sz="3600">
                <a:solidFill>
                  <a:schemeClr val="tx1"/>
                </a:solidFill>
                <a:latin typeface="Arial" panose="020B0604020202020204" pitchFamily="34" charset="0"/>
              </a:rPr>
              <a:t>YOU TITLE HERE</a:t>
            </a:r>
            <a:endParaRPr lang="en-US" altLang="zh-CN" sz="3600">
              <a:solidFill>
                <a:schemeClr val="tx1"/>
              </a:solidFill>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sers\zhifang.ma\Desktop\1组 安华项目\PPT用图\未标题-2-02.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415" y="-36830"/>
            <a:ext cx="12258040" cy="689737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3001645" y="2772410"/>
            <a:ext cx="6516370" cy="972820"/>
          </a:xfrm>
          <a:prstGeom prst="rect">
            <a:avLst/>
          </a:prstGeom>
          <a:solidFill>
            <a:schemeClr val="accent6"/>
          </a:solidFill>
        </p:spPr>
        <p:txBody>
          <a:bodyPr wrap="none" rtlCol="0">
            <a:spAutoFit/>
          </a:bodyPr>
          <a:p>
            <a:r>
              <a:rPr lang="en-US" altLang="zh-CN" sz="5400" b="1">
                <a:solidFill>
                  <a:schemeClr val="bg1"/>
                </a:solidFill>
                <a:latin typeface="微软雅黑" panose="020B0503020204020204" pitchFamily="34" charset="-122"/>
                <a:ea typeface="微软雅黑" panose="020B0503020204020204" pitchFamily="34" charset="-122"/>
              </a:rPr>
              <a:t>      THANK YOU    </a:t>
            </a:r>
            <a:endParaRPr lang="en-US" altLang="zh-CN" sz="5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sh/>
  </p:transition>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1"/>
  <p:tag name="KSO_WM_UNIT_ID" val="diagram160094_3*l_i*1_1"/>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2.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2"/>
  <p:tag name="KSO_WM_UNIT_ID" val="diagram160094_3*l_i*1_2"/>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3.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h_f"/>
  <p:tag name="KSO_WM_UNIT_INDEX" val="1_1_1"/>
  <p:tag name="KSO_WM_UNIT_ID" val="diagram160094_3*l_h_f*1_1_1"/>
  <p:tag name="KSO_WM_UNIT_CLEAR" val="1"/>
  <p:tag name="KSO_WM_UNIT_LAYERLEVEL" val="1_1_1"/>
  <p:tag name="KSO_WM_UNIT_VALUE" val="63"/>
  <p:tag name="KSO_WM_UNIT_HIGHLIGHT" val="0"/>
  <p:tag name="KSO_WM_UNIT_COMPATIBLE" val="0"/>
  <p:tag name="KSO_WM_DIAGRAM_GROUP_CODE" val="l1-1"/>
  <p:tag name="KSO_WM_UNIT_PRESET_TEXT" val="LOREM"/>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4.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3"/>
  <p:tag name="KSO_WM_UNIT_ID" val="diagram160094_3*l_i*1_3"/>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5.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4"/>
  <p:tag name="KSO_WM_UNIT_ID" val="diagram160094_3*l_i*1_4"/>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6.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5"/>
  <p:tag name="KSO_WM_UNIT_ID" val="diagram160094_3*l_i*1_5"/>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7.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h_f"/>
  <p:tag name="KSO_WM_UNIT_INDEX" val="1_2_1"/>
  <p:tag name="KSO_WM_UNIT_ID" val="diagram160094_3*l_h_f*1_2_1"/>
  <p:tag name="KSO_WM_UNIT_CLEAR" val="1"/>
  <p:tag name="KSO_WM_UNIT_LAYERLEVEL" val="1_1_1"/>
  <p:tag name="KSO_WM_UNIT_VALUE" val="63"/>
  <p:tag name="KSO_WM_UNIT_HIGHLIGHT" val="0"/>
  <p:tag name="KSO_WM_UNIT_COMPATIBLE" val="0"/>
  <p:tag name="KSO_WM_DIAGRAM_GROUP_CODE" val="l1-1"/>
  <p:tag name="KSO_WM_UNIT_PRESET_TEXT" val="LOREM"/>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8.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6"/>
  <p:tag name="KSO_WM_UNIT_ID" val="diagram160094_3*l_i*1_6"/>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9.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7"/>
  <p:tag name="KSO_WM_UNIT_ID" val="diagram160094_3*l_i*1_7"/>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0.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h_f"/>
  <p:tag name="KSO_WM_UNIT_INDEX" val="1_3_1"/>
  <p:tag name="KSO_WM_UNIT_ID" val="diagram160094_3*l_h_f*1_3_1"/>
  <p:tag name="KSO_WM_UNIT_CLEAR" val="1"/>
  <p:tag name="KSO_WM_UNIT_LAYERLEVEL" val="1_1_1"/>
  <p:tag name="KSO_WM_UNIT_VALUE" val="63"/>
  <p:tag name="KSO_WM_UNIT_HIGHLIGHT" val="0"/>
  <p:tag name="KSO_WM_UNIT_COMPATIBLE" val="0"/>
  <p:tag name="KSO_WM_DIAGRAM_GROUP_CODE" val="l1-1"/>
  <p:tag name="KSO_WM_UNIT_PRESET_TEXT" val="LOREM"/>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11.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8"/>
  <p:tag name="KSO_WM_UNIT_ID" val="diagram160094_3*l_i*1_8"/>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2.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5"/>
  <p:tag name="KSO_WM_UNIT_ID" val="diagram160094_3*l_i*1_5"/>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3.xml><?xml version="1.0" encoding="utf-8"?>
<p:tagLst xmlns:p="http://schemas.openxmlformats.org/presentationml/2006/main">
  <p:tag name="KSO_WM_TAG_VERSION" val="1.0"/>
  <p:tag name="KSO_WM_BEAUTIFY_FLAG" val="#wm#"/>
  <p:tag name="KSO_WM_TEMPLATE_CATEGORY" val="diagram"/>
  <p:tag name="KSO_WM_TEMPLATE_INDEX" val="160094"/>
  <p:tag name="KSO_WM_UNIT_TYPE" val="l_i"/>
  <p:tag name="KSO_WM_UNIT_INDEX" val="1_6"/>
  <p:tag name="KSO_WM_UNIT_ID" val="diagram160094_3*l_i*1_6"/>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10151</Words>
  <Application>WPS 演示</Application>
  <PresentationFormat>宽屏</PresentationFormat>
  <Paragraphs>532</Paragraphs>
  <Slides>32</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Arial</vt:lpstr>
      <vt:lpstr>宋体</vt:lpstr>
      <vt:lpstr>Wingdings</vt:lpstr>
      <vt:lpstr>微软雅黑</vt:lpstr>
      <vt:lpstr>DINOT-Bold</vt:lpstr>
      <vt:lpstr>Calibri</vt:lpstr>
      <vt:lpstr>Calibri</vt:lpstr>
      <vt:lpstr>幼圆</vt:lpstr>
      <vt:lpstr>Arial Unicode MS</vt:lpstr>
      <vt:lpstr>Calibri Light</vt:lpstr>
      <vt:lpstr>华文细黑</vt:lpstr>
      <vt:lpstr>Gill Sans</vt:lpstr>
      <vt:lpstr>Helvetica Light</vt:lpstr>
      <vt:lpstr>GoodVibrationsROB</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情缘</cp:lastModifiedBy>
  <cp:revision>93</cp:revision>
  <dcterms:created xsi:type="dcterms:W3CDTF">2016-11-10T09:28:00Z</dcterms:created>
  <dcterms:modified xsi:type="dcterms:W3CDTF">2017-10-29T07:51:34Z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