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handoutMasterIdLst>
    <p:handoutMasterId r:id="rId28"/>
  </p:handoutMasterIdLst>
  <p:sldIdLst>
    <p:sldId id="256" r:id="rId3"/>
    <p:sldId id="258" r:id="rId5"/>
    <p:sldId id="259" r:id="rId6"/>
    <p:sldId id="283" r:id="rId7"/>
    <p:sldId id="282" r:id="rId8"/>
    <p:sldId id="280" r:id="rId9"/>
    <p:sldId id="281" r:id="rId10"/>
    <p:sldId id="260" r:id="rId11"/>
    <p:sldId id="284" r:id="rId12"/>
    <p:sldId id="288" r:id="rId13"/>
    <p:sldId id="287" r:id="rId14"/>
    <p:sldId id="285" r:id="rId15"/>
    <p:sldId id="261" r:id="rId16"/>
    <p:sldId id="289" r:id="rId17"/>
    <p:sldId id="292" r:id="rId18"/>
    <p:sldId id="290" r:id="rId19"/>
    <p:sldId id="291" r:id="rId20"/>
    <p:sldId id="262" r:id="rId21"/>
    <p:sldId id="265" r:id="rId22"/>
    <p:sldId id="266" r:id="rId23"/>
    <p:sldId id="279" r:id="rId24"/>
    <p:sldId id="273" r:id="rId25"/>
    <p:sldId id="268" r:id="rId26"/>
    <p:sldId id="257" r:id="rId27"/>
  </p:sldIdLst>
  <p:sldSz cx="12192000" cy="6858000"/>
  <p:notesSz cx="6858000" cy="9144000"/>
  <p:embeddedFontLst>
    <p:embeddedFont>
      <p:font typeface="华文仿宋" panose="02010600040101010101" pitchFamily="2" charset="-122"/>
      <p:regular r:id="rId32"/>
    </p:embeddedFont>
    <p:embeddedFont>
      <p:font typeface="微软雅黑" panose="020B0503020204020204" pitchFamily="34" charset="-122"/>
      <p:regular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等线 Light" panose="02010600030101010101" charset="0"/>
      <p:regular r:id="rId38"/>
    </p:embeddedFont>
    <p:embeddedFont>
      <p:font typeface="等线" panose="02010600030101010101" charset="0"/>
      <p:regular r:id="rId39"/>
      <p:bold r:id="rId40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4401"/>
    <a:srgbClr val="3C8B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04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221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0" Type="http://schemas.openxmlformats.org/officeDocument/2006/relationships/font" Target="fonts/font9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8.fntdata"/><Relationship Id="rId38" Type="http://schemas.openxmlformats.org/officeDocument/2006/relationships/font" Target="fonts/font7.fntdata"/><Relationship Id="rId37" Type="http://schemas.openxmlformats.org/officeDocument/2006/relationships/font" Target="fonts/font6.fntdata"/><Relationship Id="rId36" Type="http://schemas.openxmlformats.org/officeDocument/2006/relationships/font" Target="fonts/font5.fntdata"/><Relationship Id="rId35" Type="http://schemas.openxmlformats.org/officeDocument/2006/relationships/font" Target="fonts/font4.fntdata"/><Relationship Id="rId34" Type="http://schemas.openxmlformats.org/officeDocument/2006/relationships/font" Target="fonts/font3.fntdata"/><Relationship Id="rId33" Type="http://schemas.openxmlformats.org/officeDocument/2006/relationships/font" Target="fonts/font2.fntdata"/><Relationship Id="rId32" Type="http://schemas.openxmlformats.org/officeDocument/2006/relationships/font" Target="fonts/font1.fntdata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0446B8-F47D-4965-9EBC-5B214A5D92E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19C31B-7319-4C64-8617-1979B60BD30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更多模板请关注：https://haosc.taobao.com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B47C2-2211-4EFF-9A7E-7D0C7CC6ADF8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7DB20-2E87-4E5B-9441-63DB909E25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57D67A-1B59-46B5-AA68-AAA1CEEED035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7DB20-2E87-4E5B-9441-63DB909E25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7DB20-2E87-4E5B-9441-63DB909E25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69154-D7C0-43D7-B29E-C39EB0B4DB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AD27A-90A0-40D0-9A95-E519871E7A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69154-D7C0-43D7-B29E-C39EB0B4DB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AD27A-90A0-40D0-9A95-E519871E7A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69154-D7C0-43D7-B29E-C39EB0B4DB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AD27A-90A0-40D0-9A95-E519871E7A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69154-D7C0-43D7-B29E-C39EB0B4DB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AD27A-90A0-40D0-9A95-E519871E7A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69154-D7C0-43D7-B29E-C39EB0B4DB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AD27A-90A0-40D0-9A95-E519871E7A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69154-D7C0-43D7-B29E-C39EB0B4DB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AD27A-90A0-40D0-9A95-E519871E7A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69154-D7C0-43D7-B29E-C39EB0B4DB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AD27A-90A0-40D0-9A95-E519871E7A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69154-D7C0-43D7-B29E-C39EB0B4DB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AD27A-90A0-40D0-9A95-E519871E7A60}" type="slidenum">
              <a:rPr lang="zh-CN" altLang="en-US" smtClean="0"/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3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176631"/>
            <a:ext cx="645451" cy="514337"/>
            <a:chOff x="0" y="176631"/>
            <a:chExt cx="645451" cy="514337"/>
          </a:xfrm>
        </p:grpSpPr>
        <p:grpSp>
          <p:nvGrpSpPr>
            <p:cNvPr id="8" name="组合 7"/>
            <p:cNvGrpSpPr/>
            <p:nvPr/>
          </p:nvGrpSpPr>
          <p:grpSpPr>
            <a:xfrm>
              <a:off x="216799" y="284889"/>
              <a:ext cx="428652" cy="297819"/>
              <a:chOff x="3993374" y="243840"/>
              <a:chExt cx="428652" cy="297819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3993374" y="243840"/>
                <a:ext cx="297819" cy="297819"/>
              </a:xfrm>
              <a:prstGeom prst="ellipse">
                <a:avLst/>
              </a:prstGeom>
              <a:noFill/>
              <a:ln>
                <a:solidFill>
                  <a:srgbClr val="2444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4124207" y="243840"/>
                <a:ext cx="297819" cy="297819"/>
              </a:xfrm>
              <a:prstGeom prst="ellipse">
                <a:avLst/>
              </a:prstGeom>
              <a:noFill/>
              <a:ln>
                <a:solidFill>
                  <a:srgbClr val="2444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4058790" y="243840"/>
                <a:ext cx="297819" cy="297819"/>
              </a:xfrm>
              <a:prstGeom prst="ellipse">
                <a:avLst/>
              </a:prstGeom>
              <a:noFill/>
              <a:ln>
                <a:solidFill>
                  <a:srgbClr val="2444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0" y="176631"/>
              <a:ext cx="142240" cy="514337"/>
            </a:xfrm>
            <a:prstGeom prst="rect">
              <a:avLst/>
            </a:prstGeom>
            <a:solidFill>
              <a:srgbClr val="305B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69154-D7C0-43D7-B29E-C39EB0B4DB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AD27A-90A0-40D0-9A95-E519871E7A60}" type="slidenum">
              <a:rPr lang="zh-CN" altLang="en-US" smtClean="0"/>
            </a:fld>
            <a:endParaRPr lang="zh-CN" altLang="en-US"/>
          </a:p>
        </p:txBody>
      </p:sp>
      <p:grpSp>
        <p:nvGrpSpPr>
          <p:cNvPr id="5" name="组合 4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5000" y="0"/>
              <a:ext cx="10287000" cy="685800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422"/>
            <a:stretch>
              <a:fillRect/>
            </a:stretch>
          </p:blipFill>
          <p:spPr>
            <a:xfrm>
              <a:off x="0" y="0"/>
              <a:ext cx="8906256" cy="6858000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69154-D7C0-43D7-B29E-C39EB0B4DB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AD27A-90A0-40D0-9A95-E519871E7A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69154-D7C0-43D7-B29E-C39EB0B4DB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AD27A-90A0-40D0-9A95-E519871E7A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69154-D7C0-43D7-B29E-C39EB0B4DB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AD27A-90A0-40D0-9A95-E519871E7A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69154-D7C0-43D7-B29E-C39EB0B4DB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AD27A-90A0-40D0-9A95-E519871E7A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269154-D7C0-43D7-B29E-C39EB0B4DB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AD27A-90A0-40D0-9A95-E519871E7A6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2" Type="http://schemas.openxmlformats.org/officeDocument/2006/relationships/slideLayout" Target="../slideLayouts/slideLayout8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6231635" y="3429000"/>
            <a:ext cx="58430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24440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小清新竹叶汇报模板</a:t>
            </a:r>
            <a:endParaRPr lang="zh-CN" altLang="en-US" sz="4400" b="1" dirty="0">
              <a:solidFill>
                <a:srgbClr val="244401"/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005827" y="3090446"/>
            <a:ext cx="42946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24440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 TEMPLATE</a:t>
            </a:r>
            <a:endParaRPr lang="zh-CN" altLang="en-US" sz="1600" dirty="0">
              <a:solidFill>
                <a:srgbClr val="24440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567314" y="4250763"/>
            <a:ext cx="5171657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点击此出编辑文本内容，以表达您的项目详细资料，建议您在展示时采用微软雅黑字体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933180" y="2074783"/>
            <a:ext cx="2439924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>
                <a:solidFill>
                  <a:srgbClr val="24440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endParaRPr lang="zh-CN" altLang="en-US" sz="6000" dirty="0">
              <a:solidFill>
                <a:srgbClr val="24440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480255" y="925119"/>
            <a:ext cx="3082130" cy="923330"/>
            <a:chOff x="584614" y="365416"/>
            <a:chExt cx="3082130" cy="923330"/>
          </a:xfrm>
        </p:grpSpPr>
        <p:sp>
          <p:nvSpPr>
            <p:cNvPr id="9" name="文本框 8"/>
            <p:cNvSpPr txBox="1"/>
            <p:nvPr/>
          </p:nvSpPr>
          <p:spPr>
            <a:xfrm>
              <a:off x="584614" y="365416"/>
              <a:ext cx="198485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5400" spc="230" dirty="0">
                  <a:solidFill>
                    <a:srgbClr val="24440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5400" spc="230" dirty="0">
                <a:solidFill>
                  <a:srgbClr val="24440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111662" y="904472"/>
              <a:ext cx="15550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spc="230" dirty="0">
                  <a:solidFill>
                    <a:srgbClr val="24440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1600" spc="230" dirty="0">
                <a:solidFill>
                  <a:srgbClr val="24440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649636" y="2292186"/>
            <a:ext cx="4978830" cy="708791"/>
            <a:chOff x="6905668" y="2140907"/>
            <a:chExt cx="4978830" cy="708791"/>
          </a:xfrm>
        </p:grpSpPr>
        <p:sp>
          <p:nvSpPr>
            <p:cNvPr id="44" name="圆角矩形 43"/>
            <p:cNvSpPr/>
            <p:nvPr/>
          </p:nvSpPr>
          <p:spPr>
            <a:xfrm>
              <a:off x="6953939" y="2140907"/>
              <a:ext cx="704088" cy="704088"/>
            </a:xfrm>
            <a:prstGeom prst="roundRect">
              <a:avLst/>
            </a:prstGeom>
            <a:solidFill>
              <a:srgbClr val="2444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6905668" y="2157034"/>
              <a:ext cx="4978830" cy="692664"/>
              <a:chOff x="6951388" y="2157034"/>
              <a:chExt cx="4978830" cy="692664"/>
            </a:xfrm>
          </p:grpSpPr>
          <p:sp>
            <p:nvSpPr>
              <p:cNvPr id="13" name="文本框 12"/>
              <p:cNvSpPr txBox="1"/>
              <p:nvPr/>
            </p:nvSpPr>
            <p:spPr>
              <a:xfrm>
                <a:off x="6951388" y="2176762"/>
                <a:ext cx="79839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7798056" y="2157034"/>
                <a:ext cx="413216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dirty="0">
                    <a:solidFill>
                      <a:srgbClr val="24440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单击添加您的标题</a:t>
                </a:r>
                <a:endParaRPr lang="zh-CN" altLang="en-US" sz="3200" dirty="0">
                  <a:solidFill>
                    <a:srgbClr val="24440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7894597" y="2849698"/>
                <a:ext cx="3398243" cy="0"/>
              </a:xfrm>
              <a:prstGeom prst="line">
                <a:avLst/>
              </a:prstGeom>
              <a:ln>
                <a:solidFill>
                  <a:srgbClr val="244401"/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6" name="组合 45"/>
          <p:cNvGrpSpPr/>
          <p:nvPr/>
        </p:nvGrpSpPr>
        <p:grpSpPr>
          <a:xfrm>
            <a:off x="6649636" y="3288599"/>
            <a:ext cx="4978830" cy="708791"/>
            <a:chOff x="6905668" y="2140907"/>
            <a:chExt cx="4978830" cy="708791"/>
          </a:xfrm>
        </p:grpSpPr>
        <p:sp>
          <p:nvSpPr>
            <p:cNvPr id="47" name="圆角矩形 46"/>
            <p:cNvSpPr/>
            <p:nvPr/>
          </p:nvSpPr>
          <p:spPr>
            <a:xfrm>
              <a:off x="6953939" y="2140907"/>
              <a:ext cx="704088" cy="704088"/>
            </a:xfrm>
            <a:prstGeom prst="roundRect">
              <a:avLst/>
            </a:prstGeom>
            <a:solidFill>
              <a:srgbClr val="2444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6905668" y="2157034"/>
              <a:ext cx="4978830" cy="692664"/>
              <a:chOff x="6951388" y="2157034"/>
              <a:chExt cx="4978830" cy="692664"/>
            </a:xfrm>
          </p:grpSpPr>
          <p:sp>
            <p:nvSpPr>
              <p:cNvPr id="49" name="文本框 48"/>
              <p:cNvSpPr txBox="1"/>
              <p:nvPr/>
            </p:nvSpPr>
            <p:spPr>
              <a:xfrm>
                <a:off x="6951388" y="2176762"/>
                <a:ext cx="79839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文本框 49"/>
              <p:cNvSpPr txBox="1"/>
              <p:nvPr/>
            </p:nvSpPr>
            <p:spPr>
              <a:xfrm>
                <a:off x="7798056" y="2157034"/>
                <a:ext cx="413216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dirty="0">
                    <a:solidFill>
                      <a:srgbClr val="24440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单击添加您的标题</a:t>
                </a:r>
                <a:endParaRPr lang="zh-CN" altLang="en-US" sz="3200" dirty="0">
                  <a:solidFill>
                    <a:srgbClr val="24440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51" name="直接连接符 50"/>
              <p:cNvCxnSpPr/>
              <p:nvPr/>
            </p:nvCxnSpPr>
            <p:spPr>
              <a:xfrm>
                <a:off x="7894597" y="2849698"/>
                <a:ext cx="3398243" cy="0"/>
              </a:xfrm>
              <a:prstGeom prst="line">
                <a:avLst/>
              </a:prstGeom>
              <a:ln>
                <a:solidFill>
                  <a:srgbClr val="244401"/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2" name="组合 51"/>
          <p:cNvGrpSpPr/>
          <p:nvPr/>
        </p:nvGrpSpPr>
        <p:grpSpPr>
          <a:xfrm>
            <a:off x="6649636" y="4277771"/>
            <a:ext cx="4978830" cy="708791"/>
            <a:chOff x="6905668" y="2140907"/>
            <a:chExt cx="4978830" cy="708791"/>
          </a:xfrm>
        </p:grpSpPr>
        <p:sp>
          <p:nvSpPr>
            <p:cNvPr id="53" name="圆角矩形 52"/>
            <p:cNvSpPr/>
            <p:nvPr/>
          </p:nvSpPr>
          <p:spPr>
            <a:xfrm>
              <a:off x="6953939" y="2140907"/>
              <a:ext cx="704088" cy="704088"/>
            </a:xfrm>
            <a:prstGeom prst="roundRect">
              <a:avLst/>
            </a:prstGeom>
            <a:solidFill>
              <a:srgbClr val="2444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6905668" y="2157034"/>
              <a:ext cx="4978830" cy="692664"/>
              <a:chOff x="6951388" y="2157034"/>
              <a:chExt cx="4978830" cy="692664"/>
            </a:xfrm>
          </p:grpSpPr>
          <p:sp>
            <p:nvSpPr>
              <p:cNvPr id="55" name="文本框 54"/>
              <p:cNvSpPr txBox="1"/>
              <p:nvPr/>
            </p:nvSpPr>
            <p:spPr>
              <a:xfrm>
                <a:off x="6951388" y="2176762"/>
                <a:ext cx="79839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文本框 55"/>
              <p:cNvSpPr txBox="1"/>
              <p:nvPr/>
            </p:nvSpPr>
            <p:spPr>
              <a:xfrm>
                <a:off x="7798056" y="2157034"/>
                <a:ext cx="413216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dirty="0">
                    <a:solidFill>
                      <a:srgbClr val="24440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单击添加您的标题</a:t>
                </a:r>
                <a:endParaRPr lang="zh-CN" altLang="en-US" sz="3200" dirty="0">
                  <a:solidFill>
                    <a:srgbClr val="24440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57" name="直接连接符 56"/>
              <p:cNvCxnSpPr/>
              <p:nvPr/>
            </p:nvCxnSpPr>
            <p:spPr>
              <a:xfrm>
                <a:off x="7894597" y="2849698"/>
                <a:ext cx="3398243" cy="0"/>
              </a:xfrm>
              <a:prstGeom prst="line">
                <a:avLst/>
              </a:prstGeom>
              <a:ln>
                <a:solidFill>
                  <a:srgbClr val="244401"/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8" name="组合 57"/>
          <p:cNvGrpSpPr/>
          <p:nvPr/>
        </p:nvGrpSpPr>
        <p:grpSpPr>
          <a:xfrm>
            <a:off x="6649636" y="5265322"/>
            <a:ext cx="4978830" cy="708791"/>
            <a:chOff x="6905668" y="2140907"/>
            <a:chExt cx="4978830" cy="708791"/>
          </a:xfrm>
        </p:grpSpPr>
        <p:sp>
          <p:nvSpPr>
            <p:cNvPr id="59" name="圆角矩形 58"/>
            <p:cNvSpPr/>
            <p:nvPr/>
          </p:nvSpPr>
          <p:spPr>
            <a:xfrm>
              <a:off x="6953939" y="2140907"/>
              <a:ext cx="704088" cy="704088"/>
            </a:xfrm>
            <a:prstGeom prst="roundRect">
              <a:avLst/>
            </a:prstGeom>
            <a:solidFill>
              <a:srgbClr val="2444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0" name="组合 59"/>
            <p:cNvGrpSpPr/>
            <p:nvPr/>
          </p:nvGrpSpPr>
          <p:grpSpPr>
            <a:xfrm>
              <a:off x="6905668" y="2157034"/>
              <a:ext cx="4978830" cy="692664"/>
              <a:chOff x="6951388" y="2157034"/>
              <a:chExt cx="4978830" cy="692664"/>
            </a:xfrm>
          </p:grpSpPr>
          <p:sp>
            <p:nvSpPr>
              <p:cNvPr id="61" name="文本框 60"/>
              <p:cNvSpPr txBox="1"/>
              <p:nvPr/>
            </p:nvSpPr>
            <p:spPr>
              <a:xfrm>
                <a:off x="6951388" y="2176762"/>
                <a:ext cx="79839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文本框 61"/>
              <p:cNvSpPr txBox="1"/>
              <p:nvPr/>
            </p:nvSpPr>
            <p:spPr>
              <a:xfrm>
                <a:off x="7798056" y="2157034"/>
                <a:ext cx="413216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dirty="0">
                    <a:solidFill>
                      <a:srgbClr val="24440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单击添加您的标题</a:t>
                </a:r>
                <a:endParaRPr lang="zh-CN" altLang="en-US" sz="3200" dirty="0">
                  <a:solidFill>
                    <a:srgbClr val="24440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63" name="直接连接符 62"/>
              <p:cNvCxnSpPr/>
              <p:nvPr/>
            </p:nvCxnSpPr>
            <p:spPr>
              <a:xfrm>
                <a:off x="7894597" y="2849698"/>
                <a:ext cx="3398243" cy="0"/>
              </a:xfrm>
              <a:prstGeom prst="line">
                <a:avLst/>
              </a:prstGeom>
              <a:ln>
                <a:solidFill>
                  <a:srgbClr val="244401"/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671470" y="2286000"/>
            <a:ext cx="45268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spc="23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PART 01</a:t>
            </a:r>
            <a:endParaRPr lang="zh-CN" altLang="en-US" sz="3200" spc="23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09698" y="3016735"/>
            <a:ext cx="54504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spc="230" dirty="0">
                <a:solidFill>
                  <a:srgbClr val="24440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4400" spc="230" dirty="0">
              <a:solidFill>
                <a:srgbClr val="24440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548026" y="3035290"/>
            <a:ext cx="4773770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6548026" y="3786176"/>
            <a:ext cx="4773770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6209698" y="3827589"/>
            <a:ext cx="54504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spc="1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THE PROFESSIONAL POWERPOINT TEMPLATE</a:t>
            </a:r>
            <a:endParaRPr lang="zh-CN" altLang="en-US" sz="1400" spc="1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823614" y="4135366"/>
            <a:ext cx="22225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spc="1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清新竹叶  简约实用  </a:t>
            </a:r>
            <a:endParaRPr lang="zh-CN" altLang="en-US" sz="1400" spc="1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图片 4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8" r="14839"/>
          <a:stretch>
            <a:fillRect/>
          </a:stretch>
        </p:blipFill>
        <p:spPr>
          <a:xfrm>
            <a:off x="5857492" y="1662092"/>
            <a:ext cx="5940545" cy="4270217"/>
          </a:xfrm>
          <a:custGeom>
            <a:avLst/>
            <a:gdLst>
              <a:gd name="connsiteX0" fmla="*/ 0 w 5940545"/>
              <a:gd name="connsiteY0" fmla="*/ 0 h 4270217"/>
              <a:gd name="connsiteX1" fmla="*/ 5940545 w 5940545"/>
              <a:gd name="connsiteY1" fmla="*/ 0 h 4270217"/>
              <a:gd name="connsiteX2" fmla="*/ 5940545 w 5940545"/>
              <a:gd name="connsiteY2" fmla="*/ 4270217 h 4270217"/>
              <a:gd name="connsiteX3" fmla="*/ 0 w 5940545"/>
              <a:gd name="connsiteY3" fmla="*/ 4270217 h 4270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0545" h="4270217">
                <a:moveTo>
                  <a:pt x="0" y="0"/>
                </a:moveTo>
                <a:lnTo>
                  <a:pt x="5940545" y="0"/>
                </a:lnTo>
                <a:lnTo>
                  <a:pt x="5940545" y="4270217"/>
                </a:lnTo>
                <a:lnTo>
                  <a:pt x="0" y="4270217"/>
                </a:lnTo>
                <a:close/>
              </a:path>
            </a:pathLst>
          </a:custGeom>
        </p:spPr>
      </p:pic>
      <p:sp>
        <p:nvSpPr>
          <p:cNvPr id="20" name="Oval 19"/>
          <p:cNvSpPr/>
          <p:nvPr/>
        </p:nvSpPr>
        <p:spPr>
          <a:xfrm>
            <a:off x="1444617" y="4998776"/>
            <a:ext cx="711213" cy="715677"/>
          </a:xfrm>
          <a:prstGeom prst="ellipse">
            <a:avLst/>
          </a:prstGeom>
          <a:solidFill>
            <a:srgbClr val="305B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55880" tIns="55880" rIns="55880" bIns="55880" numCol="1" spcCol="1270" anchor="ctr" anchorCtr="0">
            <a:noAutofit/>
          </a:bodyPr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1627997" y="5186895"/>
            <a:ext cx="397627" cy="339438"/>
            <a:chOff x="3440113" y="1050925"/>
            <a:chExt cx="390525" cy="333376"/>
          </a:xfrm>
          <a:solidFill>
            <a:schemeClr val="bg1"/>
          </a:solidFill>
        </p:grpSpPr>
        <p:sp>
          <p:nvSpPr>
            <p:cNvPr id="25" name="Freeform 8"/>
            <p:cNvSpPr/>
            <p:nvPr/>
          </p:nvSpPr>
          <p:spPr bwMode="auto">
            <a:xfrm>
              <a:off x="3563938" y="1244600"/>
              <a:ext cx="69850" cy="71438"/>
            </a:xfrm>
            <a:custGeom>
              <a:avLst/>
              <a:gdLst>
                <a:gd name="T0" fmla="*/ 44 w 44"/>
                <a:gd name="T1" fmla="*/ 25 h 45"/>
                <a:gd name="T2" fmla="*/ 19 w 44"/>
                <a:gd name="T3" fmla="*/ 0 h 45"/>
                <a:gd name="T4" fmla="*/ 19 w 44"/>
                <a:gd name="T5" fmla="*/ 0 h 45"/>
                <a:gd name="T6" fmla="*/ 0 w 44"/>
                <a:gd name="T7" fmla="*/ 45 h 45"/>
                <a:gd name="T8" fmla="*/ 44 w 44"/>
                <a:gd name="T9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5">
                  <a:moveTo>
                    <a:pt x="44" y="25"/>
                  </a:moveTo>
                  <a:lnTo>
                    <a:pt x="19" y="0"/>
                  </a:lnTo>
                  <a:lnTo>
                    <a:pt x="19" y="0"/>
                  </a:lnTo>
                  <a:lnTo>
                    <a:pt x="0" y="45"/>
                  </a:lnTo>
                  <a:lnTo>
                    <a:pt x="4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pitchFamily="34" charset="-122"/>
              </a:endParaRPr>
            </a:p>
          </p:txBody>
        </p:sp>
        <p:sp>
          <p:nvSpPr>
            <p:cNvPr id="30" name="Rectangle 9"/>
            <p:cNvSpPr>
              <a:spLocks noChangeArrowheads="1"/>
            </p:cNvSpPr>
            <p:nvPr/>
          </p:nvSpPr>
          <p:spPr bwMode="auto">
            <a:xfrm>
              <a:off x="3633788" y="1284288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pitchFamily="34" charset="-122"/>
              </a:endParaRPr>
            </a:p>
          </p:txBody>
        </p:sp>
        <p:sp>
          <p:nvSpPr>
            <p:cNvPr id="31" name="Freeform 10"/>
            <p:cNvSpPr/>
            <p:nvPr/>
          </p:nvSpPr>
          <p:spPr bwMode="auto">
            <a:xfrm>
              <a:off x="3605213" y="1074738"/>
              <a:ext cx="176213" cy="176213"/>
            </a:xfrm>
            <a:custGeom>
              <a:avLst/>
              <a:gdLst>
                <a:gd name="T0" fmla="*/ 101 w 111"/>
                <a:gd name="T1" fmla="*/ 0 h 111"/>
                <a:gd name="T2" fmla="*/ 0 w 111"/>
                <a:gd name="T3" fmla="*/ 101 h 111"/>
                <a:gd name="T4" fmla="*/ 10 w 111"/>
                <a:gd name="T5" fmla="*/ 111 h 111"/>
                <a:gd name="T6" fmla="*/ 111 w 111"/>
                <a:gd name="T7" fmla="*/ 10 h 111"/>
                <a:gd name="T8" fmla="*/ 101 w 111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11">
                  <a:moveTo>
                    <a:pt x="101" y="0"/>
                  </a:moveTo>
                  <a:lnTo>
                    <a:pt x="0" y="101"/>
                  </a:lnTo>
                  <a:lnTo>
                    <a:pt x="10" y="111"/>
                  </a:lnTo>
                  <a:lnTo>
                    <a:pt x="111" y="1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pitchFamily="34" charset="-122"/>
              </a:endParaRPr>
            </a:p>
          </p:txBody>
        </p:sp>
        <p:sp>
          <p:nvSpPr>
            <p:cNvPr id="32" name="Freeform 11"/>
            <p:cNvSpPr/>
            <p:nvPr/>
          </p:nvSpPr>
          <p:spPr bwMode="auto">
            <a:xfrm>
              <a:off x="3629025" y="1098550"/>
              <a:ext cx="177800" cy="177800"/>
            </a:xfrm>
            <a:custGeom>
              <a:avLst/>
              <a:gdLst>
                <a:gd name="T0" fmla="*/ 0 w 112"/>
                <a:gd name="T1" fmla="*/ 102 h 112"/>
                <a:gd name="T2" fmla="*/ 10 w 112"/>
                <a:gd name="T3" fmla="*/ 112 h 112"/>
                <a:gd name="T4" fmla="*/ 112 w 112"/>
                <a:gd name="T5" fmla="*/ 12 h 112"/>
                <a:gd name="T6" fmla="*/ 102 w 112"/>
                <a:gd name="T7" fmla="*/ 0 h 112"/>
                <a:gd name="T8" fmla="*/ 0 w 112"/>
                <a:gd name="T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0" y="102"/>
                  </a:moveTo>
                  <a:lnTo>
                    <a:pt x="10" y="112"/>
                  </a:lnTo>
                  <a:lnTo>
                    <a:pt x="112" y="12"/>
                  </a:lnTo>
                  <a:lnTo>
                    <a:pt x="102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pitchFamily="34" charset="-122"/>
              </a:endParaRPr>
            </a:p>
          </p:txBody>
        </p:sp>
        <p:sp>
          <p:nvSpPr>
            <p:cNvPr id="33" name="Freeform 12"/>
            <p:cNvSpPr/>
            <p:nvPr/>
          </p:nvSpPr>
          <p:spPr bwMode="auto">
            <a:xfrm>
              <a:off x="3775075" y="1050925"/>
              <a:ext cx="55563" cy="52388"/>
            </a:xfrm>
            <a:custGeom>
              <a:avLst/>
              <a:gdLst>
                <a:gd name="T0" fmla="*/ 14 w 21"/>
                <a:gd name="T1" fmla="*/ 6 h 20"/>
                <a:gd name="T2" fmla="*/ 0 w 21"/>
                <a:gd name="T3" fmla="*/ 6 h 20"/>
                <a:gd name="T4" fmla="*/ 15 w 21"/>
                <a:gd name="T5" fmla="*/ 20 h 20"/>
                <a:gd name="T6" fmla="*/ 14 w 21"/>
                <a:gd name="T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pitchFamily="34" charset="-122"/>
              </a:endParaRPr>
            </a:p>
          </p:txBody>
        </p:sp>
        <p:sp>
          <p:nvSpPr>
            <p:cNvPr id="34" name="Freeform 13"/>
            <p:cNvSpPr/>
            <p:nvPr/>
          </p:nvSpPr>
          <p:spPr bwMode="auto">
            <a:xfrm>
              <a:off x="3440113" y="1058863"/>
              <a:ext cx="327025" cy="325438"/>
            </a:xfrm>
            <a:custGeom>
              <a:avLst/>
              <a:gdLst>
                <a:gd name="T0" fmla="*/ 182 w 206"/>
                <a:gd name="T1" fmla="*/ 180 h 205"/>
                <a:gd name="T2" fmla="*/ 25 w 206"/>
                <a:gd name="T3" fmla="*/ 180 h 205"/>
                <a:gd name="T4" fmla="*/ 25 w 206"/>
                <a:gd name="T5" fmla="*/ 25 h 205"/>
                <a:gd name="T6" fmla="*/ 172 w 206"/>
                <a:gd name="T7" fmla="*/ 25 h 205"/>
                <a:gd name="T8" fmla="*/ 198 w 206"/>
                <a:gd name="T9" fmla="*/ 0 h 205"/>
                <a:gd name="T10" fmla="*/ 0 w 206"/>
                <a:gd name="T11" fmla="*/ 0 h 205"/>
                <a:gd name="T12" fmla="*/ 0 w 206"/>
                <a:gd name="T13" fmla="*/ 205 h 205"/>
                <a:gd name="T14" fmla="*/ 206 w 206"/>
                <a:gd name="T15" fmla="*/ 205 h 205"/>
                <a:gd name="T16" fmla="*/ 206 w 206"/>
                <a:gd name="T17" fmla="*/ 76 h 205"/>
                <a:gd name="T18" fmla="*/ 182 w 206"/>
                <a:gd name="T19" fmla="*/ 101 h 205"/>
                <a:gd name="T20" fmla="*/ 182 w 206"/>
                <a:gd name="T21" fmla="*/ 18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205">
                  <a:moveTo>
                    <a:pt x="182" y="180"/>
                  </a:moveTo>
                  <a:lnTo>
                    <a:pt x="25" y="180"/>
                  </a:lnTo>
                  <a:lnTo>
                    <a:pt x="25" y="25"/>
                  </a:lnTo>
                  <a:lnTo>
                    <a:pt x="172" y="25"/>
                  </a:lnTo>
                  <a:lnTo>
                    <a:pt x="198" y="0"/>
                  </a:lnTo>
                  <a:lnTo>
                    <a:pt x="0" y="0"/>
                  </a:lnTo>
                  <a:lnTo>
                    <a:pt x="0" y="205"/>
                  </a:lnTo>
                  <a:lnTo>
                    <a:pt x="206" y="205"/>
                  </a:lnTo>
                  <a:lnTo>
                    <a:pt x="206" y="76"/>
                  </a:lnTo>
                  <a:lnTo>
                    <a:pt x="182" y="101"/>
                  </a:lnTo>
                  <a:lnTo>
                    <a:pt x="18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pitchFamily="34" charset="-122"/>
              </a:endParaRPr>
            </a:p>
          </p:txBody>
        </p:sp>
      </p:grpSp>
      <p:sp>
        <p:nvSpPr>
          <p:cNvPr id="17" name="Oval 16"/>
          <p:cNvSpPr/>
          <p:nvPr/>
        </p:nvSpPr>
        <p:spPr>
          <a:xfrm>
            <a:off x="1444617" y="3941284"/>
            <a:ext cx="711213" cy="715677"/>
          </a:xfrm>
          <a:prstGeom prst="ellipse">
            <a:avLst/>
          </a:prstGeom>
          <a:solidFill>
            <a:srgbClr val="44810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1735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1621082" y="4103194"/>
            <a:ext cx="369512" cy="371872"/>
            <a:chOff x="3886200" y="3605213"/>
            <a:chExt cx="1243013" cy="1250950"/>
          </a:xfrm>
          <a:solidFill>
            <a:schemeClr val="bg1"/>
          </a:solidFill>
        </p:grpSpPr>
        <p:sp>
          <p:nvSpPr>
            <p:cNvPr id="36" name="Freeform 38"/>
            <p:cNvSpPr/>
            <p:nvPr/>
          </p:nvSpPr>
          <p:spPr bwMode="auto">
            <a:xfrm>
              <a:off x="4732338" y="3605213"/>
              <a:ext cx="174625" cy="263525"/>
            </a:xfrm>
            <a:custGeom>
              <a:avLst/>
              <a:gdLst>
                <a:gd name="T0" fmla="*/ 23 w 46"/>
                <a:gd name="T1" fmla="*/ 70 h 70"/>
                <a:gd name="T2" fmla="*/ 46 w 46"/>
                <a:gd name="T3" fmla="*/ 47 h 70"/>
                <a:gd name="T4" fmla="*/ 46 w 46"/>
                <a:gd name="T5" fmla="*/ 23 h 70"/>
                <a:gd name="T6" fmla="*/ 23 w 46"/>
                <a:gd name="T7" fmla="*/ 0 h 70"/>
                <a:gd name="T8" fmla="*/ 0 w 46"/>
                <a:gd name="T9" fmla="*/ 23 h 70"/>
                <a:gd name="T10" fmla="*/ 0 w 46"/>
                <a:gd name="T11" fmla="*/ 47 h 70"/>
                <a:gd name="T12" fmla="*/ 23 w 46"/>
                <a:gd name="T13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70">
                  <a:moveTo>
                    <a:pt x="23" y="70"/>
                  </a:moveTo>
                  <a:cubicBezTo>
                    <a:pt x="35" y="70"/>
                    <a:pt x="46" y="60"/>
                    <a:pt x="46" y="47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10"/>
                    <a:pt x="35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60"/>
                    <a:pt x="10" y="70"/>
                    <a:pt x="23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pitchFamily="34" charset="-122"/>
              </a:endParaRPr>
            </a:p>
          </p:txBody>
        </p:sp>
        <p:sp>
          <p:nvSpPr>
            <p:cNvPr id="37" name="Freeform 39"/>
            <p:cNvSpPr>
              <a:spLocks noEditPoints="1"/>
            </p:cNvSpPr>
            <p:nvPr/>
          </p:nvSpPr>
          <p:spPr bwMode="auto">
            <a:xfrm>
              <a:off x="3886200" y="3751263"/>
              <a:ext cx="1243013" cy="1104900"/>
            </a:xfrm>
            <a:custGeom>
              <a:avLst/>
              <a:gdLst>
                <a:gd name="T0" fmla="*/ 329 w 329"/>
                <a:gd name="T1" fmla="*/ 1 h 294"/>
                <a:gd name="T2" fmla="*/ 282 w 329"/>
                <a:gd name="T3" fmla="*/ 1 h 294"/>
                <a:gd name="T4" fmla="*/ 282 w 329"/>
                <a:gd name="T5" fmla="*/ 13 h 294"/>
                <a:gd name="T6" fmla="*/ 247 w 329"/>
                <a:gd name="T7" fmla="*/ 48 h 294"/>
                <a:gd name="T8" fmla="*/ 212 w 329"/>
                <a:gd name="T9" fmla="*/ 13 h 294"/>
                <a:gd name="T10" fmla="*/ 212 w 329"/>
                <a:gd name="T11" fmla="*/ 1 h 294"/>
                <a:gd name="T12" fmla="*/ 118 w 329"/>
                <a:gd name="T13" fmla="*/ 1 h 294"/>
                <a:gd name="T14" fmla="*/ 118 w 329"/>
                <a:gd name="T15" fmla="*/ 13 h 294"/>
                <a:gd name="T16" fmla="*/ 83 w 329"/>
                <a:gd name="T17" fmla="*/ 48 h 294"/>
                <a:gd name="T18" fmla="*/ 47 w 329"/>
                <a:gd name="T19" fmla="*/ 13 h 294"/>
                <a:gd name="T20" fmla="*/ 47 w 329"/>
                <a:gd name="T21" fmla="*/ 1 h 294"/>
                <a:gd name="T22" fmla="*/ 0 w 329"/>
                <a:gd name="T23" fmla="*/ 0 h 294"/>
                <a:gd name="T24" fmla="*/ 0 w 329"/>
                <a:gd name="T25" fmla="*/ 294 h 294"/>
                <a:gd name="T26" fmla="*/ 24 w 329"/>
                <a:gd name="T27" fmla="*/ 294 h 294"/>
                <a:gd name="T28" fmla="*/ 306 w 329"/>
                <a:gd name="T29" fmla="*/ 294 h 294"/>
                <a:gd name="T30" fmla="*/ 329 w 329"/>
                <a:gd name="T31" fmla="*/ 294 h 294"/>
                <a:gd name="T32" fmla="*/ 329 w 329"/>
                <a:gd name="T33" fmla="*/ 1 h 294"/>
                <a:gd name="T34" fmla="*/ 306 w 329"/>
                <a:gd name="T35" fmla="*/ 271 h 294"/>
                <a:gd name="T36" fmla="*/ 24 w 329"/>
                <a:gd name="T37" fmla="*/ 271 h 294"/>
                <a:gd name="T38" fmla="*/ 24 w 329"/>
                <a:gd name="T39" fmla="*/ 83 h 294"/>
                <a:gd name="T40" fmla="*/ 306 w 329"/>
                <a:gd name="T41" fmla="*/ 83 h 294"/>
                <a:gd name="T42" fmla="*/ 306 w 329"/>
                <a:gd name="T43" fmla="*/ 271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9" h="294">
                  <a:moveTo>
                    <a:pt x="329" y="1"/>
                  </a:moveTo>
                  <a:cubicBezTo>
                    <a:pt x="282" y="1"/>
                    <a:pt x="282" y="1"/>
                    <a:pt x="282" y="1"/>
                  </a:cubicBezTo>
                  <a:cubicBezTo>
                    <a:pt x="282" y="13"/>
                    <a:pt x="282" y="13"/>
                    <a:pt x="282" y="13"/>
                  </a:cubicBezTo>
                  <a:cubicBezTo>
                    <a:pt x="282" y="32"/>
                    <a:pt x="266" y="48"/>
                    <a:pt x="247" y="48"/>
                  </a:cubicBezTo>
                  <a:cubicBezTo>
                    <a:pt x="228" y="48"/>
                    <a:pt x="212" y="32"/>
                    <a:pt x="212" y="13"/>
                  </a:cubicBezTo>
                  <a:cubicBezTo>
                    <a:pt x="212" y="1"/>
                    <a:pt x="212" y="1"/>
                    <a:pt x="212" y="1"/>
                  </a:cubicBezTo>
                  <a:cubicBezTo>
                    <a:pt x="118" y="1"/>
                    <a:pt x="118" y="1"/>
                    <a:pt x="118" y="1"/>
                  </a:cubicBezTo>
                  <a:cubicBezTo>
                    <a:pt x="118" y="13"/>
                    <a:pt x="118" y="13"/>
                    <a:pt x="118" y="13"/>
                  </a:cubicBezTo>
                  <a:cubicBezTo>
                    <a:pt x="118" y="32"/>
                    <a:pt x="102" y="48"/>
                    <a:pt x="83" y="48"/>
                  </a:cubicBezTo>
                  <a:cubicBezTo>
                    <a:pt x="63" y="48"/>
                    <a:pt x="47" y="32"/>
                    <a:pt x="47" y="13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24" y="294"/>
                    <a:pt x="24" y="294"/>
                    <a:pt x="24" y="294"/>
                  </a:cubicBezTo>
                  <a:cubicBezTo>
                    <a:pt x="306" y="294"/>
                    <a:pt x="306" y="294"/>
                    <a:pt x="306" y="294"/>
                  </a:cubicBezTo>
                  <a:cubicBezTo>
                    <a:pt x="329" y="294"/>
                    <a:pt x="329" y="294"/>
                    <a:pt x="329" y="294"/>
                  </a:cubicBezTo>
                  <a:lnTo>
                    <a:pt x="329" y="1"/>
                  </a:lnTo>
                  <a:close/>
                  <a:moveTo>
                    <a:pt x="306" y="271"/>
                  </a:moveTo>
                  <a:cubicBezTo>
                    <a:pt x="24" y="271"/>
                    <a:pt x="24" y="271"/>
                    <a:pt x="24" y="271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306" y="83"/>
                    <a:pt x="306" y="83"/>
                    <a:pt x="306" y="83"/>
                  </a:cubicBezTo>
                  <a:lnTo>
                    <a:pt x="306" y="2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pitchFamily="34" charset="-122"/>
              </a:endParaRPr>
            </a:p>
          </p:txBody>
        </p:sp>
        <p:sp>
          <p:nvSpPr>
            <p:cNvPr id="38" name="Freeform 40"/>
            <p:cNvSpPr/>
            <p:nvPr/>
          </p:nvSpPr>
          <p:spPr bwMode="auto">
            <a:xfrm>
              <a:off x="4108450" y="3605213"/>
              <a:ext cx="174625" cy="263525"/>
            </a:xfrm>
            <a:custGeom>
              <a:avLst/>
              <a:gdLst>
                <a:gd name="T0" fmla="*/ 23 w 46"/>
                <a:gd name="T1" fmla="*/ 70 h 70"/>
                <a:gd name="T2" fmla="*/ 46 w 46"/>
                <a:gd name="T3" fmla="*/ 47 h 70"/>
                <a:gd name="T4" fmla="*/ 46 w 46"/>
                <a:gd name="T5" fmla="*/ 23 h 70"/>
                <a:gd name="T6" fmla="*/ 23 w 46"/>
                <a:gd name="T7" fmla="*/ 0 h 70"/>
                <a:gd name="T8" fmla="*/ 0 w 46"/>
                <a:gd name="T9" fmla="*/ 23 h 70"/>
                <a:gd name="T10" fmla="*/ 0 w 46"/>
                <a:gd name="T11" fmla="*/ 47 h 70"/>
                <a:gd name="T12" fmla="*/ 23 w 46"/>
                <a:gd name="T13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70">
                  <a:moveTo>
                    <a:pt x="23" y="70"/>
                  </a:moveTo>
                  <a:cubicBezTo>
                    <a:pt x="36" y="70"/>
                    <a:pt x="46" y="60"/>
                    <a:pt x="46" y="47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60"/>
                    <a:pt x="10" y="70"/>
                    <a:pt x="23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pitchFamily="34" charset="-122"/>
              </a:endParaRPr>
            </a:p>
          </p:txBody>
        </p:sp>
        <p:sp>
          <p:nvSpPr>
            <p:cNvPr id="39" name="Rectangle 41"/>
            <p:cNvSpPr>
              <a:spLocks noChangeArrowheads="1"/>
            </p:cNvSpPr>
            <p:nvPr/>
          </p:nvSpPr>
          <p:spPr bwMode="auto">
            <a:xfrm>
              <a:off x="4332288" y="4157663"/>
              <a:ext cx="139700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pitchFamily="34" charset="-122"/>
              </a:endParaRPr>
            </a:p>
          </p:txBody>
        </p:sp>
        <p:sp>
          <p:nvSpPr>
            <p:cNvPr id="40" name="Rectangle 42"/>
            <p:cNvSpPr>
              <a:spLocks noChangeArrowheads="1"/>
            </p:cNvSpPr>
            <p:nvPr/>
          </p:nvSpPr>
          <p:spPr bwMode="auto">
            <a:xfrm>
              <a:off x="4559300" y="4157663"/>
              <a:ext cx="139700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pitchFamily="34" charset="-122"/>
              </a:endParaRPr>
            </a:p>
          </p:txBody>
        </p:sp>
        <p:sp>
          <p:nvSpPr>
            <p:cNvPr id="41" name="Rectangle 43"/>
            <p:cNvSpPr>
              <a:spLocks noChangeArrowheads="1"/>
            </p:cNvSpPr>
            <p:nvPr/>
          </p:nvSpPr>
          <p:spPr bwMode="auto">
            <a:xfrm>
              <a:off x="4767263" y="4157663"/>
              <a:ext cx="139700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pitchFamily="34" charset="-122"/>
              </a:endParaRPr>
            </a:p>
          </p:txBody>
        </p:sp>
        <p:sp>
          <p:nvSpPr>
            <p:cNvPr id="42" name="Rectangle 44"/>
            <p:cNvSpPr>
              <a:spLocks noChangeArrowheads="1"/>
            </p:cNvSpPr>
            <p:nvPr/>
          </p:nvSpPr>
          <p:spPr bwMode="auto">
            <a:xfrm>
              <a:off x="4332288" y="4364038"/>
              <a:ext cx="139700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pitchFamily="34" charset="-122"/>
              </a:endParaRPr>
            </a:p>
          </p:txBody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4559300" y="4364038"/>
              <a:ext cx="139700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pitchFamily="34" charset="-122"/>
              </a:endParaRPr>
            </a:p>
          </p:txBody>
        </p:sp>
        <p:sp>
          <p:nvSpPr>
            <p:cNvPr id="53" name="Rectangle 46"/>
            <p:cNvSpPr>
              <a:spLocks noChangeArrowheads="1"/>
            </p:cNvSpPr>
            <p:nvPr/>
          </p:nvSpPr>
          <p:spPr bwMode="auto">
            <a:xfrm>
              <a:off x="4767263" y="4364038"/>
              <a:ext cx="139700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pitchFamily="34" charset="-122"/>
              </a:endParaRPr>
            </a:p>
          </p:txBody>
        </p:sp>
        <p:sp>
          <p:nvSpPr>
            <p:cNvPr id="54" name="Rectangle 47"/>
            <p:cNvSpPr>
              <a:spLocks noChangeArrowheads="1"/>
            </p:cNvSpPr>
            <p:nvPr/>
          </p:nvSpPr>
          <p:spPr bwMode="auto">
            <a:xfrm>
              <a:off x="4332288" y="4570413"/>
              <a:ext cx="139700" cy="125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pitchFamily="34" charset="-122"/>
              </a:endParaRPr>
            </a:p>
          </p:txBody>
        </p:sp>
        <p:sp>
          <p:nvSpPr>
            <p:cNvPr id="55" name="Rectangle 48"/>
            <p:cNvSpPr>
              <a:spLocks noChangeArrowheads="1"/>
            </p:cNvSpPr>
            <p:nvPr/>
          </p:nvSpPr>
          <p:spPr bwMode="auto">
            <a:xfrm>
              <a:off x="4108450" y="4364038"/>
              <a:ext cx="141288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pitchFamily="34" charset="-122"/>
              </a:endParaRPr>
            </a:p>
          </p:txBody>
        </p:sp>
        <p:sp>
          <p:nvSpPr>
            <p:cNvPr id="56" name="Rectangle 49"/>
            <p:cNvSpPr>
              <a:spLocks noChangeArrowheads="1"/>
            </p:cNvSpPr>
            <p:nvPr/>
          </p:nvSpPr>
          <p:spPr bwMode="auto">
            <a:xfrm>
              <a:off x="4108450" y="4570413"/>
              <a:ext cx="141288" cy="125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pitchFamily="34" charset="-122"/>
              </a:endParaRPr>
            </a:p>
          </p:txBody>
        </p:sp>
        <p:sp>
          <p:nvSpPr>
            <p:cNvPr id="57" name="Rectangle 50"/>
            <p:cNvSpPr>
              <a:spLocks noChangeArrowheads="1"/>
            </p:cNvSpPr>
            <p:nvPr/>
          </p:nvSpPr>
          <p:spPr bwMode="auto">
            <a:xfrm>
              <a:off x="4559300" y="4570413"/>
              <a:ext cx="139700" cy="125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pitchFamily="34" charset="-122"/>
              </a:endParaRPr>
            </a:p>
          </p:txBody>
        </p:sp>
        <p:sp>
          <p:nvSpPr>
            <p:cNvPr id="58" name="Rectangle 51"/>
            <p:cNvSpPr>
              <a:spLocks noChangeArrowheads="1"/>
            </p:cNvSpPr>
            <p:nvPr/>
          </p:nvSpPr>
          <p:spPr bwMode="auto">
            <a:xfrm>
              <a:off x="4767263" y="4570413"/>
              <a:ext cx="139700" cy="125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pitchFamily="34" charset="-122"/>
              </a:endParaRPr>
            </a:p>
          </p:txBody>
        </p:sp>
      </p:grpSp>
      <p:sp>
        <p:nvSpPr>
          <p:cNvPr id="11" name="Oval 10"/>
          <p:cNvSpPr/>
          <p:nvPr/>
        </p:nvSpPr>
        <p:spPr>
          <a:xfrm>
            <a:off x="1444617" y="2883792"/>
            <a:ext cx="711213" cy="715677"/>
          </a:xfrm>
          <a:prstGeom prst="ellipse">
            <a:avLst/>
          </a:prstGeom>
          <a:solidFill>
            <a:srgbClr val="305B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55880" tIns="55880" rIns="55880" bIns="55880" numCol="1" spcCol="1270" anchor="ctr" anchorCtr="0">
            <a:noAutofit/>
          </a:bodyPr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grpSp>
        <p:nvGrpSpPr>
          <p:cNvPr id="63" name="Group 82"/>
          <p:cNvGrpSpPr/>
          <p:nvPr/>
        </p:nvGrpSpPr>
        <p:grpSpPr>
          <a:xfrm>
            <a:off x="1638807" y="3048355"/>
            <a:ext cx="366179" cy="377109"/>
            <a:chOff x="3681413" y="3632200"/>
            <a:chExt cx="638175" cy="657225"/>
          </a:xfrm>
          <a:solidFill>
            <a:schemeClr val="bg1"/>
          </a:solidFill>
        </p:grpSpPr>
        <p:sp>
          <p:nvSpPr>
            <p:cNvPr id="64" name="Freeform 14"/>
            <p:cNvSpPr>
              <a:spLocks noEditPoints="1"/>
            </p:cNvSpPr>
            <p:nvPr/>
          </p:nvSpPr>
          <p:spPr bwMode="auto">
            <a:xfrm>
              <a:off x="3976688" y="3681413"/>
              <a:ext cx="342900" cy="533400"/>
            </a:xfrm>
            <a:custGeom>
              <a:avLst/>
              <a:gdLst/>
              <a:ahLst/>
              <a:cxnLst>
                <a:cxn ang="0">
                  <a:pos x="135" y="53"/>
                </a:cxn>
                <a:cxn ang="0">
                  <a:pos x="134" y="52"/>
                </a:cxn>
                <a:cxn ang="0">
                  <a:pos x="121" y="47"/>
                </a:cxn>
                <a:cxn ang="0">
                  <a:pos x="112" y="56"/>
                </a:cxn>
                <a:cxn ang="0">
                  <a:pos x="103" y="46"/>
                </a:cxn>
                <a:cxn ang="0">
                  <a:pos x="103" y="46"/>
                </a:cxn>
                <a:cxn ang="0">
                  <a:pos x="91" y="52"/>
                </a:cxn>
                <a:cxn ang="0">
                  <a:pos x="88" y="53"/>
                </a:cxn>
                <a:cxn ang="0">
                  <a:pos x="71" y="55"/>
                </a:cxn>
                <a:cxn ang="0">
                  <a:pos x="29" y="9"/>
                </a:cxn>
                <a:cxn ang="0">
                  <a:pos x="22" y="2"/>
                </a:cxn>
                <a:cxn ang="0">
                  <a:pos x="18" y="1"/>
                </a:cxn>
                <a:cxn ang="0">
                  <a:pos x="10" y="2"/>
                </a:cxn>
                <a:cxn ang="0">
                  <a:pos x="3" y="21"/>
                </a:cxn>
                <a:cxn ang="0">
                  <a:pos x="12" y="36"/>
                </a:cxn>
                <a:cxn ang="0">
                  <a:pos x="16" y="41"/>
                </a:cxn>
                <a:cxn ang="0">
                  <a:pos x="63" y="82"/>
                </a:cxn>
                <a:cxn ang="0">
                  <a:pos x="75" y="84"/>
                </a:cxn>
                <a:cxn ang="0">
                  <a:pos x="75" y="158"/>
                </a:cxn>
                <a:cxn ang="0">
                  <a:pos x="77" y="168"/>
                </a:cxn>
                <a:cxn ang="0">
                  <a:pos x="77" y="170"/>
                </a:cxn>
                <a:cxn ang="0">
                  <a:pos x="77" y="305"/>
                </a:cxn>
                <a:cxn ang="0">
                  <a:pos x="93" y="321"/>
                </a:cxn>
                <a:cxn ang="0">
                  <a:pos x="110" y="305"/>
                </a:cxn>
                <a:cxn ang="0">
                  <a:pos x="110" y="190"/>
                </a:cxn>
                <a:cxn ang="0">
                  <a:pos x="112" y="190"/>
                </a:cxn>
                <a:cxn ang="0">
                  <a:pos x="112" y="190"/>
                </a:cxn>
                <a:cxn ang="0">
                  <a:pos x="112" y="305"/>
                </a:cxn>
                <a:cxn ang="0">
                  <a:pos x="129" y="321"/>
                </a:cxn>
                <a:cxn ang="0">
                  <a:pos x="129" y="321"/>
                </a:cxn>
                <a:cxn ang="0">
                  <a:pos x="146" y="305"/>
                </a:cxn>
                <a:cxn ang="0">
                  <a:pos x="146" y="173"/>
                </a:cxn>
                <a:cxn ang="0">
                  <a:pos x="149" y="175"/>
                </a:cxn>
                <a:cxn ang="0">
                  <a:pos x="155" y="177"/>
                </a:cxn>
                <a:cxn ang="0">
                  <a:pos x="168" y="170"/>
                </a:cxn>
                <a:cxn ang="0">
                  <a:pos x="135" y="53"/>
                </a:cxn>
                <a:cxn ang="0">
                  <a:pos x="112" y="127"/>
                </a:cxn>
                <a:cxn ang="0">
                  <a:pos x="112" y="127"/>
                </a:cxn>
                <a:cxn ang="0">
                  <a:pos x="103" y="115"/>
                </a:cxn>
                <a:cxn ang="0">
                  <a:pos x="112" y="57"/>
                </a:cxn>
                <a:cxn ang="0">
                  <a:pos x="112" y="57"/>
                </a:cxn>
                <a:cxn ang="0">
                  <a:pos x="121" y="115"/>
                </a:cxn>
                <a:cxn ang="0">
                  <a:pos x="112" y="127"/>
                </a:cxn>
                <a:cxn ang="0">
                  <a:pos x="149" y="143"/>
                </a:cxn>
                <a:cxn ang="0">
                  <a:pos x="149" y="103"/>
                </a:cxn>
                <a:cxn ang="0">
                  <a:pos x="149" y="143"/>
                </a:cxn>
                <a:cxn ang="0">
                  <a:pos x="149" y="143"/>
                </a:cxn>
                <a:cxn ang="0">
                  <a:pos x="149" y="143"/>
                </a:cxn>
              </a:cxnLst>
              <a:rect l="0" t="0" r="r" b="b"/>
              <a:pathLst>
                <a:path w="207" h="321">
                  <a:moveTo>
                    <a:pt x="135" y="53"/>
                  </a:moveTo>
                  <a:cubicBezTo>
                    <a:pt x="135" y="53"/>
                    <a:pt x="134" y="52"/>
                    <a:pt x="134" y="52"/>
                  </a:cubicBezTo>
                  <a:cubicBezTo>
                    <a:pt x="130" y="50"/>
                    <a:pt x="126" y="48"/>
                    <a:pt x="121" y="47"/>
                  </a:cubicBezTo>
                  <a:cubicBezTo>
                    <a:pt x="112" y="56"/>
                    <a:pt x="112" y="56"/>
                    <a:pt x="112" y="56"/>
                  </a:cubicBezTo>
                  <a:cubicBezTo>
                    <a:pt x="103" y="46"/>
                    <a:pt x="103" y="46"/>
                    <a:pt x="103" y="46"/>
                  </a:cubicBezTo>
                  <a:cubicBezTo>
                    <a:pt x="103" y="46"/>
                    <a:pt x="103" y="46"/>
                    <a:pt x="103" y="46"/>
                  </a:cubicBezTo>
                  <a:cubicBezTo>
                    <a:pt x="99" y="48"/>
                    <a:pt x="95" y="49"/>
                    <a:pt x="91" y="52"/>
                  </a:cubicBezTo>
                  <a:cubicBezTo>
                    <a:pt x="90" y="52"/>
                    <a:pt x="89" y="52"/>
                    <a:pt x="88" y="53"/>
                  </a:cubicBezTo>
                  <a:cubicBezTo>
                    <a:pt x="82" y="56"/>
                    <a:pt x="77" y="57"/>
                    <a:pt x="71" y="55"/>
                  </a:cubicBezTo>
                  <a:cubicBezTo>
                    <a:pt x="52" y="49"/>
                    <a:pt x="34" y="19"/>
                    <a:pt x="29" y="9"/>
                  </a:cubicBezTo>
                  <a:cubicBezTo>
                    <a:pt x="27" y="6"/>
                    <a:pt x="25" y="4"/>
                    <a:pt x="22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6" y="0"/>
                    <a:pt x="13" y="1"/>
                    <a:pt x="10" y="2"/>
                  </a:cubicBezTo>
                  <a:cubicBezTo>
                    <a:pt x="3" y="5"/>
                    <a:pt x="0" y="14"/>
                    <a:pt x="3" y="21"/>
                  </a:cubicBezTo>
                  <a:cubicBezTo>
                    <a:pt x="4" y="23"/>
                    <a:pt x="7" y="29"/>
                    <a:pt x="12" y="36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26" y="56"/>
                    <a:pt x="42" y="75"/>
                    <a:pt x="63" y="82"/>
                  </a:cubicBezTo>
                  <a:cubicBezTo>
                    <a:pt x="67" y="83"/>
                    <a:pt x="71" y="84"/>
                    <a:pt x="75" y="84"/>
                  </a:cubicBezTo>
                  <a:cubicBezTo>
                    <a:pt x="75" y="158"/>
                    <a:pt x="75" y="158"/>
                    <a:pt x="75" y="158"/>
                  </a:cubicBezTo>
                  <a:cubicBezTo>
                    <a:pt x="75" y="162"/>
                    <a:pt x="76" y="165"/>
                    <a:pt x="77" y="168"/>
                  </a:cubicBezTo>
                  <a:cubicBezTo>
                    <a:pt x="77" y="169"/>
                    <a:pt x="77" y="170"/>
                    <a:pt x="77" y="170"/>
                  </a:cubicBezTo>
                  <a:cubicBezTo>
                    <a:pt x="77" y="305"/>
                    <a:pt x="77" y="305"/>
                    <a:pt x="77" y="305"/>
                  </a:cubicBezTo>
                  <a:cubicBezTo>
                    <a:pt x="77" y="314"/>
                    <a:pt x="84" y="321"/>
                    <a:pt x="93" y="321"/>
                  </a:cubicBezTo>
                  <a:cubicBezTo>
                    <a:pt x="103" y="321"/>
                    <a:pt x="110" y="314"/>
                    <a:pt x="110" y="305"/>
                  </a:cubicBezTo>
                  <a:cubicBezTo>
                    <a:pt x="110" y="190"/>
                    <a:pt x="110" y="190"/>
                    <a:pt x="110" y="190"/>
                  </a:cubicBezTo>
                  <a:cubicBezTo>
                    <a:pt x="111" y="190"/>
                    <a:pt x="111" y="190"/>
                    <a:pt x="112" y="190"/>
                  </a:cubicBezTo>
                  <a:cubicBezTo>
                    <a:pt x="112" y="190"/>
                    <a:pt x="112" y="190"/>
                    <a:pt x="112" y="190"/>
                  </a:cubicBezTo>
                  <a:cubicBezTo>
                    <a:pt x="112" y="305"/>
                    <a:pt x="112" y="305"/>
                    <a:pt x="112" y="305"/>
                  </a:cubicBezTo>
                  <a:cubicBezTo>
                    <a:pt x="112" y="314"/>
                    <a:pt x="120" y="321"/>
                    <a:pt x="129" y="321"/>
                  </a:cubicBezTo>
                  <a:cubicBezTo>
                    <a:pt x="129" y="321"/>
                    <a:pt x="129" y="321"/>
                    <a:pt x="129" y="321"/>
                  </a:cubicBezTo>
                  <a:cubicBezTo>
                    <a:pt x="138" y="321"/>
                    <a:pt x="146" y="314"/>
                    <a:pt x="146" y="305"/>
                  </a:cubicBezTo>
                  <a:cubicBezTo>
                    <a:pt x="146" y="173"/>
                    <a:pt x="146" y="173"/>
                    <a:pt x="146" y="173"/>
                  </a:cubicBezTo>
                  <a:cubicBezTo>
                    <a:pt x="146" y="174"/>
                    <a:pt x="147" y="175"/>
                    <a:pt x="149" y="175"/>
                  </a:cubicBezTo>
                  <a:cubicBezTo>
                    <a:pt x="151" y="176"/>
                    <a:pt x="153" y="177"/>
                    <a:pt x="155" y="177"/>
                  </a:cubicBezTo>
                  <a:cubicBezTo>
                    <a:pt x="160" y="177"/>
                    <a:pt x="165" y="174"/>
                    <a:pt x="168" y="170"/>
                  </a:cubicBezTo>
                  <a:cubicBezTo>
                    <a:pt x="207" y="97"/>
                    <a:pt x="153" y="64"/>
                    <a:pt x="135" y="53"/>
                  </a:cubicBezTo>
                  <a:close/>
                  <a:moveTo>
                    <a:pt x="112" y="127"/>
                  </a:moveTo>
                  <a:cubicBezTo>
                    <a:pt x="112" y="127"/>
                    <a:pt x="112" y="127"/>
                    <a:pt x="112" y="127"/>
                  </a:cubicBezTo>
                  <a:cubicBezTo>
                    <a:pt x="103" y="115"/>
                    <a:pt x="103" y="115"/>
                    <a:pt x="103" y="115"/>
                  </a:cubicBezTo>
                  <a:cubicBezTo>
                    <a:pt x="112" y="57"/>
                    <a:pt x="112" y="57"/>
                    <a:pt x="112" y="57"/>
                  </a:cubicBezTo>
                  <a:cubicBezTo>
                    <a:pt x="112" y="57"/>
                    <a:pt x="112" y="57"/>
                    <a:pt x="112" y="57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112" y="127"/>
                  </a:lnTo>
                  <a:close/>
                  <a:moveTo>
                    <a:pt x="149" y="143"/>
                  </a:moveTo>
                  <a:cubicBezTo>
                    <a:pt x="149" y="103"/>
                    <a:pt x="149" y="103"/>
                    <a:pt x="149" y="103"/>
                  </a:cubicBezTo>
                  <a:cubicBezTo>
                    <a:pt x="154" y="113"/>
                    <a:pt x="156" y="126"/>
                    <a:pt x="149" y="143"/>
                  </a:cubicBezTo>
                  <a:close/>
                  <a:moveTo>
                    <a:pt x="149" y="143"/>
                  </a:moveTo>
                  <a:cubicBezTo>
                    <a:pt x="149" y="143"/>
                    <a:pt x="149" y="143"/>
                    <a:pt x="149" y="14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65" name="Freeform 15"/>
            <p:cNvSpPr>
              <a:spLocks noEditPoints="1"/>
            </p:cNvSpPr>
            <p:nvPr/>
          </p:nvSpPr>
          <p:spPr bwMode="auto">
            <a:xfrm>
              <a:off x="4102100" y="3633788"/>
              <a:ext cx="119063" cy="120650"/>
            </a:xfrm>
            <a:custGeom>
              <a:avLst/>
              <a:gdLst/>
              <a:ahLst/>
              <a:cxnLst>
                <a:cxn ang="0">
                  <a:pos x="72" y="36"/>
                </a:cxn>
                <a:cxn ang="0">
                  <a:pos x="36" y="72"/>
                </a:cxn>
                <a:cxn ang="0">
                  <a:pos x="0" y="36"/>
                </a:cxn>
                <a:cxn ang="0">
                  <a:pos x="36" y="0"/>
                </a:cxn>
                <a:cxn ang="0">
                  <a:pos x="72" y="36"/>
                </a:cxn>
                <a:cxn ang="0">
                  <a:pos x="72" y="36"/>
                </a:cxn>
                <a:cxn ang="0">
                  <a:pos x="72" y="36"/>
                </a:cxn>
              </a:cxnLst>
              <a:rect l="0" t="0" r="r" b="b"/>
              <a:pathLst>
                <a:path w="72" h="72">
                  <a:moveTo>
                    <a:pt x="72" y="36"/>
                  </a:moveTo>
                  <a:cubicBezTo>
                    <a:pt x="72" y="56"/>
                    <a:pt x="56" y="72"/>
                    <a:pt x="36" y="72"/>
                  </a:cubicBezTo>
                  <a:cubicBezTo>
                    <a:pt x="16" y="72"/>
                    <a:pt x="0" y="5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lose/>
                  <a:moveTo>
                    <a:pt x="72" y="36"/>
                  </a:moveTo>
                  <a:cubicBezTo>
                    <a:pt x="72" y="36"/>
                    <a:pt x="72" y="36"/>
                    <a:pt x="72" y="36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66" name="Freeform 16"/>
            <p:cNvSpPr>
              <a:spLocks noEditPoints="1"/>
            </p:cNvSpPr>
            <p:nvPr/>
          </p:nvSpPr>
          <p:spPr bwMode="auto">
            <a:xfrm>
              <a:off x="3703638" y="3632200"/>
              <a:ext cx="361950" cy="338137"/>
            </a:xfrm>
            <a:custGeom>
              <a:avLst/>
              <a:gdLst/>
              <a:ahLst/>
              <a:cxnLst>
                <a:cxn ang="0">
                  <a:pos x="197" y="203"/>
                </a:cxn>
                <a:cxn ang="0">
                  <a:pos x="20" y="203"/>
                </a:cxn>
                <a:cxn ang="0">
                  <a:pos x="0" y="182"/>
                </a:cxn>
                <a:cxn ang="0">
                  <a:pos x="0" y="20"/>
                </a:cxn>
                <a:cxn ang="0">
                  <a:pos x="20" y="0"/>
                </a:cxn>
                <a:cxn ang="0">
                  <a:pos x="197" y="0"/>
                </a:cxn>
                <a:cxn ang="0">
                  <a:pos x="218" y="20"/>
                </a:cxn>
                <a:cxn ang="0">
                  <a:pos x="218" y="182"/>
                </a:cxn>
                <a:cxn ang="0">
                  <a:pos x="197" y="203"/>
                </a:cxn>
                <a:cxn ang="0">
                  <a:pos x="20" y="13"/>
                </a:cxn>
                <a:cxn ang="0">
                  <a:pos x="13" y="20"/>
                </a:cxn>
                <a:cxn ang="0">
                  <a:pos x="13" y="182"/>
                </a:cxn>
                <a:cxn ang="0">
                  <a:pos x="20" y="189"/>
                </a:cxn>
                <a:cxn ang="0">
                  <a:pos x="197" y="189"/>
                </a:cxn>
                <a:cxn ang="0">
                  <a:pos x="204" y="182"/>
                </a:cxn>
                <a:cxn ang="0">
                  <a:pos x="204" y="20"/>
                </a:cxn>
                <a:cxn ang="0">
                  <a:pos x="197" y="13"/>
                </a:cxn>
                <a:cxn ang="0">
                  <a:pos x="20" y="13"/>
                </a:cxn>
                <a:cxn ang="0">
                  <a:pos x="20" y="13"/>
                </a:cxn>
                <a:cxn ang="0">
                  <a:pos x="20" y="13"/>
                </a:cxn>
              </a:cxnLst>
              <a:rect l="0" t="0" r="r" b="b"/>
              <a:pathLst>
                <a:path w="218" h="203">
                  <a:moveTo>
                    <a:pt x="197" y="203"/>
                  </a:moveTo>
                  <a:cubicBezTo>
                    <a:pt x="20" y="203"/>
                    <a:pt x="20" y="203"/>
                    <a:pt x="20" y="203"/>
                  </a:cubicBezTo>
                  <a:cubicBezTo>
                    <a:pt x="9" y="203"/>
                    <a:pt x="0" y="194"/>
                    <a:pt x="0" y="18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208" y="0"/>
                    <a:pt x="218" y="9"/>
                    <a:pt x="218" y="20"/>
                  </a:cubicBezTo>
                  <a:cubicBezTo>
                    <a:pt x="218" y="182"/>
                    <a:pt x="218" y="182"/>
                    <a:pt x="218" y="182"/>
                  </a:cubicBezTo>
                  <a:cubicBezTo>
                    <a:pt x="218" y="194"/>
                    <a:pt x="208" y="203"/>
                    <a:pt x="197" y="203"/>
                  </a:cubicBezTo>
                  <a:close/>
                  <a:moveTo>
                    <a:pt x="20" y="13"/>
                  </a:moveTo>
                  <a:cubicBezTo>
                    <a:pt x="16" y="13"/>
                    <a:pt x="13" y="16"/>
                    <a:pt x="13" y="20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3" y="186"/>
                    <a:pt x="16" y="189"/>
                    <a:pt x="20" y="189"/>
                  </a:cubicBezTo>
                  <a:cubicBezTo>
                    <a:pt x="197" y="189"/>
                    <a:pt x="197" y="189"/>
                    <a:pt x="197" y="189"/>
                  </a:cubicBezTo>
                  <a:cubicBezTo>
                    <a:pt x="201" y="189"/>
                    <a:pt x="204" y="186"/>
                    <a:pt x="204" y="182"/>
                  </a:cubicBezTo>
                  <a:cubicBezTo>
                    <a:pt x="204" y="20"/>
                    <a:pt x="204" y="20"/>
                    <a:pt x="204" y="20"/>
                  </a:cubicBezTo>
                  <a:cubicBezTo>
                    <a:pt x="204" y="16"/>
                    <a:pt x="201" y="13"/>
                    <a:pt x="197" y="13"/>
                  </a:cubicBezTo>
                  <a:lnTo>
                    <a:pt x="20" y="13"/>
                  </a:lnTo>
                  <a:close/>
                  <a:moveTo>
                    <a:pt x="20" y="13"/>
                  </a:moveTo>
                  <a:cubicBezTo>
                    <a:pt x="20" y="13"/>
                    <a:pt x="20" y="13"/>
                    <a:pt x="20" y="1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67" name="Freeform 17"/>
            <p:cNvSpPr>
              <a:spLocks noEditPoints="1"/>
            </p:cNvSpPr>
            <p:nvPr/>
          </p:nvSpPr>
          <p:spPr bwMode="auto">
            <a:xfrm>
              <a:off x="3743325" y="4003675"/>
              <a:ext cx="96838" cy="93662"/>
            </a:xfrm>
            <a:custGeom>
              <a:avLst/>
              <a:gdLst/>
              <a:ahLst/>
              <a:cxnLst>
                <a:cxn ang="0">
                  <a:pos x="58" y="29"/>
                </a:cxn>
                <a:cxn ang="0">
                  <a:pos x="29" y="57"/>
                </a:cxn>
                <a:cxn ang="0">
                  <a:pos x="0" y="29"/>
                </a:cxn>
                <a:cxn ang="0">
                  <a:pos x="29" y="0"/>
                </a:cxn>
                <a:cxn ang="0">
                  <a:pos x="58" y="29"/>
                </a:cxn>
                <a:cxn ang="0">
                  <a:pos x="58" y="29"/>
                </a:cxn>
                <a:cxn ang="0">
                  <a:pos x="58" y="29"/>
                </a:cxn>
              </a:cxnLst>
              <a:rect l="0" t="0" r="r" b="b"/>
              <a:pathLst>
                <a:path w="58" h="57">
                  <a:moveTo>
                    <a:pt x="58" y="29"/>
                  </a:moveTo>
                  <a:cubicBezTo>
                    <a:pt x="58" y="45"/>
                    <a:pt x="45" y="57"/>
                    <a:pt x="29" y="57"/>
                  </a:cubicBezTo>
                  <a:cubicBezTo>
                    <a:pt x="13" y="57"/>
                    <a:pt x="0" y="45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45" y="0"/>
                    <a:pt x="58" y="13"/>
                    <a:pt x="58" y="29"/>
                  </a:cubicBezTo>
                  <a:close/>
                  <a:moveTo>
                    <a:pt x="58" y="29"/>
                  </a:moveTo>
                  <a:cubicBezTo>
                    <a:pt x="58" y="29"/>
                    <a:pt x="58" y="29"/>
                    <a:pt x="58" y="2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68" name="Freeform 18"/>
            <p:cNvSpPr>
              <a:spLocks noEditPoints="1"/>
            </p:cNvSpPr>
            <p:nvPr/>
          </p:nvSpPr>
          <p:spPr bwMode="auto">
            <a:xfrm>
              <a:off x="3695700" y="4100513"/>
              <a:ext cx="192088" cy="106362"/>
            </a:xfrm>
            <a:custGeom>
              <a:avLst/>
              <a:gdLst/>
              <a:ahLst/>
              <a:cxnLst>
                <a:cxn ang="0">
                  <a:pos x="25" y="64"/>
                </a:cxn>
                <a:cxn ang="0">
                  <a:pos x="29" y="44"/>
                </a:cxn>
                <a:cxn ang="0">
                  <a:pos x="29" y="64"/>
                </a:cxn>
                <a:cxn ang="0">
                  <a:pos x="58" y="64"/>
                </a:cxn>
                <a:cxn ang="0">
                  <a:pos x="51" y="54"/>
                </a:cxn>
                <a:cxn ang="0">
                  <a:pos x="58" y="8"/>
                </a:cxn>
                <a:cxn ang="0">
                  <a:pos x="58" y="8"/>
                </a:cxn>
                <a:cxn ang="0">
                  <a:pos x="65" y="54"/>
                </a:cxn>
                <a:cxn ang="0">
                  <a:pos x="58" y="64"/>
                </a:cxn>
                <a:cxn ang="0">
                  <a:pos x="87" y="64"/>
                </a:cxn>
                <a:cxn ang="0">
                  <a:pos x="87" y="44"/>
                </a:cxn>
                <a:cxn ang="0">
                  <a:pos x="91" y="64"/>
                </a:cxn>
                <a:cxn ang="0">
                  <a:pos x="114" y="64"/>
                </a:cxn>
                <a:cxn ang="0">
                  <a:pos x="77" y="5"/>
                </a:cxn>
                <a:cxn ang="0">
                  <a:pos x="76" y="5"/>
                </a:cxn>
                <a:cxn ang="0">
                  <a:pos x="65" y="0"/>
                </a:cxn>
                <a:cxn ang="0">
                  <a:pos x="58" y="7"/>
                </a:cxn>
                <a:cxn ang="0">
                  <a:pos x="51" y="0"/>
                </a:cxn>
                <a:cxn ang="0">
                  <a:pos x="51" y="0"/>
                </a:cxn>
                <a:cxn ang="0">
                  <a:pos x="40" y="5"/>
                </a:cxn>
                <a:cxn ang="0">
                  <a:pos x="39" y="5"/>
                </a:cxn>
                <a:cxn ang="0">
                  <a:pos x="2" y="64"/>
                </a:cxn>
                <a:cxn ang="0">
                  <a:pos x="25" y="64"/>
                </a:cxn>
                <a:cxn ang="0">
                  <a:pos x="25" y="64"/>
                </a:cxn>
                <a:cxn ang="0">
                  <a:pos x="25" y="64"/>
                </a:cxn>
              </a:cxnLst>
              <a:rect l="0" t="0" r="r" b="b"/>
              <a:pathLst>
                <a:path w="116" h="64">
                  <a:moveTo>
                    <a:pt x="25" y="64"/>
                  </a:moveTo>
                  <a:cubicBezTo>
                    <a:pt x="24" y="56"/>
                    <a:pt x="26" y="49"/>
                    <a:pt x="29" y="4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90" y="49"/>
                    <a:pt x="92" y="56"/>
                    <a:pt x="91" y="64"/>
                  </a:cubicBezTo>
                  <a:cubicBezTo>
                    <a:pt x="114" y="64"/>
                    <a:pt x="114" y="64"/>
                    <a:pt x="114" y="64"/>
                  </a:cubicBezTo>
                  <a:cubicBezTo>
                    <a:pt x="116" y="29"/>
                    <a:pt x="88" y="12"/>
                    <a:pt x="77" y="5"/>
                  </a:cubicBezTo>
                  <a:cubicBezTo>
                    <a:pt x="77" y="5"/>
                    <a:pt x="76" y="5"/>
                    <a:pt x="76" y="5"/>
                  </a:cubicBezTo>
                  <a:cubicBezTo>
                    <a:pt x="72" y="2"/>
                    <a:pt x="69" y="1"/>
                    <a:pt x="65" y="0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7" y="1"/>
                    <a:pt x="44" y="2"/>
                    <a:pt x="40" y="5"/>
                  </a:cubicBezTo>
                  <a:cubicBezTo>
                    <a:pt x="40" y="5"/>
                    <a:pt x="39" y="5"/>
                    <a:pt x="39" y="5"/>
                  </a:cubicBezTo>
                  <a:cubicBezTo>
                    <a:pt x="28" y="12"/>
                    <a:pt x="0" y="29"/>
                    <a:pt x="2" y="64"/>
                  </a:cubicBezTo>
                  <a:lnTo>
                    <a:pt x="25" y="64"/>
                  </a:lnTo>
                  <a:close/>
                  <a:moveTo>
                    <a:pt x="25" y="64"/>
                  </a:moveTo>
                  <a:cubicBezTo>
                    <a:pt x="25" y="64"/>
                    <a:pt x="25" y="64"/>
                    <a:pt x="25" y="6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69" name="Freeform 19"/>
            <p:cNvSpPr>
              <a:spLocks noEditPoints="1"/>
            </p:cNvSpPr>
            <p:nvPr/>
          </p:nvSpPr>
          <p:spPr bwMode="auto">
            <a:xfrm>
              <a:off x="3929063" y="4003675"/>
              <a:ext cx="93663" cy="93662"/>
            </a:xfrm>
            <a:custGeom>
              <a:avLst/>
              <a:gdLst/>
              <a:ahLst/>
              <a:cxnLst>
                <a:cxn ang="0">
                  <a:pos x="57" y="29"/>
                </a:cxn>
                <a:cxn ang="0">
                  <a:pos x="28" y="57"/>
                </a:cxn>
                <a:cxn ang="0">
                  <a:pos x="0" y="29"/>
                </a:cxn>
                <a:cxn ang="0">
                  <a:pos x="28" y="0"/>
                </a:cxn>
                <a:cxn ang="0">
                  <a:pos x="57" y="29"/>
                </a:cxn>
                <a:cxn ang="0">
                  <a:pos x="57" y="29"/>
                </a:cxn>
                <a:cxn ang="0">
                  <a:pos x="57" y="29"/>
                </a:cxn>
              </a:cxnLst>
              <a:rect l="0" t="0" r="r" b="b"/>
              <a:pathLst>
                <a:path w="57" h="57">
                  <a:moveTo>
                    <a:pt x="57" y="29"/>
                  </a:moveTo>
                  <a:cubicBezTo>
                    <a:pt x="57" y="45"/>
                    <a:pt x="44" y="57"/>
                    <a:pt x="28" y="57"/>
                  </a:cubicBezTo>
                  <a:cubicBezTo>
                    <a:pt x="13" y="57"/>
                    <a:pt x="0" y="45"/>
                    <a:pt x="0" y="29"/>
                  </a:cubicBezTo>
                  <a:cubicBezTo>
                    <a:pt x="0" y="13"/>
                    <a:pt x="13" y="0"/>
                    <a:pt x="28" y="0"/>
                  </a:cubicBezTo>
                  <a:cubicBezTo>
                    <a:pt x="44" y="0"/>
                    <a:pt x="57" y="13"/>
                    <a:pt x="57" y="29"/>
                  </a:cubicBezTo>
                  <a:close/>
                  <a:moveTo>
                    <a:pt x="57" y="29"/>
                  </a:moveTo>
                  <a:cubicBezTo>
                    <a:pt x="57" y="29"/>
                    <a:pt x="57" y="29"/>
                    <a:pt x="57" y="2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70" name="Freeform 20"/>
            <p:cNvSpPr>
              <a:spLocks noEditPoints="1"/>
            </p:cNvSpPr>
            <p:nvPr/>
          </p:nvSpPr>
          <p:spPr bwMode="auto">
            <a:xfrm>
              <a:off x="3879850" y="4100513"/>
              <a:ext cx="192088" cy="106362"/>
            </a:xfrm>
            <a:custGeom>
              <a:avLst/>
              <a:gdLst/>
              <a:ahLst/>
              <a:cxnLst>
                <a:cxn ang="0">
                  <a:pos x="25" y="64"/>
                </a:cxn>
                <a:cxn ang="0">
                  <a:pos x="29" y="44"/>
                </a:cxn>
                <a:cxn ang="0">
                  <a:pos x="29" y="64"/>
                </a:cxn>
                <a:cxn ang="0">
                  <a:pos x="58" y="64"/>
                </a:cxn>
                <a:cxn ang="0">
                  <a:pos x="51" y="54"/>
                </a:cxn>
                <a:cxn ang="0">
                  <a:pos x="58" y="8"/>
                </a:cxn>
                <a:cxn ang="0">
                  <a:pos x="58" y="8"/>
                </a:cxn>
                <a:cxn ang="0">
                  <a:pos x="65" y="54"/>
                </a:cxn>
                <a:cxn ang="0">
                  <a:pos x="59" y="64"/>
                </a:cxn>
                <a:cxn ang="0">
                  <a:pos x="88" y="64"/>
                </a:cxn>
                <a:cxn ang="0">
                  <a:pos x="88" y="44"/>
                </a:cxn>
                <a:cxn ang="0">
                  <a:pos x="92" y="64"/>
                </a:cxn>
                <a:cxn ang="0">
                  <a:pos x="114" y="64"/>
                </a:cxn>
                <a:cxn ang="0">
                  <a:pos x="77" y="5"/>
                </a:cxn>
                <a:cxn ang="0">
                  <a:pos x="76" y="5"/>
                </a:cxn>
                <a:cxn ang="0">
                  <a:pos x="66" y="0"/>
                </a:cxn>
                <a:cxn ang="0">
                  <a:pos x="58" y="7"/>
                </a:cxn>
                <a:cxn ang="0">
                  <a:pos x="52" y="0"/>
                </a:cxn>
                <a:cxn ang="0">
                  <a:pos x="51" y="0"/>
                </a:cxn>
                <a:cxn ang="0">
                  <a:pos x="41" y="5"/>
                </a:cxn>
                <a:cxn ang="0">
                  <a:pos x="39" y="5"/>
                </a:cxn>
                <a:cxn ang="0">
                  <a:pos x="3" y="64"/>
                </a:cxn>
                <a:cxn ang="0">
                  <a:pos x="25" y="64"/>
                </a:cxn>
                <a:cxn ang="0">
                  <a:pos x="25" y="64"/>
                </a:cxn>
                <a:cxn ang="0">
                  <a:pos x="25" y="64"/>
                </a:cxn>
              </a:cxnLst>
              <a:rect l="0" t="0" r="r" b="b"/>
              <a:pathLst>
                <a:path w="116" h="64">
                  <a:moveTo>
                    <a:pt x="25" y="64"/>
                  </a:moveTo>
                  <a:cubicBezTo>
                    <a:pt x="24" y="56"/>
                    <a:pt x="26" y="49"/>
                    <a:pt x="29" y="4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91" y="49"/>
                    <a:pt x="92" y="56"/>
                    <a:pt x="92" y="64"/>
                  </a:cubicBezTo>
                  <a:cubicBezTo>
                    <a:pt x="114" y="64"/>
                    <a:pt x="114" y="64"/>
                    <a:pt x="114" y="64"/>
                  </a:cubicBezTo>
                  <a:cubicBezTo>
                    <a:pt x="116" y="29"/>
                    <a:pt x="88" y="12"/>
                    <a:pt x="77" y="5"/>
                  </a:cubicBezTo>
                  <a:cubicBezTo>
                    <a:pt x="77" y="5"/>
                    <a:pt x="76" y="5"/>
                    <a:pt x="76" y="5"/>
                  </a:cubicBezTo>
                  <a:cubicBezTo>
                    <a:pt x="73" y="2"/>
                    <a:pt x="69" y="1"/>
                    <a:pt x="66" y="0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8" y="1"/>
                    <a:pt x="44" y="2"/>
                    <a:pt x="41" y="5"/>
                  </a:cubicBezTo>
                  <a:cubicBezTo>
                    <a:pt x="40" y="5"/>
                    <a:pt x="40" y="5"/>
                    <a:pt x="39" y="5"/>
                  </a:cubicBezTo>
                  <a:cubicBezTo>
                    <a:pt x="28" y="12"/>
                    <a:pt x="0" y="29"/>
                    <a:pt x="3" y="64"/>
                  </a:cubicBezTo>
                  <a:lnTo>
                    <a:pt x="25" y="64"/>
                  </a:lnTo>
                  <a:close/>
                  <a:moveTo>
                    <a:pt x="25" y="64"/>
                  </a:moveTo>
                  <a:cubicBezTo>
                    <a:pt x="25" y="64"/>
                    <a:pt x="25" y="64"/>
                    <a:pt x="25" y="6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71" name="Rectangle 21"/>
            <p:cNvSpPr>
              <a:spLocks noChangeArrowheads="1"/>
            </p:cNvSpPr>
            <p:nvPr/>
          </p:nvSpPr>
          <p:spPr bwMode="auto">
            <a:xfrm>
              <a:off x="3681413" y="4222750"/>
              <a:ext cx="542925" cy="6667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72" name="Freeform 22"/>
            <p:cNvSpPr>
              <a:spLocks noEditPoints="1"/>
            </p:cNvSpPr>
            <p:nvPr/>
          </p:nvSpPr>
          <p:spPr bwMode="auto">
            <a:xfrm>
              <a:off x="3795713" y="3709988"/>
              <a:ext cx="177800" cy="179387"/>
            </a:xfrm>
            <a:custGeom>
              <a:avLst/>
              <a:gdLst/>
              <a:ahLst/>
              <a:cxnLst>
                <a:cxn ang="0">
                  <a:pos x="103" y="61"/>
                </a:cxn>
                <a:cxn ang="0">
                  <a:pos x="97" y="59"/>
                </a:cxn>
                <a:cxn ang="0">
                  <a:pos x="97" y="46"/>
                </a:cxn>
                <a:cxn ang="0">
                  <a:pos x="102" y="44"/>
                </a:cxn>
                <a:cxn ang="0">
                  <a:pos x="105" y="35"/>
                </a:cxn>
                <a:cxn ang="0">
                  <a:pos x="102" y="28"/>
                </a:cxn>
                <a:cxn ang="0">
                  <a:pos x="93" y="24"/>
                </a:cxn>
                <a:cxn ang="0">
                  <a:pos x="88" y="27"/>
                </a:cxn>
                <a:cxn ang="0">
                  <a:pos x="78" y="18"/>
                </a:cxn>
                <a:cxn ang="0">
                  <a:pos x="81" y="13"/>
                </a:cxn>
                <a:cxn ang="0">
                  <a:pos x="76" y="4"/>
                </a:cxn>
                <a:cxn ang="0">
                  <a:pos x="69" y="1"/>
                </a:cxn>
                <a:cxn ang="0">
                  <a:pos x="60" y="5"/>
                </a:cxn>
                <a:cxn ang="0">
                  <a:pos x="58" y="11"/>
                </a:cxn>
                <a:cxn ang="0">
                  <a:pos x="46" y="11"/>
                </a:cxn>
                <a:cxn ang="0">
                  <a:pos x="43" y="6"/>
                </a:cxn>
                <a:cxn ang="0">
                  <a:pos x="34" y="3"/>
                </a:cxn>
                <a:cxn ang="0">
                  <a:pos x="27" y="6"/>
                </a:cxn>
                <a:cxn ang="0">
                  <a:pos x="24" y="15"/>
                </a:cxn>
                <a:cxn ang="0">
                  <a:pos x="26" y="20"/>
                </a:cxn>
                <a:cxn ang="0">
                  <a:pos x="18" y="30"/>
                </a:cxn>
                <a:cxn ang="0">
                  <a:pos x="12" y="28"/>
                </a:cxn>
                <a:cxn ang="0">
                  <a:pos x="3" y="32"/>
                </a:cxn>
                <a:cxn ang="0">
                  <a:pos x="1" y="39"/>
                </a:cxn>
                <a:cxn ang="0">
                  <a:pos x="1" y="44"/>
                </a:cxn>
                <a:cxn ang="0">
                  <a:pos x="5" y="48"/>
                </a:cxn>
                <a:cxn ang="0">
                  <a:pos x="10" y="50"/>
                </a:cxn>
                <a:cxn ang="0">
                  <a:pos x="11" y="62"/>
                </a:cxn>
                <a:cxn ang="0">
                  <a:pos x="5" y="65"/>
                </a:cxn>
                <a:cxn ang="0">
                  <a:pos x="2" y="74"/>
                </a:cxn>
                <a:cxn ang="0">
                  <a:pos x="5" y="81"/>
                </a:cxn>
                <a:cxn ang="0">
                  <a:pos x="14" y="84"/>
                </a:cxn>
                <a:cxn ang="0">
                  <a:pos x="20" y="82"/>
                </a:cxn>
                <a:cxn ang="0">
                  <a:pos x="29" y="90"/>
                </a:cxn>
                <a:cxn ang="0">
                  <a:pos x="27" y="96"/>
                </a:cxn>
                <a:cxn ang="0">
                  <a:pos x="27" y="101"/>
                </a:cxn>
                <a:cxn ang="0">
                  <a:pos x="31" y="105"/>
                </a:cxn>
                <a:cxn ang="0">
                  <a:pos x="38" y="107"/>
                </a:cxn>
                <a:cxn ang="0">
                  <a:pos x="43" y="107"/>
                </a:cxn>
                <a:cxn ang="0">
                  <a:pos x="47" y="103"/>
                </a:cxn>
                <a:cxn ang="0">
                  <a:pos x="49" y="98"/>
                </a:cxn>
                <a:cxn ang="0">
                  <a:pos x="62" y="97"/>
                </a:cxn>
                <a:cxn ang="0">
                  <a:pos x="64" y="103"/>
                </a:cxn>
                <a:cxn ang="0">
                  <a:pos x="73" y="106"/>
                </a:cxn>
                <a:cxn ang="0">
                  <a:pos x="80" y="103"/>
                </a:cxn>
                <a:cxn ang="0">
                  <a:pos x="84" y="94"/>
                </a:cxn>
                <a:cxn ang="0">
                  <a:pos x="81" y="88"/>
                </a:cxn>
                <a:cxn ang="0">
                  <a:pos x="90" y="79"/>
                </a:cxn>
                <a:cxn ang="0">
                  <a:pos x="95" y="81"/>
                </a:cxn>
                <a:cxn ang="0">
                  <a:pos x="101" y="81"/>
                </a:cxn>
                <a:cxn ang="0">
                  <a:pos x="104" y="77"/>
                </a:cxn>
                <a:cxn ang="0">
                  <a:pos x="107" y="70"/>
                </a:cxn>
                <a:cxn ang="0">
                  <a:pos x="103" y="61"/>
                </a:cxn>
                <a:cxn ang="0">
                  <a:pos x="65" y="79"/>
                </a:cxn>
                <a:cxn ang="0">
                  <a:pos x="54" y="81"/>
                </a:cxn>
                <a:cxn ang="0">
                  <a:pos x="29" y="66"/>
                </a:cxn>
                <a:cxn ang="0">
                  <a:pos x="42" y="30"/>
                </a:cxn>
                <a:cxn ang="0">
                  <a:pos x="54" y="27"/>
                </a:cxn>
                <a:cxn ang="0">
                  <a:pos x="78" y="43"/>
                </a:cxn>
                <a:cxn ang="0">
                  <a:pos x="65" y="79"/>
                </a:cxn>
                <a:cxn ang="0">
                  <a:pos x="65" y="79"/>
                </a:cxn>
                <a:cxn ang="0">
                  <a:pos x="65" y="79"/>
                </a:cxn>
              </a:cxnLst>
              <a:rect l="0" t="0" r="r" b="b"/>
              <a:pathLst>
                <a:path w="108" h="108">
                  <a:moveTo>
                    <a:pt x="103" y="61"/>
                  </a:moveTo>
                  <a:cubicBezTo>
                    <a:pt x="97" y="59"/>
                    <a:pt x="97" y="59"/>
                    <a:pt x="97" y="59"/>
                  </a:cubicBezTo>
                  <a:cubicBezTo>
                    <a:pt x="98" y="55"/>
                    <a:pt x="97" y="51"/>
                    <a:pt x="97" y="46"/>
                  </a:cubicBezTo>
                  <a:cubicBezTo>
                    <a:pt x="102" y="44"/>
                    <a:pt x="102" y="44"/>
                    <a:pt x="102" y="44"/>
                  </a:cubicBezTo>
                  <a:cubicBezTo>
                    <a:pt x="106" y="42"/>
                    <a:pt x="107" y="38"/>
                    <a:pt x="105" y="35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1" y="24"/>
                    <a:pt x="97" y="23"/>
                    <a:pt x="93" y="24"/>
                  </a:cubicBezTo>
                  <a:cubicBezTo>
                    <a:pt x="88" y="27"/>
                    <a:pt x="88" y="27"/>
                    <a:pt x="88" y="27"/>
                  </a:cubicBezTo>
                  <a:cubicBezTo>
                    <a:pt x="85" y="24"/>
                    <a:pt x="82" y="21"/>
                    <a:pt x="78" y="18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2" y="9"/>
                    <a:pt x="80" y="5"/>
                    <a:pt x="76" y="4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6" y="0"/>
                    <a:pt x="62" y="2"/>
                    <a:pt x="60" y="5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4" y="10"/>
                    <a:pt x="50" y="11"/>
                    <a:pt x="46" y="11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2" y="2"/>
                    <a:pt x="38" y="1"/>
                    <a:pt x="34" y="3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4" y="7"/>
                    <a:pt x="22" y="11"/>
                    <a:pt x="24" y="15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3" y="23"/>
                    <a:pt x="20" y="26"/>
                    <a:pt x="18" y="30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9" y="26"/>
                    <a:pt x="4" y="28"/>
                    <a:pt x="3" y="32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0" y="41"/>
                    <a:pt x="0" y="42"/>
                    <a:pt x="1" y="44"/>
                  </a:cubicBezTo>
                  <a:cubicBezTo>
                    <a:pt x="2" y="46"/>
                    <a:pt x="3" y="47"/>
                    <a:pt x="5" y="48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4"/>
                    <a:pt x="10" y="58"/>
                    <a:pt x="11" y="62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2" y="66"/>
                    <a:pt x="0" y="71"/>
                    <a:pt x="2" y="74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7" y="84"/>
                    <a:pt x="11" y="86"/>
                    <a:pt x="14" y="84"/>
                  </a:cubicBezTo>
                  <a:cubicBezTo>
                    <a:pt x="20" y="82"/>
                    <a:pt x="20" y="82"/>
                    <a:pt x="20" y="82"/>
                  </a:cubicBezTo>
                  <a:cubicBezTo>
                    <a:pt x="22" y="85"/>
                    <a:pt x="26" y="88"/>
                    <a:pt x="29" y="90"/>
                  </a:cubicBezTo>
                  <a:cubicBezTo>
                    <a:pt x="27" y="96"/>
                    <a:pt x="27" y="96"/>
                    <a:pt x="27" y="96"/>
                  </a:cubicBezTo>
                  <a:cubicBezTo>
                    <a:pt x="26" y="98"/>
                    <a:pt x="26" y="100"/>
                    <a:pt x="27" y="101"/>
                  </a:cubicBezTo>
                  <a:cubicBezTo>
                    <a:pt x="28" y="103"/>
                    <a:pt x="29" y="104"/>
                    <a:pt x="31" y="105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40" y="108"/>
                    <a:pt x="42" y="108"/>
                    <a:pt x="43" y="107"/>
                  </a:cubicBezTo>
                  <a:cubicBezTo>
                    <a:pt x="45" y="107"/>
                    <a:pt x="46" y="105"/>
                    <a:pt x="47" y="103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3" y="98"/>
                    <a:pt x="57" y="98"/>
                    <a:pt x="62" y="97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6" y="106"/>
                    <a:pt x="70" y="108"/>
                    <a:pt x="73" y="106"/>
                  </a:cubicBezTo>
                  <a:cubicBezTo>
                    <a:pt x="80" y="103"/>
                    <a:pt x="80" y="103"/>
                    <a:pt x="80" y="103"/>
                  </a:cubicBezTo>
                  <a:cubicBezTo>
                    <a:pt x="84" y="101"/>
                    <a:pt x="85" y="97"/>
                    <a:pt x="84" y="94"/>
                  </a:cubicBezTo>
                  <a:cubicBezTo>
                    <a:pt x="81" y="88"/>
                    <a:pt x="81" y="88"/>
                    <a:pt x="81" y="88"/>
                  </a:cubicBezTo>
                  <a:cubicBezTo>
                    <a:pt x="84" y="86"/>
                    <a:pt x="87" y="82"/>
                    <a:pt x="90" y="79"/>
                  </a:cubicBezTo>
                  <a:cubicBezTo>
                    <a:pt x="95" y="81"/>
                    <a:pt x="95" y="81"/>
                    <a:pt x="95" y="81"/>
                  </a:cubicBezTo>
                  <a:cubicBezTo>
                    <a:pt x="97" y="82"/>
                    <a:pt x="99" y="82"/>
                    <a:pt x="101" y="81"/>
                  </a:cubicBezTo>
                  <a:cubicBezTo>
                    <a:pt x="102" y="80"/>
                    <a:pt x="104" y="79"/>
                    <a:pt x="104" y="77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8" y="66"/>
                    <a:pt x="106" y="62"/>
                    <a:pt x="103" y="61"/>
                  </a:cubicBezTo>
                  <a:close/>
                  <a:moveTo>
                    <a:pt x="65" y="79"/>
                  </a:moveTo>
                  <a:cubicBezTo>
                    <a:pt x="61" y="81"/>
                    <a:pt x="58" y="81"/>
                    <a:pt x="54" y="81"/>
                  </a:cubicBezTo>
                  <a:cubicBezTo>
                    <a:pt x="43" y="81"/>
                    <a:pt x="33" y="75"/>
                    <a:pt x="29" y="66"/>
                  </a:cubicBezTo>
                  <a:cubicBezTo>
                    <a:pt x="23" y="52"/>
                    <a:pt x="29" y="36"/>
                    <a:pt x="42" y="30"/>
                  </a:cubicBezTo>
                  <a:cubicBezTo>
                    <a:pt x="46" y="28"/>
                    <a:pt x="50" y="27"/>
                    <a:pt x="54" y="27"/>
                  </a:cubicBezTo>
                  <a:cubicBezTo>
                    <a:pt x="64" y="27"/>
                    <a:pt x="74" y="33"/>
                    <a:pt x="78" y="43"/>
                  </a:cubicBezTo>
                  <a:cubicBezTo>
                    <a:pt x="85" y="57"/>
                    <a:pt x="79" y="73"/>
                    <a:pt x="65" y="79"/>
                  </a:cubicBezTo>
                  <a:close/>
                  <a:moveTo>
                    <a:pt x="65" y="79"/>
                  </a:moveTo>
                  <a:cubicBezTo>
                    <a:pt x="65" y="79"/>
                    <a:pt x="65" y="79"/>
                    <a:pt x="65" y="7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</p:grpSp>
      <p:sp>
        <p:nvSpPr>
          <p:cNvPr id="59" name="TextBox 51"/>
          <p:cNvSpPr txBox="1"/>
          <p:nvPr/>
        </p:nvSpPr>
        <p:spPr>
          <a:xfrm>
            <a:off x="1444617" y="1806996"/>
            <a:ext cx="3888441" cy="699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，做最用心的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，为创造价值而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。点击此出编辑文本内容，以表达您的项目详细资料，建议您在展示时采用微软雅黑字体。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0" name="Text Placeholder 2"/>
          <p:cNvSpPr txBox="1"/>
          <p:nvPr/>
        </p:nvSpPr>
        <p:spPr>
          <a:xfrm>
            <a:off x="2212427" y="2866730"/>
            <a:ext cx="2399659" cy="3345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1" name="TextBox 70"/>
          <p:cNvSpPr txBox="1"/>
          <p:nvPr/>
        </p:nvSpPr>
        <p:spPr>
          <a:xfrm>
            <a:off x="2286836" y="3211856"/>
            <a:ext cx="232525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62" name="Text Placeholder 2"/>
          <p:cNvSpPr txBox="1"/>
          <p:nvPr/>
        </p:nvSpPr>
        <p:spPr>
          <a:xfrm>
            <a:off x="2212427" y="3959106"/>
            <a:ext cx="2399659" cy="3345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73" name="TextBox 70"/>
          <p:cNvSpPr txBox="1"/>
          <p:nvPr/>
        </p:nvSpPr>
        <p:spPr>
          <a:xfrm>
            <a:off x="2286836" y="4304232"/>
            <a:ext cx="232525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74" name="Text Placeholder 2"/>
          <p:cNvSpPr txBox="1"/>
          <p:nvPr/>
        </p:nvSpPr>
        <p:spPr>
          <a:xfrm>
            <a:off x="2212427" y="4992508"/>
            <a:ext cx="2399659" cy="3345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75" name="TextBox 70"/>
          <p:cNvSpPr txBox="1"/>
          <p:nvPr/>
        </p:nvSpPr>
        <p:spPr>
          <a:xfrm>
            <a:off x="2286836" y="5337634"/>
            <a:ext cx="232525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47" name="Text Placeholder 2"/>
          <p:cNvSpPr txBox="1"/>
          <p:nvPr/>
        </p:nvSpPr>
        <p:spPr>
          <a:xfrm>
            <a:off x="720011" y="176631"/>
            <a:ext cx="2878940" cy="51433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en-US" altLang="zh-CN" sz="2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Rectangle 122"/>
          <p:cNvSpPr/>
          <p:nvPr/>
        </p:nvSpPr>
        <p:spPr>
          <a:xfrm>
            <a:off x="0" y="4701791"/>
            <a:ext cx="12192000" cy="1597409"/>
          </a:xfrm>
          <a:prstGeom prst="rect">
            <a:avLst/>
          </a:prstGeom>
          <a:solidFill>
            <a:srgbClr val="305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091821" y="1555844"/>
            <a:ext cx="1419367" cy="1473958"/>
          </a:xfrm>
          <a:prstGeom prst="roundRect">
            <a:avLst>
              <a:gd name="adj" fmla="val 11859"/>
            </a:avLst>
          </a:prstGeom>
          <a:solidFill>
            <a:srgbClr val="305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微软雅黑" panose="020B0503020204020204" pitchFamily="34" charset="-122"/>
            </a:endParaRPr>
          </a:p>
        </p:txBody>
      </p:sp>
      <p:grpSp>
        <p:nvGrpSpPr>
          <p:cNvPr id="9" name="Group 4"/>
          <p:cNvGrpSpPr>
            <a:grpSpLocks noChangeAspect="1"/>
          </p:cNvGrpSpPr>
          <p:nvPr/>
        </p:nvGrpSpPr>
        <p:grpSpPr bwMode="auto">
          <a:xfrm>
            <a:off x="1427429" y="1777814"/>
            <a:ext cx="748150" cy="1030017"/>
            <a:chOff x="2559" y="2037"/>
            <a:chExt cx="714" cy="983"/>
          </a:xfrm>
          <a:solidFill>
            <a:schemeClr val="bg1"/>
          </a:solidFill>
        </p:grpSpPr>
        <p:sp>
          <p:nvSpPr>
            <p:cNvPr id="15" name="Freeform 5"/>
            <p:cNvSpPr>
              <a:spLocks noEditPoints="1"/>
            </p:cNvSpPr>
            <p:nvPr/>
          </p:nvSpPr>
          <p:spPr bwMode="auto">
            <a:xfrm>
              <a:off x="2559" y="2037"/>
              <a:ext cx="714" cy="983"/>
            </a:xfrm>
            <a:custGeom>
              <a:avLst/>
              <a:gdLst>
                <a:gd name="T0" fmla="*/ 280 w 299"/>
                <a:gd name="T1" fmla="*/ 244 h 413"/>
                <a:gd name="T2" fmla="*/ 260 w 299"/>
                <a:gd name="T3" fmla="*/ 159 h 413"/>
                <a:gd name="T4" fmla="*/ 283 w 299"/>
                <a:gd name="T5" fmla="*/ 72 h 413"/>
                <a:gd name="T6" fmla="*/ 284 w 299"/>
                <a:gd name="T7" fmla="*/ 65 h 413"/>
                <a:gd name="T8" fmla="*/ 181 w 299"/>
                <a:gd name="T9" fmla="*/ 25 h 413"/>
                <a:gd name="T10" fmla="*/ 168 w 299"/>
                <a:gd name="T11" fmla="*/ 170 h 413"/>
                <a:gd name="T12" fmla="*/ 151 w 299"/>
                <a:gd name="T13" fmla="*/ 145 h 413"/>
                <a:gd name="T14" fmla="*/ 111 w 299"/>
                <a:gd name="T15" fmla="*/ 47 h 413"/>
                <a:gd name="T16" fmla="*/ 174 w 299"/>
                <a:gd name="T17" fmla="*/ 42 h 413"/>
                <a:gd name="T18" fmla="*/ 173 w 299"/>
                <a:gd name="T19" fmla="*/ 22 h 413"/>
                <a:gd name="T20" fmla="*/ 189 w 299"/>
                <a:gd name="T21" fmla="*/ 18 h 413"/>
                <a:gd name="T22" fmla="*/ 87 w 299"/>
                <a:gd name="T23" fmla="*/ 58 h 413"/>
                <a:gd name="T24" fmla="*/ 88 w 299"/>
                <a:gd name="T25" fmla="*/ 64 h 413"/>
                <a:gd name="T26" fmla="*/ 84 w 299"/>
                <a:gd name="T27" fmla="*/ 210 h 413"/>
                <a:gd name="T28" fmla="*/ 58 w 299"/>
                <a:gd name="T29" fmla="*/ 248 h 413"/>
                <a:gd name="T30" fmla="*/ 0 w 299"/>
                <a:gd name="T31" fmla="*/ 254 h 413"/>
                <a:gd name="T32" fmla="*/ 106 w 299"/>
                <a:gd name="T33" fmla="*/ 396 h 413"/>
                <a:gd name="T34" fmla="*/ 252 w 299"/>
                <a:gd name="T35" fmla="*/ 355 h 413"/>
                <a:gd name="T36" fmla="*/ 285 w 299"/>
                <a:gd name="T37" fmla="*/ 294 h 413"/>
                <a:gd name="T38" fmla="*/ 24 w 299"/>
                <a:gd name="T39" fmla="*/ 264 h 413"/>
                <a:gd name="T40" fmla="*/ 45 w 299"/>
                <a:gd name="T41" fmla="*/ 275 h 413"/>
                <a:gd name="T42" fmla="*/ 190 w 299"/>
                <a:gd name="T43" fmla="*/ 119 h 413"/>
                <a:gd name="T44" fmla="*/ 231 w 299"/>
                <a:gd name="T45" fmla="*/ 128 h 413"/>
                <a:gd name="T46" fmla="*/ 191 w 299"/>
                <a:gd name="T47" fmla="*/ 110 h 413"/>
                <a:gd name="T48" fmla="*/ 211 w 299"/>
                <a:gd name="T49" fmla="*/ 31 h 413"/>
                <a:gd name="T50" fmla="*/ 261 w 299"/>
                <a:gd name="T51" fmla="*/ 82 h 413"/>
                <a:gd name="T52" fmla="*/ 181 w 299"/>
                <a:gd name="T53" fmla="*/ 163 h 413"/>
                <a:gd name="T54" fmla="*/ 141 w 299"/>
                <a:gd name="T55" fmla="*/ 146 h 413"/>
                <a:gd name="T56" fmla="*/ 140 w 299"/>
                <a:gd name="T57" fmla="*/ 145 h 413"/>
                <a:gd name="T58" fmla="*/ 270 w 299"/>
                <a:gd name="T59" fmla="*/ 329 h 413"/>
                <a:gd name="T60" fmla="*/ 98 w 299"/>
                <a:gd name="T61" fmla="*/ 368 h 413"/>
                <a:gd name="T62" fmla="*/ 102 w 299"/>
                <a:gd name="T63" fmla="*/ 219 h 413"/>
                <a:gd name="T64" fmla="*/ 152 w 299"/>
                <a:gd name="T65" fmla="*/ 188 h 413"/>
                <a:gd name="T66" fmla="*/ 224 w 299"/>
                <a:gd name="T67" fmla="*/ 166 h 413"/>
                <a:gd name="T68" fmla="*/ 225 w 299"/>
                <a:gd name="T69" fmla="*/ 166 h 413"/>
                <a:gd name="T70" fmla="*/ 247 w 299"/>
                <a:gd name="T71" fmla="*/ 171 h 413"/>
                <a:gd name="T72" fmla="*/ 244 w 299"/>
                <a:gd name="T73" fmla="*/ 199 h 413"/>
                <a:gd name="T74" fmla="*/ 262 w 299"/>
                <a:gd name="T75" fmla="*/ 244 h 413"/>
                <a:gd name="T76" fmla="*/ 268 w 299"/>
                <a:gd name="T77" fmla="*/ 291 h 413"/>
                <a:gd name="T78" fmla="*/ 270 w 299"/>
                <a:gd name="T79" fmla="*/ 329 h 413"/>
                <a:gd name="T80" fmla="*/ 270 w 299"/>
                <a:gd name="T81" fmla="*/ 329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99" h="413">
                  <a:moveTo>
                    <a:pt x="285" y="294"/>
                  </a:moveTo>
                  <a:cubicBezTo>
                    <a:pt x="294" y="277"/>
                    <a:pt x="294" y="257"/>
                    <a:pt x="280" y="244"/>
                  </a:cubicBezTo>
                  <a:cubicBezTo>
                    <a:pt x="286" y="225"/>
                    <a:pt x="281" y="201"/>
                    <a:pt x="262" y="194"/>
                  </a:cubicBezTo>
                  <a:cubicBezTo>
                    <a:pt x="265" y="183"/>
                    <a:pt x="266" y="170"/>
                    <a:pt x="260" y="159"/>
                  </a:cubicBezTo>
                  <a:cubicBezTo>
                    <a:pt x="255" y="150"/>
                    <a:pt x="243" y="147"/>
                    <a:pt x="233" y="148"/>
                  </a:cubicBezTo>
                  <a:cubicBezTo>
                    <a:pt x="244" y="124"/>
                    <a:pt x="261" y="93"/>
                    <a:pt x="283" y="72"/>
                  </a:cubicBezTo>
                  <a:cubicBezTo>
                    <a:pt x="286" y="69"/>
                    <a:pt x="286" y="69"/>
                    <a:pt x="286" y="69"/>
                  </a:cubicBezTo>
                  <a:cubicBezTo>
                    <a:pt x="284" y="65"/>
                    <a:pt x="284" y="65"/>
                    <a:pt x="284" y="65"/>
                  </a:cubicBezTo>
                  <a:cubicBezTo>
                    <a:pt x="282" y="63"/>
                    <a:pt x="239" y="7"/>
                    <a:pt x="185" y="24"/>
                  </a:cubicBezTo>
                  <a:cubicBezTo>
                    <a:pt x="181" y="25"/>
                    <a:pt x="181" y="25"/>
                    <a:pt x="181" y="25"/>
                  </a:cubicBezTo>
                  <a:cubicBezTo>
                    <a:pt x="181" y="29"/>
                    <a:pt x="181" y="29"/>
                    <a:pt x="181" y="29"/>
                  </a:cubicBezTo>
                  <a:cubicBezTo>
                    <a:pt x="181" y="30"/>
                    <a:pt x="188" y="127"/>
                    <a:pt x="168" y="170"/>
                  </a:cubicBezTo>
                  <a:cubicBezTo>
                    <a:pt x="166" y="171"/>
                    <a:pt x="164" y="172"/>
                    <a:pt x="162" y="173"/>
                  </a:cubicBezTo>
                  <a:cubicBezTo>
                    <a:pt x="159" y="164"/>
                    <a:pt x="156" y="154"/>
                    <a:pt x="151" y="145"/>
                  </a:cubicBezTo>
                  <a:cubicBezTo>
                    <a:pt x="142" y="125"/>
                    <a:pt x="129" y="98"/>
                    <a:pt x="110" y="74"/>
                  </a:cubicBezTo>
                  <a:cubicBezTo>
                    <a:pt x="119" y="67"/>
                    <a:pt x="114" y="54"/>
                    <a:pt x="111" y="47"/>
                  </a:cubicBezTo>
                  <a:cubicBezTo>
                    <a:pt x="123" y="37"/>
                    <a:pt x="140" y="26"/>
                    <a:pt x="160" y="24"/>
                  </a:cubicBezTo>
                  <a:cubicBezTo>
                    <a:pt x="162" y="29"/>
                    <a:pt x="166" y="39"/>
                    <a:pt x="174" y="42"/>
                  </a:cubicBezTo>
                  <a:cubicBezTo>
                    <a:pt x="174" y="34"/>
                    <a:pt x="174" y="30"/>
                    <a:pt x="174" y="30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81" y="20"/>
                    <a:pt x="181" y="20"/>
                    <a:pt x="181" y="20"/>
                  </a:cubicBezTo>
                  <a:cubicBezTo>
                    <a:pt x="184" y="19"/>
                    <a:pt x="186" y="18"/>
                    <a:pt x="189" y="18"/>
                  </a:cubicBezTo>
                  <a:cubicBezTo>
                    <a:pt x="186" y="17"/>
                    <a:pt x="186" y="17"/>
                    <a:pt x="186" y="17"/>
                  </a:cubicBezTo>
                  <a:cubicBezTo>
                    <a:pt x="132" y="0"/>
                    <a:pt x="89" y="55"/>
                    <a:pt x="87" y="58"/>
                  </a:cubicBezTo>
                  <a:cubicBezTo>
                    <a:pt x="85" y="61"/>
                    <a:pt x="85" y="61"/>
                    <a:pt x="85" y="61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111" y="87"/>
                    <a:pt x="129" y="120"/>
                    <a:pt x="140" y="145"/>
                  </a:cubicBezTo>
                  <a:cubicBezTo>
                    <a:pt x="107" y="156"/>
                    <a:pt x="95" y="185"/>
                    <a:pt x="84" y="210"/>
                  </a:cubicBezTo>
                  <a:cubicBezTo>
                    <a:pt x="77" y="228"/>
                    <a:pt x="70" y="243"/>
                    <a:pt x="58" y="249"/>
                  </a:cubicBezTo>
                  <a:cubicBezTo>
                    <a:pt x="58" y="248"/>
                    <a:pt x="58" y="248"/>
                    <a:pt x="58" y="248"/>
                  </a:cubicBezTo>
                  <a:cubicBezTo>
                    <a:pt x="54" y="236"/>
                    <a:pt x="54" y="236"/>
                    <a:pt x="54" y="236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52" y="413"/>
                    <a:pt x="52" y="413"/>
                    <a:pt x="52" y="413"/>
                  </a:cubicBezTo>
                  <a:cubicBezTo>
                    <a:pt x="106" y="396"/>
                    <a:pt x="106" y="396"/>
                    <a:pt x="106" y="396"/>
                  </a:cubicBezTo>
                  <a:cubicBezTo>
                    <a:pt x="103" y="386"/>
                    <a:pt x="103" y="386"/>
                    <a:pt x="103" y="386"/>
                  </a:cubicBezTo>
                  <a:cubicBezTo>
                    <a:pt x="152" y="372"/>
                    <a:pt x="203" y="366"/>
                    <a:pt x="252" y="355"/>
                  </a:cubicBezTo>
                  <a:cubicBezTo>
                    <a:pt x="267" y="351"/>
                    <a:pt x="283" y="348"/>
                    <a:pt x="291" y="333"/>
                  </a:cubicBezTo>
                  <a:cubicBezTo>
                    <a:pt x="299" y="321"/>
                    <a:pt x="293" y="305"/>
                    <a:pt x="285" y="294"/>
                  </a:cubicBezTo>
                  <a:close/>
                  <a:moveTo>
                    <a:pt x="29" y="280"/>
                  </a:moveTo>
                  <a:cubicBezTo>
                    <a:pt x="24" y="264"/>
                    <a:pt x="24" y="264"/>
                    <a:pt x="24" y="264"/>
                  </a:cubicBezTo>
                  <a:cubicBezTo>
                    <a:pt x="40" y="259"/>
                    <a:pt x="40" y="259"/>
                    <a:pt x="40" y="259"/>
                  </a:cubicBezTo>
                  <a:cubicBezTo>
                    <a:pt x="45" y="275"/>
                    <a:pt x="45" y="275"/>
                    <a:pt x="45" y="275"/>
                  </a:cubicBezTo>
                  <a:lnTo>
                    <a:pt x="29" y="280"/>
                  </a:lnTo>
                  <a:close/>
                  <a:moveTo>
                    <a:pt x="190" y="119"/>
                  </a:moveTo>
                  <a:cubicBezTo>
                    <a:pt x="191" y="125"/>
                    <a:pt x="196" y="131"/>
                    <a:pt x="204" y="134"/>
                  </a:cubicBezTo>
                  <a:cubicBezTo>
                    <a:pt x="215" y="139"/>
                    <a:pt x="227" y="137"/>
                    <a:pt x="231" y="128"/>
                  </a:cubicBezTo>
                  <a:cubicBezTo>
                    <a:pt x="234" y="120"/>
                    <a:pt x="229" y="109"/>
                    <a:pt x="217" y="104"/>
                  </a:cubicBezTo>
                  <a:cubicBezTo>
                    <a:pt x="207" y="99"/>
                    <a:pt x="195" y="102"/>
                    <a:pt x="191" y="110"/>
                  </a:cubicBezTo>
                  <a:cubicBezTo>
                    <a:pt x="193" y="87"/>
                    <a:pt x="192" y="65"/>
                    <a:pt x="192" y="50"/>
                  </a:cubicBezTo>
                  <a:cubicBezTo>
                    <a:pt x="203" y="50"/>
                    <a:pt x="209" y="38"/>
                    <a:pt x="211" y="31"/>
                  </a:cubicBezTo>
                  <a:cubicBezTo>
                    <a:pt x="231" y="33"/>
                    <a:pt x="248" y="45"/>
                    <a:pt x="260" y="55"/>
                  </a:cubicBezTo>
                  <a:cubicBezTo>
                    <a:pt x="257" y="61"/>
                    <a:pt x="252" y="74"/>
                    <a:pt x="261" y="82"/>
                  </a:cubicBezTo>
                  <a:cubicBezTo>
                    <a:pt x="243" y="104"/>
                    <a:pt x="230" y="129"/>
                    <a:pt x="221" y="149"/>
                  </a:cubicBezTo>
                  <a:cubicBezTo>
                    <a:pt x="208" y="151"/>
                    <a:pt x="194" y="157"/>
                    <a:pt x="181" y="163"/>
                  </a:cubicBezTo>
                  <a:cubicBezTo>
                    <a:pt x="185" y="150"/>
                    <a:pt x="188" y="135"/>
                    <a:pt x="190" y="119"/>
                  </a:cubicBezTo>
                  <a:close/>
                  <a:moveTo>
                    <a:pt x="141" y="146"/>
                  </a:moveTo>
                  <a:cubicBezTo>
                    <a:pt x="141" y="146"/>
                    <a:pt x="141" y="147"/>
                    <a:pt x="141" y="147"/>
                  </a:cubicBezTo>
                  <a:cubicBezTo>
                    <a:pt x="140" y="145"/>
                    <a:pt x="140" y="145"/>
                    <a:pt x="140" y="145"/>
                  </a:cubicBezTo>
                  <a:cubicBezTo>
                    <a:pt x="141" y="146"/>
                    <a:pt x="141" y="146"/>
                    <a:pt x="141" y="146"/>
                  </a:cubicBezTo>
                  <a:close/>
                  <a:moveTo>
                    <a:pt x="270" y="329"/>
                  </a:moveTo>
                  <a:cubicBezTo>
                    <a:pt x="257" y="337"/>
                    <a:pt x="239" y="339"/>
                    <a:pt x="224" y="342"/>
                  </a:cubicBezTo>
                  <a:cubicBezTo>
                    <a:pt x="183" y="351"/>
                    <a:pt x="138" y="356"/>
                    <a:pt x="98" y="368"/>
                  </a:cubicBezTo>
                  <a:cubicBezTo>
                    <a:pt x="64" y="268"/>
                    <a:pt x="64" y="268"/>
                    <a:pt x="64" y="268"/>
                  </a:cubicBezTo>
                  <a:cubicBezTo>
                    <a:pt x="83" y="260"/>
                    <a:pt x="94" y="238"/>
                    <a:pt x="102" y="219"/>
                  </a:cubicBezTo>
                  <a:cubicBezTo>
                    <a:pt x="112" y="197"/>
                    <a:pt x="121" y="174"/>
                    <a:pt x="145" y="165"/>
                  </a:cubicBezTo>
                  <a:cubicBezTo>
                    <a:pt x="148" y="173"/>
                    <a:pt x="150" y="179"/>
                    <a:pt x="152" y="188"/>
                  </a:cubicBezTo>
                  <a:cubicBezTo>
                    <a:pt x="153" y="192"/>
                    <a:pt x="159" y="193"/>
                    <a:pt x="162" y="191"/>
                  </a:cubicBezTo>
                  <a:cubicBezTo>
                    <a:pt x="181" y="181"/>
                    <a:pt x="202" y="169"/>
                    <a:pt x="224" y="166"/>
                  </a:cubicBezTo>
                  <a:cubicBezTo>
                    <a:pt x="224" y="166"/>
                    <a:pt x="225" y="166"/>
                    <a:pt x="225" y="166"/>
                  </a:cubicBezTo>
                  <a:cubicBezTo>
                    <a:pt x="225" y="166"/>
                    <a:pt x="225" y="166"/>
                    <a:pt x="225" y="166"/>
                  </a:cubicBezTo>
                  <a:cubicBezTo>
                    <a:pt x="225" y="166"/>
                    <a:pt x="226" y="165"/>
                    <a:pt x="226" y="165"/>
                  </a:cubicBezTo>
                  <a:cubicBezTo>
                    <a:pt x="233" y="164"/>
                    <a:pt x="243" y="164"/>
                    <a:pt x="247" y="171"/>
                  </a:cubicBezTo>
                  <a:cubicBezTo>
                    <a:pt x="249" y="177"/>
                    <a:pt x="248" y="183"/>
                    <a:pt x="247" y="189"/>
                  </a:cubicBezTo>
                  <a:cubicBezTo>
                    <a:pt x="246" y="193"/>
                    <a:pt x="245" y="198"/>
                    <a:pt x="244" y="199"/>
                  </a:cubicBezTo>
                  <a:cubicBezTo>
                    <a:pt x="243" y="202"/>
                    <a:pt x="244" y="208"/>
                    <a:pt x="249" y="208"/>
                  </a:cubicBezTo>
                  <a:cubicBezTo>
                    <a:pt x="267" y="210"/>
                    <a:pt x="269" y="230"/>
                    <a:pt x="262" y="244"/>
                  </a:cubicBezTo>
                  <a:cubicBezTo>
                    <a:pt x="261" y="246"/>
                    <a:pt x="261" y="250"/>
                    <a:pt x="264" y="252"/>
                  </a:cubicBezTo>
                  <a:cubicBezTo>
                    <a:pt x="278" y="262"/>
                    <a:pt x="276" y="277"/>
                    <a:pt x="268" y="291"/>
                  </a:cubicBezTo>
                  <a:cubicBezTo>
                    <a:pt x="267" y="292"/>
                    <a:pt x="267" y="296"/>
                    <a:pt x="268" y="297"/>
                  </a:cubicBezTo>
                  <a:cubicBezTo>
                    <a:pt x="276" y="306"/>
                    <a:pt x="283" y="321"/>
                    <a:pt x="270" y="329"/>
                  </a:cubicBezTo>
                  <a:close/>
                  <a:moveTo>
                    <a:pt x="270" y="329"/>
                  </a:moveTo>
                  <a:cubicBezTo>
                    <a:pt x="270" y="329"/>
                    <a:pt x="270" y="329"/>
                    <a:pt x="270" y="32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dirty="0">
                <a:latin typeface="微软雅黑" panose="020B0503020204020204" pitchFamily="34" charset="-122"/>
              </a:endParaRPr>
            </a:p>
          </p:txBody>
        </p:sp>
        <p:sp>
          <p:nvSpPr>
            <p:cNvPr id="16" name="Freeform 6"/>
            <p:cNvSpPr>
              <a:spLocks noEditPoints="1"/>
            </p:cNvSpPr>
            <p:nvPr/>
          </p:nvSpPr>
          <p:spPr bwMode="auto">
            <a:xfrm>
              <a:off x="2884" y="2258"/>
              <a:ext cx="91" cy="93"/>
            </a:xfrm>
            <a:custGeom>
              <a:avLst/>
              <a:gdLst>
                <a:gd name="T0" fmla="*/ 17 w 38"/>
                <a:gd name="T1" fmla="*/ 4 h 39"/>
                <a:gd name="T2" fmla="*/ 4 w 38"/>
                <a:gd name="T3" fmla="*/ 28 h 39"/>
                <a:gd name="T4" fmla="*/ 31 w 38"/>
                <a:gd name="T5" fmla="*/ 34 h 39"/>
                <a:gd name="T6" fmla="*/ 36 w 38"/>
                <a:gd name="T7" fmla="*/ 31 h 39"/>
                <a:gd name="T8" fmla="*/ 38 w 38"/>
                <a:gd name="T9" fmla="*/ 3 h 39"/>
                <a:gd name="T10" fmla="*/ 17 w 38"/>
                <a:gd name="T11" fmla="*/ 4 h 39"/>
                <a:gd name="T12" fmla="*/ 17 w 38"/>
                <a:gd name="T13" fmla="*/ 4 h 39"/>
                <a:gd name="T14" fmla="*/ 17 w 38"/>
                <a:gd name="T15" fmla="*/ 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39">
                  <a:moveTo>
                    <a:pt x="17" y="4"/>
                  </a:moveTo>
                  <a:cubicBezTo>
                    <a:pt x="6" y="9"/>
                    <a:pt x="0" y="20"/>
                    <a:pt x="4" y="28"/>
                  </a:cubicBezTo>
                  <a:cubicBezTo>
                    <a:pt x="8" y="36"/>
                    <a:pt x="20" y="39"/>
                    <a:pt x="31" y="34"/>
                  </a:cubicBezTo>
                  <a:cubicBezTo>
                    <a:pt x="33" y="33"/>
                    <a:pt x="34" y="32"/>
                    <a:pt x="36" y="31"/>
                  </a:cubicBezTo>
                  <a:cubicBezTo>
                    <a:pt x="37" y="22"/>
                    <a:pt x="38" y="12"/>
                    <a:pt x="38" y="3"/>
                  </a:cubicBezTo>
                  <a:cubicBezTo>
                    <a:pt x="33" y="0"/>
                    <a:pt x="25" y="0"/>
                    <a:pt x="17" y="4"/>
                  </a:cubicBezTo>
                  <a:close/>
                  <a:moveTo>
                    <a:pt x="17" y="4"/>
                  </a:moveTo>
                  <a:cubicBezTo>
                    <a:pt x="17" y="4"/>
                    <a:pt x="17" y="4"/>
                    <a:pt x="17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dirty="0">
                <a:latin typeface="微软雅黑" panose="020B0503020204020204" pitchFamily="34" charset="-122"/>
              </a:endParaRPr>
            </a:p>
          </p:txBody>
        </p:sp>
      </p:grpSp>
      <p:sp>
        <p:nvSpPr>
          <p:cNvPr id="48" name="Rounded Rectangle 47"/>
          <p:cNvSpPr/>
          <p:nvPr/>
        </p:nvSpPr>
        <p:spPr>
          <a:xfrm>
            <a:off x="3250442" y="1524941"/>
            <a:ext cx="1419367" cy="1473958"/>
          </a:xfrm>
          <a:prstGeom prst="roundRect">
            <a:avLst>
              <a:gd name="adj" fmla="val 11859"/>
            </a:avLst>
          </a:prstGeom>
          <a:solidFill>
            <a:srgbClr val="448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22" name="Freeform 10"/>
          <p:cNvSpPr>
            <a:spLocks noEditPoints="1"/>
          </p:cNvSpPr>
          <p:nvPr/>
        </p:nvSpPr>
        <p:spPr bwMode="auto">
          <a:xfrm>
            <a:off x="3488637" y="1794401"/>
            <a:ext cx="942975" cy="935037"/>
          </a:xfrm>
          <a:custGeom>
            <a:avLst/>
            <a:gdLst>
              <a:gd name="T0" fmla="*/ 63 w 119"/>
              <a:gd name="T1" fmla="*/ 20 h 118"/>
              <a:gd name="T2" fmla="*/ 56 w 119"/>
              <a:gd name="T3" fmla="*/ 20 h 118"/>
              <a:gd name="T4" fmla="*/ 56 w 119"/>
              <a:gd name="T5" fmla="*/ 0 h 118"/>
              <a:gd name="T6" fmla="*/ 63 w 119"/>
              <a:gd name="T7" fmla="*/ 0 h 118"/>
              <a:gd name="T8" fmla="*/ 63 w 119"/>
              <a:gd name="T9" fmla="*/ 20 h 118"/>
              <a:gd name="T10" fmla="*/ 44 w 119"/>
              <a:gd name="T11" fmla="*/ 23 h 118"/>
              <a:gd name="T12" fmla="*/ 30 w 119"/>
              <a:gd name="T13" fmla="*/ 9 h 118"/>
              <a:gd name="T14" fmla="*/ 25 w 119"/>
              <a:gd name="T15" fmla="*/ 15 h 118"/>
              <a:gd name="T16" fmla="*/ 39 w 119"/>
              <a:gd name="T17" fmla="*/ 29 h 118"/>
              <a:gd name="T18" fmla="*/ 44 w 119"/>
              <a:gd name="T19" fmla="*/ 23 h 118"/>
              <a:gd name="T20" fmla="*/ 94 w 119"/>
              <a:gd name="T21" fmla="*/ 15 h 118"/>
              <a:gd name="T22" fmla="*/ 89 w 119"/>
              <a:gd name="T23" fmla="*/ 9 h 118"/>
              <a:gd name="T24" fmla="*/ 75 w 119"/>
              <a:gd name="T25" fmla="*/ 23 h 118"/>
              <a:gd name="T26" fmla="*/ 80 w 119"/>
              <a:gd name="T27" fmla="*/ 29 h 118"/>
              <a:gd name="T28" fmla="*/ 94 w 119"/>
              <a:gd name="T29" fmla="*/ 15 h 118"/>
              <a:gd name="T30" fmla="*/ 73 w 119"/>
              <a:gd name="T31" fmla="*/ 64 h 118"/>
              <a:gd name="T32" fmla="*/ 82 w 119"/>
              <a:gd name="T33" fmla="*/ 45 h 118"/>
              <a:gd name="T34" fmla="*/ 60 w 119"/>
              <a:gd name="T35" fmla="*/ 23 h 118"/>
              <a:gd name="T36" fmla="*/ 37 w 119"/>
              <a:gd name="T37" fmla="*/ 45 h 118"/>
              <a:gd name="T38" fmla="*/ 46 w 119"/>
              <a:gd name="T39" fmla="*/ 64 h 118"/>
              <a:gd name="T40" fmla="*/ 46 w 119"/>
              <a:gd name="T41" fmla="*/ 67 h 118"/>
              <a:gd name="T42" fmla="*/ 73 w 119"/>
              <a:gd name="T43" fmla="*/ 67 h 118"/>
              <a:gd name="T44" fmla="*/ 73 w 119"/>
              <a:gd name="T45" fmla="*/ 64 h 118"/>
              <a:gd name="T46" fmla="*/ 46 w 119"/>
              <a:gd name="T47" fmla="*/ 74 h 118"/>
              <a:gd name="T48" fmla="*/ 51 w 119"/>
              <a:gd name="T49" fmla="*/ 79 h 118"/>
              <a:gd name="T50" fmla="*/ 60 w 119"/>
              <a:gd name="T51" fmla="*/ 83 h 118"/>
              <a:gd name="T52" fmla="*/ 68 w 119"/>
              <a:gd name="T53" fmla="*/ 79 h 118"/>
              <a:gd name="T54" fmla="*/ 73 w 119"/>
              <a:gd name="T55" fmla="*/ 74 h 118"/>
              <a:gd name="T56" fmla="*/ 73 w 119"/>
              <a:gd name="T57" fmla="*/ 73 h 118"/>
              <a:gd name="T58" fmla="*/ 46 w 119"/>
              <a:gd name="T59" fmla="*/ 73 h 118"/>
              <a:gd name="T60" fmla="*/ 46 w 119"/>
              <a:gd name="T61" fmla="*/ 74 h 118"/>
              <a:gd name="T62" fmla="*/ 73 w 119"/>
              <a:gd name="T63" fmla="*/ 69 h 118"/>
              <a:gd name="T64" fmla="*/ 46 w 119"/>
              <a:gd name="T65" fmla="*/ 69 h 118"/>
              <a:gd name="T66" fmla="*/ 46 w 119"/>
              <a:gd name="T67" fmla="*/ 71 h 118"/>
              <a:gd name="T68" fmla="*/ 73 w 119"/>
              <a:gd name="T69" fmla="*/ 71 h 118"/>
              <a:gd name="T70" fmla="*/ 73 w 119"/>
              <a:gd name="T71" fmla="*/ 69 h 118"/>
              <a:gd name="T72" fmla="*/ 80 w 119"/>
              <a:gd name="T73" fmla="*/ 81 h 118"/>
              <a:gd name="T74" fmla="*/ 66 w 119"/>
              <a:gd name="T75" fmla="*/ 107 h 118"/>
              <a:gd name="T76" fmla="*/ 64 w 119"/>
              <a:gd name="T77" fmla="*/ 90 h 118"/>
              <a:gd name="T78" fmla="*/ 67 w 119"/>
              <a:gd name="T79" fmla="*/ 88 h 118"/>
              <a:gd name="T80" fmla="*/ 52 w 119"/>
              <a:gd name="T81" fmla="*/ 88 h 118"/>
              <a:gd name="T82" fmla="*/ 55 w 119"/>
              <a:gd name="T83" fmla="*/ 90 h 118"/>
              <a:gd name="T84" fmla="*/ 53 w 119"/>
              <a:gd name="T85" fmla="*/ 107 h 118"/>
              <a:gd name="T86" fmla="*/ 40 w 119"/>
              <a:gd name="T87" fmla="*/ 81 h 118"/>
              <a:gd name="T88" fmla="*/ 0 w 119"/>
              <a:gd name="T89" fmla="*/ 118 h 118"/>
              <a:gd name="T90" fmla="*/ 119 w 119"/>
              <a:gd name="T91" fmla="*/ 118 h 118"/>
              <a:gd name="T92" fmla="*/ 80 w 119"/>
              <a:gd name="T93" fmla="*/ 81 h 118"/>
              <a:gd name="T94" fmla="*/ 80 w 119"/>
              <a:gd name="T95" fmla="*/ 81 h 118"/>
              <a:gd name="T96" fmla="*/ 80 w 119"/>
              <a:gd name="T97" fmla="*/ 81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9" h="118">
                <a:moveTo>
                  <a:pt x="63" y="20"/>
                </a:moveTo>
                <a:cubicBezTo>
                  <a:pt x="56" y="20"/>
                  <a:pt x="56" y="20"/>
                  <a:pt x="56" y="20"/>
                </a:cubicBez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3" y="0"/>
                  <a:pt x="63" y="0"/>
                </a:cubicBezTo>
                <a:lnTo>
                  <a:pt x="63" y="20"/>
                </a:lnTo>
                <a:close/>
                <a:moveTo>
                  <a:pt x="44" y="23"/>
                </a:moveTo>
                <a:cubicBezTo>
                  <a:pt x="30" y="9"/>
                  <a:pt x="30" y="9"/>
                  <a:pt x="30" y="9"/>
                </a:cubicBezTo>
                <a:cubicBezTo>
                  <a:pt x="25" y="15"/>
                  <a:pt x="25" y="15"/>
                  <a:pt x="25" y="15"/>
                </a:cubicBezTo>
                <a:cubicBezTo>
                  <a:pt x="39" y="29"/>
                  <a:pt x="39" y="29"/>
                  <a:pt x="39" y="29"/>
                </a:cubicBezTo>
                <a:lnTo>
                  <a:pt x="44" y="23"/>
                </a:lnTo>
                <a:close/>
                <a:moveTo>
                  <a:pt x="94" y="15"/>
                </a:moveTo>
                <a:cubicBezTo>
                  <a:pt x="89" y="9"/>
                  <a:pt x="89" y="9"/>
                  <a:pt x="89" y="9"/>
                </a:cubicBezTo>
                <a:cubicBezTo>
                  <a:pt x="75" y="23"/>
                  <a:pt x="75" y="23"/>
                  <a:pt x="75" y="23"/>
                </a:cubicBezTo>
                <a:cubicBezTo>
                  <a:pt x="80" y="29"/>
                  <a:pt x="80" y="29"/>
                  <a:pt x="80" y="29"/>
                </a:cubicBezTo>
                <a:lnTo>
                  <a:pt x="94" y="15"/>
                </a:lnTo>
                <a:close/>
                <a:moveTo>
                  <a:pt x="73" y="64"/>
                </a:moveTo>
                <a:cubicBezTo>
                  <a:pt x="79" y="60"/>
                  <a:pt x="82" y="53"/>
                  <a:pt x="82" y="45"/>
                </a:cubicBezTo>
                <a:cubicBezTo>
                  <a:pt x="82" y="33"/>
                  <a:pt x="72" y="23"/>
                  <a:pt x="60" y="23"/>
                </a:cubicBezTo>
                <a:cubicBezTo>
                  <a:pt x="47" y="23"/>
                  <a:pt x="37" y="33"/>
                  <a:pt x="37" y="45"/>
                </a:cubicBezTo>
                <a:cubicBezTo>
                  <a:pt x="37" y="53"/>
                  <a:pt x="41" y="60"/>
                  <a:pt x="46" y="64"/>
                </a:cubicBezTo>
                <a:cubicBezTo>
                  <a:pt x="46" y="67"/>
                  <a:pt x="46" y="67"/>
                  <a:pt x="46" y="67"/>
                </a:cubicBezTo>
                <a:cubicBezTo>
                  <a:pt x="73" y="67"/>
                  <a:pt x="73" y="67"/>
                  <a:pt x="73" y="67"/>
                </a:cubicBezTo>
                <a:lnTo>
                  <a:pt x="73" y="64"/>
                </a:lnTo>
                <a:close/>
                <a:moveTo>
                  <a:pt x="46" y="74"/>
                </a:moveTo>
                <a:cubicBezTo>
                  <a:pt x="46" y="77"/>
                  <a:pt x="48" y="79"/>
                  <a:pt x="51" y="79"/>
                </a:cubicBezTo>
                <a:cubicBezTo>
                  <a:pt x="51" y="81"/>
                  <a:pt x="55" y="83"/>
                  <a:pt x="60" y="83"/>
                </a:cubicBezTo>
                <a:cubicBezTo>
                  <a:pt x="64" y="83"/>
                  <a:pt x="68" y="81"/>
                  <a:pt x="68" y="79"/>
                </a:cubicBezTo>
                <a:cubicBezTo>
                  <a:pt x="71" y="79"/>
                  <a:pt x="73" y="77"/>
                  <a:pt x="73" y="74"/>
                </a:cubicBezTo>
                <a:cubicBezTo>
                  <a:pt x="73" y="73"/>
                  <a:pt x="73" y="73"/>
                  <a:pt x="73" y="73"/>
                </a:cubicBezTo>
                <a:cubicBezTo>
                  <a:pt x="46" y="73"/>
                  <a:pt x="46" y="73"/>
                  <a:pt x="46" y="73"/>
                </a:cubicBezTo>
                <a:lnTo>
                  <a:pt x="46" y="74"/>
                </a:lnTo>
                <a:close/>
                <a:moveTo>
                  <a:pt x="73" y="69"/>
                </a:moveTo>
                <a:cubicBezTo>
                  <a:pt x="46" y="69"/>
                  <a:pt x="46" y="69"/>
                  <a:pt x="46" y="69"/>
                </a:cubicBezTo>
                <a:cubicBezTo>
                  <a:pt x="46" y="71"/>
                  <a:pt x="46" y="71"/>
                  <a:pt x="46" y="71"/>
                </a:cubicBezTo>
                <a:cubicBezTo>
                  <a:pt x="73" y="71"/>
                  <a:pt x="73" y="71"/>
                  <a:pt x="73" y="71"/>
                </a:cubicBezTo>
                <a:lnTo>
                  <a:pt x="73" y="69"/>
                </a:lnTo>
                <a:close/>
                <a:moveTo>
                  <a:pt x="80" y="81"/>
                </a:moveTo>
                <a:cubicBezTo>
                  <a:pt x="66" y="107"/>
                  <a:pt x="66" y="107"/>
                  <a:pt x="66" y="107"/>
                </a:cubicBezTo>
                <a:cubicBezTo>
                  <a:pt x="64" y="90"/>
                  <a:pt x="64" y="90"/>
                  <a:pt x="64" y="90"/>
                </a:cubicBezTo>
                <a:cubicBezTo>
                  <a:pt x="67" y="88"/>
                  <a:pt x="67" y="88"/>
                  <a:pt x="67" y="88"/>
                </a:cubicBezTo>
                <a:cubicBezTo>
                  <a:pt x="52" y="88"/>
                  <a:pt x="52" y="88"/>
                  <a:pt x="52" y="88"/>
                </a:cubicBezTo>
                <a:cubicBezTo>
                  <a:pt x="55" y="90"/>
                  <a:pt x="55" y="90"/>
                  <a:pt x="55" y="90"/>
                </a:cubicBezTo>
                <a:cubicBezTo>
                  <a:pt x="53" y="107"/>
                  <a:pt x="53" y="107"/>
                  <a:pt x="53" y="107"/>
                </a:cubicBezTo>
                <a:cubicBezTo>
                  <a:pt x="40" y="81"/>
                  <a:pt x="40" y="81"/>
                  <a:pt x="40" y="81"/>
                </a:cubicBezTo>
                <a:cubicBezTo>
                  <a:pt x="17" y="84"/>
                  <a:pt x="0" y="94"/>
                  <a:pt x="0" y="118"/>
                </a:cubicBezTo>
                <a:cubicBezTo>
                  <a:pt x="119" y="118"/>
                  <a:pt x="119" y="118"/>
                  <a:pt x="119" y="118"/>
                </a:cubicBezTo>
                <a:cubicBezTo>
                  <a:pt x="119" y="94"/>
                  <a:pt x="103" y="84"/>
                  <a:pt x="80" y="81"/>
                </a:cubicBezTo>
                <a:close/>
                <a:moveTo>
                  <a:pt x="80" y="81"/>
                </a:moveTo>
                <a:cubicBezTo>
                  <a:pt x="80" y="81"/>
                  <a:pt x="80" y="81"/>
                  <a:pt x="80" y="81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5409063" y="1555843"/>
            <a:ext cx="1419367" cy="1473958"/>
          </a:xfrm>
          <a:prstGeom prst="roundRect">
            <a:avLst>
              <a:gd name="adj" fmla="val 11859"/>
            </a:avLst>
          </a:prstGeom>
          <a:solidFill>
            <a:srgbClr val="305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27" name="Freeform 14"/>
          <p:cNvSpPr>
            <a:spLocks noEditPoints="1"/>
          </p:cNvSpPr>
          <p:nvPr/>
        </p:nvSpPr>
        <p:spPr bwMode="auto">
          <a:xfrm>
            <a:off x="5771877" y="1883247"/>
            <a:ext cx="693738" cy="819150"/>
          </a:xfrm>
          <a:custGeom>
            <a:avLst/>
            <a:gdLst>
              <a:gd name="T0" fmla="*/ 22 w 70"/>
              <a:gd name="T1" fmla="*/ 36 h 83"/>
              <a:gd name="T2" fmla="*/ 22 w 70"/>
              <a:gd name="T3" fmla="*/ 66 h 83"/>
              <a:gd name="T4" fmla="*/ 20 w 70"/>
              <a:gd name="T5" fmla="*/ 69 h 83"/>
              <a:gd name="T6" fmla="*/ 14 w 70"/>
              <a:gd name="T7" fmla="*/ 70 h 83"/>
              <a:gd name="T8" fmla="*/ 0 w 70"/>
              <a:gd name="T9" fmla="*/ 61 h 83"/>
              <a:gd name="T10" fmla="*/ 0 w 70"/>
              <a:gd name="T11" fmla="*/ 22 h 83"/>
              <a:gd name="T12" fmla="*/ 5 w 70"/>
              <a:gd name="T13" fmla="*/ 12 h 83"/>
              <a:gd name="T14" fmla="*/ 24 w 70"/>
              <a:gd name="T15" fmla="*/ 1 h 83"/>
              <a:gd name="T16" fmla="*/ 27 w 70"/>
              <a:gd name="T17" fmla="*/ 0 h 83"/>
              <a:gd name="T18" fmla="*/ 29 w 70"/>
              <a:gd name="T19" fmla="*/ 3 h 83"/>
              <a:gd name="T20" fmla="*/ 29 w 70"/>
              <a:gd name="T21" fmla="*/ 8 h 83"/>
              <a:gd name="T22" fmla="*/ 26 w 70"/>
              <a:gd name="T23" fmla="*/ 11 h 83"/>
              <a:gd name="T24" fmla="*/ 23 w 70"/>
              <a:gd name="T25" fmla="*/ 9 h 83"/>
              <a:gd name="T26" fmla="*/ 8 w 70"/>
              <a:gd name="T27" fmla="*/ 18 h 83"/>
              <a:gd name="T28" fmla="*/ 6 w 70"/>
              <a:gd name="T29" fmla="*/ 21 h 83"/>
              <a:gd name="T30" fmla="*/ 7 w 70"/>
              <a:gd name="T31" fmla="*/ 24 h 83"/>
              <a:gd name="T32" fmla="*/ 16 w 70"/>
              <a:gd name="T33" fmla="*/ 22 h 83"/>
              <a:gd name="T34" fmla="*/ 40 w 70"/>
              <a:gd name="T35" fmla="*/ 6 h 83"/>
              <a:gd name="T36" fmla="*/ 43 w 70"/>
              <a:gd name="T37" fmla="*/ 6 h 83"/>
              <a:gd name="T38" fmla="*/ 45 w 70"/>
              <a:gd name="T39" fmla="*/ 9 h 83"/>
              <a:gd name="T40" fmla="*/ 45 w 70"/>
              <a:gd name="T41" fmla="*/ 9 h 83"/>
              <a:gd name="T42" fmla="*/ 43 w 70"/>
              <a:gd name="T43" fmla="*/ 12 h 83"/>
              <a:gd name="T44" fmla="*/ 29 w 70"/>
              <a:gd name="T45" fmla="*/ 22 h 83"/>
              <a:gd name="T46" fmla="*/ 22 w 70"/>
              <a:gd name="T47" fmla="*/ 36 h 83"/>
              <a:gd name="T48" fmla="*/ 70 w 70"/>
              <a:gd name="T49" fmla="*/ 20 h 83"/>
              <a:gd name="T50" fmla="*/ 70 w 70"/>
              <a:gd name="T51" fmla="*/ 62 h 83"/>
              <a:gd name="T52" fmla="*/ 69 w 70"/>
              <a:gd name="T53" fmla="*/ 64 h 83"/>
              <a:gd name="T54" fmla="*/ 46 w 70"/>
              <a:gd name="T55" fmla="*/ 81 h 83"/>
              <a:gd name="T56" fmla="*/ 39 w 70"/>
              <a:gd name="T57" fmla="*/ 83 h 83"/>
              <a:gd name="T58" fmla="*/ 26 w 70"/>
              <a:gd name="T59" fmla="*/ 73 h 83"/>
              <a:gd name="T60" fmla="*/ 26 w 70"/>
              <a:gd name="T61" fmla="*/ 34 h 83"/>
              <a:gd name="T62" fmla="*/ 26 w 70"/>
              <a:gd name="T63" fmla="*/ 34 h 83"/>
              <a:gd name="T64" fmla="*/ 31 w 70"/>
              <a:gd name="T65" fmla="*/ 25 h 83"/>
              <a:gd name="T66" fmla="*/ 49 w 70"/>
              <a:gd name="T67" fmla="*/ 12 h 83"/>
              <a:gd name="T68" fmla="*/ 53 w 70"/>
              <a:gd name="T69" fmla="*/ 12 h 83"/>
              <a:gd name="T70" fmla="*/ 54 w 70"/>
              <a:gd name="T71" fmla="*/ 15 h 83"/>
              <a:gd name="T72" fmla="*/ 54 w 70"/>
              <a:gd name="T73" fmla="*/ 19 h 83"/>
              <a:gd name="T74" fmla="*/ 51 w 70"/>
              <a:gd name="T75" fmla="*/ 22 h 83"/>
              <a:gd name="T76" fmla="*/ 48 w 70"/>
              <a:gd name="T77" fmla="*/ 20 h 83"/>
              <a:gd name="T78" fmla="*/ 34 w 70"/>
              <a:gd name="T79" fmla="*/ 30 h 83"/>
              <a:gd name="T80" fmla="*/ 32 w 70"/>
              <a:gd name="T81" fmla="*/ 34 h 83"/>
              <a:gd name="T82" fmla="*/ 33 w 70"/>
              <a:gd name="T83" fmla="*/ 36 h 83"/>
              <a:gd name="T84" fmla="*/ 43 w 70"/>
              <a:gd name="T85" fmla="*/ 34 h 83"/>
              <a:gd name="T86" fmla="*/ 65 w 70"/>
              <a:gd name="T87" fmla="*/ 18 h 83"/>
              <a:gd name="T88" fmla="*/ 69 w 70"/>
              <a:gd name="T89" fmla="*/ 17 h 83"/>
              <a:gd name="T90" fmla="*/ 70 w 70"/>
              <a:gd name="T91" fmla="*/ 20 h 83"/>
              <a:gd name="T92" fmla="*/ 64 w 70"/>
              <a:gd name="T93" fmla="*/ 34 h 83"/>
              <a:gd name="T94" fmla="*/ 48 w 70"/>
              <a:gd name="T95" fmla="*/ 47 h 83"/>
              <a:gd name="T96" fmla="*/ 48 w 70"/>
              <a:gd name="T97" fmla="*/ 53 h 83"/>
              <a:gd name="T98" fmla="*/ 64 w 70"/>
              <a:gd name="T99" fmla="*/ 41 h 83"/>
              <a:gd name="T100" fmla="*/ 64 w 70"/>
              <a:gd name="T101" fmla="*/ 34 h 83"/>
              <a:gd name="T102" fmla="*/ 64 w 70"/>
              <a:gd name="T103" fmla="*/ 34 h 83"/>
              <a:gd name="T104" fmla="*/ 64 w 70"/>
              <a:gd name="T105" fmla="*/ 34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0" h="83">
                <a:moveTo>
                  <a:pt x="22" y="36"/>
                </a:moveTo>
                <a:cubicBezTo>
                  <a:pt x="22" y="66"/>
                  <a:pt x="22" y="66"/>
                  <a:pt x="22" y="66"/>
                </a:cubicBezTo>
                <a:cubicBezTo>
                  <a:pt x="22" y="68"/>
                  <a:pt x="22" y="69"/>
                  <a:pt x="20" y="69"/>
                </a:cubicBezTo>
                <a:cubicBezTo>
                  <a:pt x="18" y="70"/>
                  <a:pt x="16" y="70"/>
                  <a:pt x="14" y="70"/>
                </a:cubicBezTo>
                <a:cubicBezTo>
                  <a:pt x="7" y="70"/>
                  <a:pt x="0" y="67"/>
                  <a:pt x="0" y="61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0"/>
                  <a:pt x="1" y="15"/>
                  <a:pt x="5" y="12"/>
                </a:cubicBezTo>
                <a:cubicBezTo>
                  <a:pt x="7" y="11"/>
                  <a:pt x="18" y="4"/>
                  <a:pt x="24" y="1"/>
                </a:cubicBezTo>
                <a:cubicBezTo>
                  <a:pt x="25" y="0"/>
                  <a:pt x="26" y="0"/>
                  <a:pt x="27" y="0"/>
                </a:cubicBezTo>
                <a:cubicBezTo>
                  <a:pt x="28" y="1"/>
                  <a:pt x="29" y="2"/>
                  <a:pt x="29" y="3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10"/>
                  <a:pt x="27" y="11"/>
                  <a:pt x="26" y="11"/>
                </a:cubicBezTo>
                <a:cubicBezTo>
                  <a:pt x="24" y="11"/>
                  <a:pt x="23" y="10"/>
                  <a:pt x="23" y="9"/>
                </a:cubicBezTo>
                <a:cubicBezTo>
                  <a:pt x="18" y="12"/>
                  <a:pt x="10" y="17"/>
                  <a:pt x="8" y="18"/>
                </a:cubicBezTo>
                <a:cubicBezTo>
                  <a:pt x="7" y="19"/>
                  <a:pt x="6" y="21"/>
                  <a:pt x="6" y="21"/>
                </a:cubicBezTo>
                <a:cubicBezTo>
                  <a:pt x="6" y="23"/>
                  <a:pt x="7" y="23"/>
                  <a:pt x="7" y="24"/>
                </a:cubicBezTo>
                <a:cubicBezTo>
                  <a:pt x="8" y="25"/>
                  <a:pt x="12" y="24"/>
                  <a:pt x="16" y="22"/>
                </a:cubicBezTo>
                <a:cubicBezTo>
                  <a:pt x="20" y="19"/>
                  <a:pt x="40" y="6"/>
                  <a:pt x="40" y="6"/>
                </a:cubicBezTo>
                <a:cubicBezTo>
                  <a:pt x="41" y="6"/>
                  <a:pt x="42" y="6"/>
                  <a:pt x="43" y="6"/>
                </a:cubicBezTo>
                <a:cubicBezTo>
                  <a:pt x="44" y="7"/>
                  <a:pt x="45" y="8"/>
                  <a:pt x="45" y="9"/>
                </a:cubicBezTo>
                <a:cubicBezTo>
                  <a:pt x="45" y="9"/>
                  <a:pt x="45" y="9"/>
                  <a:pt x="45" y="9"/>
                </a:cubicBezTo>
                <a:cubicBezTo>
                  <a:pt x="45" y="10"/>
                  <a:pt x="44" y="11"/>
                  <a:pt x="43" y="12"/>
                </a:cubicBezTo>
                <a:cubicBezTo>
                  <a:pt x="43" y="12"/>
                  <a:pt x="30" y="21"/>
                  <a:pt x="29" y="22"/>
                </a:cubicBezTo>
                <a:cubicBezTo>
                  <a:pt x="24" y="25"/>
                  <a:pt x="22" y="28"/>
                  <a:pt x="22" y="36"/>
                </a:cubicBezTo>
                <a:close/>
                <a:moveTo>
                  <a:pt x="70" y="20"/>
                </a:moveTo>
                <a:cubicBezTo>
                  <a:pt x="70" y="62"/>
                  <a:pt x="70" y="62"/>
                  <a:pt x="70" y="62"/>
                </a:cubicBezTo>
                <a:cubicBezTo>
                  <a:pt x="70" y="63"/>
                  <a:pt x="70" y="64"/>
                  <a:pt x="69" y="64"/>
                </a:cubicBezTo>
                <a:cubicBezTo>
                  <a:pt x="69" y="64"/>
                  <a:pt x="50" y="79"/>
                  <a:pt x="46" y="81"/>
                </a:cubicBezTo>
                <a:cubicBezTo>
                  <a:pt x="44" y="82"/>
                  <a:pt x="42" y="83"/>
                  <a:pt x="39" y="83"/>
                </a:cubicBezTo>
                <a:cubicBezTo>
                  <a:pt x="33" y="83"/>
                  <a:pt x="26" y="80"/>
                  <a:pt x="26" y="73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1"/>
                  <a:pt x="26" y="28"/>
                  <a:pt x="31" y="25"/>
                </a:cubicBezTo>
                <a:cubicBezTo>
                  <a:pt x="33" y="23"/>
                  <a:pt x="49" y="12"/>
                  <a:pt x="49" y="12"/>
                </a:cubicBezTo>
                <a:cubicBezTo>
                  <a:pt x="50" y="11"/>
                  <a:pt x="52" y="11"/>
                  <a:pt x="53" y="12"/>
                </a:cubicBezTo>
                <a:cubicBezTo>
                  <a:pt x="54" y="12"/>
                  <a:pt x="54" y="13"/>
                  <a:pt x="54" y="15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21"/>
                  <a:pt x="53" y="22"/>
                  <a:pt x="51" y="22"/>
                </a:cubicBezTo>
                <a:cubicBezTo>
                  <a:pt x="50" y="22"/>
                  <a:pt x="49" y="22"/>
                  <a:pt x="48" y="20"/>
                </a:cubicBezTo>
                <a:cubicBezTo>
                  <a:pt x="43" y="24"/>
                  <a:pt x="36" y="29"/>
                  <a:pt x="34" y="30"/>
                </a:cubicBezTo>
                <a:cubicBezTo>
                  <a:pt x="32" y="32"/>
                  <a:pt x="32" y="33"/>
                  <a:pt x="32" y="34"/>
                </a:cubicBezTo>
                <a:cubicBezTo>
                  <a:pt x="32" y="35"/>
                  <a:pt x="32" y="35"/>
                  <a:pt x="33" y="36"/>
                </a:cubicBezTo>
                <a:cubicBezTo>
                  <a:pt x="34" y="37"/>
                  <a:pt x="39" y="37"/>
                  <a:pt x="43" y="34"/>
                </a:cubicBezTo>
                <a:cubicBezTo>
                  <a:pt x="46" y="32"/>
                  <a:pt x="60" y="22"/>
                  <a:pt x="65" y="18"/>
                </a:cubicBezTo>
                <a:cubicBezTo>
                  <a:pt x="66" y="17"/>
                  <a:pt x="68" y="17"/>
                  <a:pt x="69" y="17"/>
                </a:cubicBezTo>
                <a:cubicBezTo>
                  <a:pt x="70" y="18"/>
                  <a:pt x="70" y="19"/>
                  <a:pt x="70" y="20"/>
                </a:cubicBezTo>
                <a:close/>
                <a:moveTo>
                  <a:pt x="64" y="34"/>
                </a:moveTo>
                <a:cubicBezTo>
                  <a:pt x="48" y="47"/>
                  <a:pt x="48" y="47"/>
                  <a:pt x="48" y="47"/>
                </a:cubicBezTo>
                <a:cubicBezTo>
                  <a:pt x="48" y="53"/>
                  <a:pt x="48" y="53"/>
                  <a:pt x="48" y="53"/>
                </a:cubicBezTo>
                <a:cubicBezTo>
                  <a:pt x="64" y="41"/>
                  <a:pt x="64" y="41"/>
                  <a:pt x="64" y="41"/>
                </a:cubicBezTo>
                <a:lnTo>
                  <a:pt x="64" y="34"/>
                </a:lnTo>
                <a:close/>
                <a:moveTo>
                  <a:pt x="64" y="34"/>
                </a:moveTo>
                <a:cubicBezTo>
                  <a:pt x="64" y="34"/>
                  <a:pt x="64" y="34"/>
                  <a:pt x="64" y="34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7567684" y="1555843"/>
            <a:ext cx="1419367" cy="1473958"/>
          </a:xfrm>
          <a:prstGeom prst="roundRect">
            <a:avLst>
              <a:gd name="adj" fmla="val 11859"/>
            </a:avLst>
          </a:prstGeom>
          <a:solidFill>
            <a:srgbClr val="448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微软雅黑" panose="020B0503020204020204" pitchFamily="34" charset="-122"/>
            </a:endParaRPr>
          </a:p>
        </p:txBody>
      </p:sp>
      <p:grpSp>
        <p:nvGrpSpPr>
          <p:cNvPr id="30" name="Group 17"/>
          <p:cNvGrpSpPr>
            <a:grpSpLocks noChangeAspect="1"/>
          </p:cNvGrpSpPr>
          <p:nvPr/>
        </p:nvGrpSpPr>
        <p:grpSpPr bwMode="auto">
          <a:xfrm>
            <a:off x="7965423" y="1929651"/>
            <a:ext cx="797577" cy="799787"/>
            <a:chOff x="3889" y="2640"/>
            <a:chExt cx="361" cy="362"/>
          </a:xfrm>
          <a:solidFill>
            <a:schemeClr val="bg1"/>
          </a:solidFill>
        </p:grpSpPr>
        <p:sp>
          <p:nvSpPr>
            <p:cNvPr id="32" name="Freeform 18"/>
            <p:cNvSpPr>
              <a:spLocks noEditPoints="1"/>
            </p:cNvSpPr>
            <p:nvPr/>
          </p:nvSpPr>
          <p:spPr bwMode="auto">
            <a:xfrm>
              <a:off x="3952" y="2705"/>
              <a:ext cx="156" cy="31"/>
            </a:xfrm>
            <a:custGeom>
              <a:avLst/>
              <a:gdLst>
                <a:gd name="T0" fmla="*/ 58 w 65"/>
                <a:gd name="T1" fmla="*/ 0 h 13"/>
                <a:gd name="T2" fmla="*/ 6 w 65"/>
                <a:gd name="T3" fmla="*/ 0 h 13"/>
                <a:gd name="T4" fmla="*/ 0 w 65"/>
                <a:gd name="T5" fmla="*/ 7 h 13"/>
                <a:gd name="T6" fmla="*/ 6 w 65"/>
                <a:gd name="T7" fmla="*/ 13 h 13"/>
                <a:gd name="T8" fmla="*/ 58 w 65"/>
                <a:gd name="T9" fmla="*/ 13 h 13"/>
                <a:gd name="T10" fmla="*/ 65 w 65"/>
                <a:gd name="T11" fmla="*/ 7 h 13"/>
                <a:gd name="T12" fmla="*/ 58 w 65"/>
                <a:gd name="T13" fmla="*/ 0 h 13"/>
                <a:gd name="T14" fmla="*/ 58 w 65"/>
                <a:gd name="T15" fmla="*/ 0 h 13"/>
                <a:gd name="T16" fmla="*/ 58 w 65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13">
                  <a:moveTo>
                    <a:pt x="58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62" y="13"/>
                    <a:pt x="65" y="10"/>
                    <a:pt x="65" y="7"/>
                  </a:cubicBezTo>
                  <a:cubicBezTo>
                    <a:pt x="65" y="3"/>
                    <a:pt x="62" y="0"/>
                    <a:pt x="58" y="0"/>
                  </a:cubicBezTo>
                  <a:close/>
                  <a:moveTo>
                    <a:pt x="58" y="0"/>
                  </a:moveTo>
                  <a:cubicBezTo>
                    <a:pt x="58" y="0"/>
                    <a:pt x="58" y="0"/>
                    <a:pt x="5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dirty="0">
                <a:latin typeface="微软雅黑" panose="020B0503020204020204" pitchFamily="34" charset="-122"/>
              </a:endParaRPr>
            </a:p>
          </p:txBody>
        </p:sp>
        <p:sp>
          <p:nvSpPr>
            <p:cNvPr id="33" name="Freeform 19"/>
            <p:cNvSpPr>
              <a:spLocks noEditPoints="1"/>
            </p:cNvSpPr>
            <p:nvPr/>
          </p:nvSpPr>
          <p:spPr bwMode="auto">
            <a:xfrm>
              <a:off x="3952" y="2765"/>
              <a:ext cx="156" cy="34"/>
            </a:xfrm>
            <a:custGeom>
              <a:avLst/>
              <a:gdLst>
                <a:gd name="T0" fmla="*/ 65 w 65"/>
                <a:gd name="T1" fmla="*/ 7 h 14"/>
                <a:gd name="T2" fmla="*/ 58 w 65"/>
                <a:gd name="T3" fmla="*/ 0 h 14"/>
                <a:gd name="T4" fmla="*/ 6 w 65"/>
                <a:gd name="T5" fmla="*/ 0 h 14"/>
                <a:gd name="T6" fmla="*/ 0 w 65"/>
                <a:gd name="T7" fmla="*/ 7 h 14"/>
                <a:gd name="T8" fmla="*/ 6 w 65"/>
                <a:gd name="T9" fmla="*/ 14 h 14"/>
                <a:gd name="T10" fmla="*/ 58 w 65"/>
                <a:gd name="T11" fmla="*/ 14 h 14"/>
                <a:gd name="T12" fmla="*/ 65 w 65"/>
                <a:gd name="T13" fmla="*/ 7 h 14"/>
                <a:gd name="T14" fmla="*/ 65 w 65"/>
                <a:gd name="T15" fmla="*/ 7 h 14"/>
                <a:gd name="T16" fmla="*/ 65 w 65"/>
                <a:gd name="T17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14">
                  <a:moveTo>
                    <a:pt x="65" y="7"/>
                  </a:moveTo>
                  <a:cubicBezTo>
                    <a:pt x="65" y="3"/>
                    <a:pt x="62" y="0"/>
                    <a:pt x="58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6" y="14"/>
                  </a:cubicBezTo>
                  <a:cubicBezTo>
                    <a:pt x="58" y="14"/>
                    <a:pt x="58" y="14"/>
                    <a:pt x="58" y="14"/>
                  </a:cubicBezTo>
                  <a:cubicBezTo>
                    <a:pt x="62" y="14"/>
                    <a:pt x="65" y="11"/>
                    <a:pt x="65" y="7"/>
                  </a:cubicBezTo>
                  <a:close/>
                  <a:moveTo>
                    <a:pt x="65" y="7"/>
                  </a:moveTo>
                  <a:cubicBezTo>
                    <a:pt x="65" y="7"/>
                    <a:pt x="65" y="7"/>
                    <a:pt x="65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dirty="0">
                <a:latin typeface="微软雅黑" panose="020B0503020204020204" pitchFamily="34" charset="-122"/>
              </a:endParaRPr>
            </a:p>
          </p:txBody>
        </p:sp>
        <p:sp>
          <p:nvSpPr>
            <p:cNvPr id="34" name="Freeform 20"/>
            <p:cNvSpPr>
              <a:spLocks noEditPoints="1"/>
            </p:cNvSpPr>
            <p:nvPr/>
          </p:nvSpPr>
          <p:spPr bwMode="auto">
            <a:xfrm>
              <a:off x="3952" y="2828"/>
              <a:ext cx="94" cy="34"/>
            </a:xfrm>
            <a:custGeom>
              <a:avLst/>
              <a:gdLst>
                <a:gd name="T0" fmla="*/ 32 w 39"/>
                <a:gd name="T1" fmla="*/ 14 h 14"/>
                <a:gd name="T2" fmla="*/ 39 w 39"/>
                <a:gd name="T3" fmla="*/ 7 h 14"/>
                <a:gd name="T4" fmla="*/ 32 w 39"/>
                <a:gd name="T5" fmla="*/ 0 h 14"/>
                <a:gd name="T6" fmla="*/ 6 w 39"/>
                <a:gd name="T7" fmla="*/ 0 h 14"/>
                <a:gd name="T8" fmla="*/ 0 w 39"/>
                <a:gd name="T9" fmla="*/ 7 h 14"/>
                <a:gd name="T10" fmla="*/ 6 w 39"/>
                <a:gd name="T11" fmla="*/ 14 h 14"/>
                <a:gd name="T12" fmla="*/ 32 w 39"/>
                <a:gd name="T13" fmla="*/ 14 h 14"/>
                <a:gd name="T14" fmla="*/ 32 w 39"/>
                <a:gd name="T15" fmla="*/ 14 h 14"/>
                <a:gd name="T16" fmla="*/ 32 w 39"/>
                <a:gd name="T1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14">
                  <a:moveTo>
                    <a:pt x="32" y="14"/>
                  </a:moveTo>
                  <a:cubicBezTo>
                    <a:pt x="36" y="14"/>
                    <a:pt x="39" y="11"/>
                    <a:pt x="39" y="7"/>
                  </a:cubicBezTo>
                  <a:cubicBezTo>
                    <a:pt x="39" y="3"/>
                    <a:pt x="36" y="0"/>
                    <a:pt x="3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6" y="14"/>
                  </a:cubicBezTo>
                  <a:lnTo>
                    <a:pt x="32" y="14"/>
                  </a:lnTo>
                  <a:close/>
                  <a:moveTo>
                    <a:pt x="32" y="14"/>
                  </a:moveTo>
                  <a:cubicBezTo>
                    <a:pt x="32" y="14"/>
                    <a:pt x="32" y="14"/>
                    <a:pt x="32" y="1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dirty="0">
                <a:latin typeface="微软雅黑" panose="020B0503020204020204" pitchFamily="34" charset="-122"/>
              </a:endParaRPr>
            </a:p>
          </p:txBody>
        </p:sp>
        <p:sp>
          <p:nvSpPr>
            <p:cNvPr id="35" name="Freeform 21"/>
            <p:cNvSpPr>
              <a:spLocks noEditPoints="1"/>
            </p:cNvSpPr>
            <p:nvPr/>
          </p:nvSpPr>
          <p:spPr bwMode="auto">
            <a:xfrm>
              <a:off x="3889" y="2640"/>
              <a:ext cx="280" cy="362"/>
            </a:xfrm>
            <a:custGeom>
              <a:avLst/>
              <a:gdLst>
                <a:gd name="T0" fmla="*/ 110 w 116"/>
                <a:gd name="T1" fmla="*/ 115 h 150"/>
                <a:gd name="T2" fmla="*/ 103 w 116"/>
                <a:gd name="T3" fmla="*/ 120 h 150"/>
                <a:gd name="T4" fmla="*/ 103 w 116"/>
                <a:gd name="T5" fmla="*/ 137 h 150"/>
                <a:gd name="T6" fmla="*/ 14 w 116"/>
                <a:gd name="T7" fmla="*/ 137 h 150"/>
                <a:gd name="T8" fmla="*/ 14 w 116"/>
                <a:gd name="T9" fmla="*/ 14 h 150"/>
                <a:gd name="T10" fmla="*/ 103 w 116"/>
                <a:gd name="T11" fmla="*/ 14 h 150"/>
                <a:gd name="T12" fmla="*/ 103 w 116"/>
                <a:gd name="T13" fmla="*/ 41 h 150"/>
                <a:gd name="T14" fmla="*/ 116 w 116"/>
                <a:gd name="T15" fmla="*/ 17 h 150"/>
                <a:gd name="T16" fmla="*/ 116 w 116"/>
                <a:gd name="T17" fmla="*/ 7 h 150"/>
                <a:gd name="T18" fmla="*/ 109 w 116"/>
                <a:gd name="T19" fmla="*/ 0 h 150"/>
                <a:gd name="T20" fmla="*/ 7 w 116"/>
                <a:gd name="T21" fmla="*/ 0 h 150"/>
                <a:gd name="T22" fmla="*/ 0 w 116"/>
                <a:gd name="T23" fmla="*/ 7 h 150"/>
                <a:gd name="T24" fmla="*/ 0 w 116"/>
                <a:gd name="T25" fmla="*/ 144 h 150"/>
                <a:gd name="T26" fmla="*/ 7 w 116"/>
                <a:gd name="T27" fmla="*/ 150 h 150"/>
                <a:gd name="T28" fmla="*/ 109 w 116"/>
                <a:gd name="T29" fmla="*/ 150 h 150"/>
                <a:gd name="T30" fmla="*/ 116 w 116"/>
                <a:gd name="T31" fmla="*/ 144 h 150"/>
                <a:gd name="T32" fmla="*/ 116 w 116"/>
                <a:gd name="T33" fmla="*/ 106 h 150"/>
                <a:gd name="T34" fmla="*/ 113 w 116"/>
                <a:gd name="T35" fmla="*/ 112 h 150"/>
                <a:gd name="T36" fmla="*/ 110 w 116"/>
                <a:gd name="T37" fmla="*/ 115 h 150"/>
                <a:gd name="T38" fmla="*/ 110 w 116"/>
                <a:gd name="T39" fmla="*/ 115 h 150"/>
                <a:gd name="T40" fmla="*/ 110 w 116"/>
                <a:gd name="T41" fmla="*/ 11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6" h="150">
                  <a:moveTo>
                    <a:pt x="110" y="115"/>
                  </a:moveTo>
                  <a:cubicBezTo>
                    <a:pt x="103" y="120"/>
                    <a:pt x="103" y="120"/>
                    <a:pt x="103" y="120"/>
                  </a:cubicBezTo>
                  <a:cubicBezTo>
                    <a:pt x="103" y="137"/>
                    <a:pt x="103" y="137"/>
                    <a:pt x="103" y="137"/>
                  </a:cubicBezTo>
                  <a:cubicBezTo>
                    <a:pt x="14" y="137"/>
                    <a:pt x="14" y="137"/>
                    <a:pt x="14" y="137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03" y="14"/>
                    <a:pt x="103" y="14"/>
                    <a:pt x="103" y="14"/>
                  </a:cubicBezTo>
                  <a:cubicBezTo>
                    <a:pt x="103" y="41"/>
                    <a:pt x="103" y="41"/>
                    <a:pt x="103" y="41"/>
                  </a:cubicBezTo>
                  <a:cubicBezTo>
                    <a:pt x="116" y="17"/>
                    <a:pt x="116" y="17"/>
                    <a:pt x="116" y="17"/>
                  </a:cubicBezTo>
                  <a:cubicBezTo>
                    <a:pt x="116" y="7"/>
                    <a:pt x="116" y="7"/>
                    <a:pt x="116" y="7"/>
                  </a:cubicBezTo>
                  <a:cubicBezTo>
                    <a:pt x="116" y="3"/>
                    <a:pt x="113" y="0"/>
                    <a:pt x="109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47"/>
                    <a:pt x="3" y="150"/>
                    <a:pt x="7" y="150"/>
                  </a:cubicBezTo>
                  <a:cubicBezTo>
                    <a:pt x="109" y="150"/>
                    <a:pt x="109" y="150"/>
                    <a:pt x="109" y="150"/>
                  </a:cubicBezTo>
                  <a:cubicBezTo>
                    <a:pt x="113" y="150"/>
                    <a:pt x="116" y="147"/>
                    <a:pt x="116" y="144"/>
                  </a:cubicBezTo>
                  <a:cubicBezTo>
                    <a:pt x="116" y="106"/>
                    <a:pt x="116" y="106"/>
                    <a:pt x="116" y="106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2" y="113"/>
                    <a:pt x="111" y="114"/>
                    <a:pt x="110" y="115"/>
                  </a:cubicBezTo>
                  <a:close/>
                  <a:moveTo>
                    <a:pt x="110" y="115"/>
                  </a:moveTo>
                  <a:cubicBezTo>
                    <a:pt x="110" y="115"/>
                    <a:pt x="110" y="115"/>
                    <a:pt x="110" y="11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dirty="0">
                <a:latin typeface="微软雅黑" panose="020B0503020204020204" pitchFamily="34" charset="-122"/>
              </a:endParaRPr>
            </a:p>
          </p:txBody>
        </p:sp>
        <p:sp>
          <p:nvSpPr>
            <p:cNvPr id="40" name="Freeform 22"/>
            <p:cNvSpPr>
              <a:spLocks noEditPoints="1"/>
            </p:cNvSpPr>
            <p:nvPr/>
          </p:nvSpPr>
          <p:spPr bwMode="auto">
            <a:xfrm>
              <a:off x="4077" y="2676"/>
              <a:ext cx="173" cy="265"/>
            </a:xfrm>
            <a:custGeom>
              <a:avLst/>
              <a:gdLst>
                <a:gd name="T0" fmla="*/ 72 w 72"/>
                <a:gd name="T1" fmla="*/ 17 h 110"/>
                <a:gd name="T2" fmla="*/ 62 w 72"/>
                <a:gd name="T3" fmla="*/ 5 h 110"/>
                <a:gd name="T4" fmla="*/ 47 w 72"/>
                <a:gd name="T5" fmla="*/ 2 h 110"/>
                <a:gd name="T6" fmla="*/ 45 w 72"/>
                <a:gd name="T7" fmla="*/ 4 h 110"/>
                <a:gd name="T8" fmla="*/ 2 w 72"/>
                <a:gd name="T9" fmla="*/ 78 h 110"/>
                <a:gd name="T10" fmla="*/ 2 w 72"/>
                <a:gd name="T11" fmla="*/ 79 h 110"/>
                <a:gd name="T12" fmla="*/ 0 w 72"/>
                <a:gd name="T13" fmla="*/ 106 h 110"/>
                <a:gd name="T14" fmla="*/ 2 w 72"/>
                <a:gd name="T15" fmla="*/ 109 h 110"/>
                <a:gd name="T16" fmla="*/ 6 w 72"/>
                <a:gd name="T17" fmla="*/ 109 h 110"/>
                <a:gd name="T18" fmla="*/ 28 w 72"/>
                <a:gd name="T19" fmla="*/ 94 h 110"/>
                <a:gd name="T20" fmla="*/ 29 w 72"/>
                <a:gd name="T21" fmla="*/ 93 h 110"/>
                <a:gd name="T22" fmla="*/ 72 w 72"/>
                <a:gd name="T23" fmla="*/ 19 h 110"/>
                <a:gd name="T24" fmla="*/ 72 w 72"/>
                <a:gd name="T25" fmla="*/ 17 h 110"/>
                <a:gd name="T26" fmla="*/ 14 w 72"/>
                <a:gd name="T27" fmla="*/ 97 h 110"/>
                <a:gd name="T28" fmla="*/ 10 w 72"/>
                <a:gd name="T29" fmla="*/ 95 h 110"/>
                <a:gd name="T30" fmla="*/ 6 w 72"/>
                <a:gd name="T31" fmla="*/ 93 h 110"/>
                <a:gd name="T32" fmla="*/ 7 w 72"/>
                <a:gd name="T33" fmla="*/ 85 h 110"/>
                <a:gd name="T34" fmla="*/ 15 w 72"/>
                <a:gd name="T35" fmla="*/ 87 h 110"/>
                <a:gd name="T36" fmla="*/ 21 w 72"/>
                <a:gd name="T37" fmla="*/ 93 h 110"/>
                <a:gd name="T38" fmla="*/ 14 w 72"/>
                <a:gd name="T39" fmla="*/ 97 h 110"/>
                <a:gd name="T40" fmla="*/ 14 w 72"/>
                <a:gd name="T41" fmla="*/ 97 h 110"/>
                <a:gd name="T42" fmla="*/ 14 w 72"/>
                <a:gd name="T43" fmla="*/ 9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2" h="110">
                  <a:moveTo>
                    <a:pt x="72" y="17"/>
                  </a:moveTo>
                  <a:cubicBezTo>
                    <a:pt x="72" y="16"/>
                    <a:pt x="71" y="11"/>
                    <a:pt x="62" y="5"/>
                  </a:cubicBezTo>
                  <a:cubicBezTo>
                    <a:pt x="53" y="0"/>
                    <a:pt x="48" y="2"/>
                    <a:pt x="47" y="2"/>
                  </a:cubicBezTo>
                  <a:cubicBezTo>
                    <a:pt x="46" y="2"/>
                    <a:pt x="46" y="3"/>
                    <a:pt x="45" y="4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" y="78"/>
                    <a:pt x="2" y="79"/>
                    <a:pt x="2" y="79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07"/>
                    <a:pt x="1" y="108"/>
                    <a:pt x="2" y="109"/>
                  </a:cubicBezTo>
                  <a:cubicBezTo>
                    <a:pt x="3" y="110"/>
                    <a:pt x="5" y="110"/>
                    <a:pt x="6" y="109"/>
                  </a:cubicBezTo>
                  <a:cubicBezTo>
                    <a:pt x="28" y="94"/>
                    <a:pt x="28" y="94"/>
                    <a:pt x="28" y="94"/>
                  </a:cubicBezTo>
                  <a:cubicBezTo>
                    <a:pt x="28" y="94"/>
                    <a:pt x="29" y="94"/>
                    <a:pt x="29" y="93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2" y="18"/>
                    <a:pt x="72" y="17"/>
                    <a:pt x="72" y="17"/>
                  </a:cubicBezTo>
                  <a:close/>
                  <a:moveTo>
                    <a:pt x="14" y="97"/>
                  </a:moveTo>
                  <a:cubicBezTo>
                    <a:pt x="13" y="96"/>
                    <a:pt x="12" y="95"/>
                    <a:pt x="10" y="95"/>
                  </a:cubicBezTo>
                  <a:cubicBezTo>
                    <a:pt x="9" y="94"/>
                    <a:pt x="8" y="93"/>
                    <a:pt x="6" y="93"/>
                  </a:cubicBezTo>
                  <a:cubicBezTo>
                    <a:pt x="7" y="85"/>
                    <a:pt x="7" y="85"/>
                    <a:pt x="7" y="85"/>
                  </a:cubicBezTo>
                  <a:cubicBezTo>
                    <a:pt x="9" y="85"/>
                    <a:pt x="11" y="86"/>
                    <a:pt x="15" y="87"/>
                  </a:cubicBezTo>
                  <a:cubicBezTo>
                    <a:pt x="18" y="89"/>
                    <a:pt x="20" y="91"/>
                    <a:pt x="21" y="93"/>
                  </a:cubicBezTo>
                  <a:lnTo>
                    <a:pt x="14" y="97"/>
                  </a:lnTo>
                  <a:close/>
                  <a:moveTo>
                    <a:pt x="14" y="97"/>
                  </a:moveTo>
                  <a:cubicBezTo>
                    <a:pt x="14" y="97"/>
                    <a:pt x="14" y="97"/>
                    <a:pt x="14" y="9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dirty="0">
                <a:latin typeface="微软雅黑" panose="020B0503020204020204" pitchFamily="34" charset="-122"/>
              </a:endParaRPr>
            </a:p>
          </p:txBody>
        </p:sp>
        <p:sp>
          <p:nvSpPr>
            <p:cNvPr id="41" name="Freeform 23"/>
            <p:cNvSpPr>
              <a:spLocks noEditPoints="1"/>
            </p:cNvSpPr>
            <p:nvPr/>
          </p:nvSpPr>
          <p:spPr bwMode="auto">
            <a:xfrm>
              <a:off x="3938" y="2888"/>
              <a:ext cx="132" cy="70"/>
            </a:xfrm>
            <a:custGeom>
              <a:avLst/>
              <a:gdLst>
                <a:gd name="T0" fmla="*/ 28 w 55"/>
                <a:gd name="T1" fmla="*/ 20 h 29"/>
                <a:gd name="T2" fmla="*/ 31 w 55"/>
                <a:gd name="T3" fmla="*/ 23 h 29"/>
                <a:gd name="T4" fmla="*/ 34 w 55"/>
                <a:gd name="T5" fmla="*/ 22 h 29"/>
                <a:gd name="T6" fmla="*/ 52 w 55"/>
                <a:gd name="T7" fmla="*/ 22 h 29"/>
                <a:gd name="T8" fmla="*/ 52 w 55"/>
                <a:gd name="T9" fmla="*/ 17 h 29"/>
                <a:gd name="T10" fmla="*/ 33 w 55"/>
                <a:gd name="T11" fmla="*/ 16 h 29"/>
                <a:gd name="T12" fmla="*/ 33 w 55"/>
                <a:gd name="T13" fmla="*/ 15 h 29"/>
                <a:gd name="T14" fmla="*/ 28 w 55"/>
                <a:gd name="T15" fmla="*/ 13 h 29"/>
                <a:gd name="T16" fmla="*/ 28 w 55"/>
                <a:gd name="T17" fmla="*/ 12 h 29"/>
                <a:gd name="T18" fmla="*/ 26 w 55"/>
                <a:gd name="T19" fmla="*/ 11 h 29"/>
                <a:gd name="T20" fmla="*/ 28 w 55"/>
                <a:gd name="T21" fmla="*/ 1 h 29"/>
                <a:gd name="T22" fmla="*/ 26 w 55"/>
                <a:gd name="T23" fmla="*/ 0 h 29"/>
                <a:gd name="T24" fmla="*/ 17 w 55"/>
                <a:gd name="T25" fmla="*/ 6 h 29"/>
                <a:gd name="T26" fmla="*/ 2 w 55"/>
                <a:gd name="T27" fmla="*/ 23 h 29"/>
                <a:gd name="T28" fmla="*/ 7 w 55"/>
                <a:gd name="T29" fmla="*/ 26 h 29"/>
                <a:gd name="T30" fmla="*/ 20 w 55"/>
                <a:gd name="T31" fmla="*/ 10 h 29"/>
                <a:gd name="T32" fmla="*/ 16 w 55"/>
                <a:gd name="T33" fmla="*/ 16 h 29"/>
                <a:gd name="T34" fmla="*/ 21 w 55"/>
                <a:gd name="T35" fmla="*/ 19 h 29"/>
                <a:gd name="T36" fmla="*/ 22 w 55"/>
                <a:gd name="T37" fmla="*/ 17 h 29"/>
                <a:gd name="T38" fmla="*/ 22 w 55"/>
                <a:gd name="T39" fmla="*/ 18 h 29"/>
                <a:gd name="T40" fmla="*/ 22 w 55"/>
                <a:gd name="T41" fmla="*/ 18 h 29"/>
                <a:gd name="T42" fmla="*/ 22 w 55"/>
                <a:gd name="T43" fmla="*/ 19 h 29"/>
                <a:gd name="T44" fmla="*/ 27 w 55"/>
                <a:gd name="T45" fmla="*/ 20 h 29"/>
                <a:gd name="T46" fmla="*/ 28 w 55"/>
                <a:gd name="T47" fmla="*/ 19 h 29"/>
                <a:gd name="T48" fmla="*/ 28 w 55"/>
                <a:gd name="T49" fmla="*/ 20 h 29"/>
                <a:gd name="T50" fmla="*/ 28 w 55"/>
                <a:gd name="T51" fmla="*/ 20 h 29"/>
                <a:gd name="T52" fmla="*/ 28 w 55"/>
                <a:gd name="T53" fmla="*/ 2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" h="29">
                  <a:moveTo>
                    <a:pt x="28" y="20"/>
                  </a:moveTo>
                  <a:cubicBezTo>
                    <a:pt x="28" y="22"/>
                    <a:pt x="29" y="22"/>
                    <a:pt x="31" y="23"/>
                  </a:cubicBezTo>
                  <a:cubicBezTo>
                    <a:pt x="32" y="23"/>
                    <a:pt x="33" y="22"/>
                    <a:pt x="34" y="22"/>
                  </a:cubicBezTo>
                  <a:cubicBezTo>
                    <a:pt x="39" y="19"/>
                    <a:pt x="46" y="22"/>
                    <a:pt x="52" y="22"/>
                  </a:cubicBezTo>
                  <a:cubicBezTo>
                    <a:pt x="55" y="22"/>
                    <a:pt x="55" y="17"/>
                    <a:pt x="52" y="17"/>
                  </a:cubicBezTo>
                  <a:cubicBezTo>
                    <a:pt x="45" y="17"/>
                    <a:pt x="40" y="15"/>
                    <a:pt x="33" y="16"/>
                  </a:cubicBezTo>
                  <a:cubicBezTo>
                    <a:pt x="33" y="16"/>
                    <a:pt x="33" y="16"/>
                    <a:pt x="33" y="15"/>
                  </a:cubicBezTo>
                  <a:cubicBezTo>
                    <a:pt x="31" y="13"/>
                    <a:pt x="30" y="12"/>
                    <a:pt x="28" y="13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1"/>
                    <a:pt x="27" y="11"/>
                    <a:pt x="26" y="11"/>
                  </a:cubicBezTo>
                  <a:cubicBezTo>
                    <a:pt x="28" y="8"/>
                    <a:pt x="29" y="4"/>
                    <a:pt x="28" y="1"/>
                  </a:cubicBezTo>
                  <a:cubicBezTo>
                    <a:pt x="28" y="1"/>
                    <a:pt x="27" y="0"/>
                    <a:pt x="26" y="0"/>
                  </a:cubicBezTo>
                  <a:cubicBezTo>
                    <a:pt x="22" y="0"/>
                    <a:pt x="20" y="4"/>
                    <a:pt x="17" y="6"/>
                  </a:cubicBezTo>
                  <a:cubicBezTo>
                    <a:pt x="12" y="11"/>
                    <a:pt x="7" y="17"/>
                    <a:pt x="2" y="23"/>
                  </a:cubicBezTo>
                  <a:cubicBezTo>
                    <a:pt x="0" y="26"/>
                    <a:pt x="5" y="29"/>
                    <a:pt x="7" y="26"/>
                  </a:cubicBezTo>
                  <a:cubicBezTo>
                    <a:pt x="11" y="21"/>
                    <a:pt x="15" y="15"/>
                    <a:pt x="20" y="10"/>
                  </a:cubicBezTo>
                  <a:cubicBezTo>
                    <a:pt x="19" y="12"/>
                    <a:pt x="18" y="14"/>
                    <a:pt x="16" y="16"/>
                  </a:cubicBezTo>
                  <a:cubicBezTo>
                    <a:pt x="15" y="19"/>
                    <a:pt x="19" y="21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7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9"/>
                  </a:cubicBezTo>
                  <a:cubicBezTo>
                    <a:pt x="21" y="21"/>
                    <a:pt x="25" y="23"/>
                    <a:pt x="27" y="20"/>
                  </a:cubicBezTo>
                  <a:cubicBezTo>
                    <a:pt x="27" y="20"/>
                    <a:pt x="27" y="19"/>
                    <a:pt x="28" y="19"/>
                  </a:cubicBezTo>
                  <a:cubicBezTo>
                    <a:pt x="28" y="19"/>
                    <a:pt x="28" y="20"/>
                    <a:pt x="28" y="20"/>
                  </a:cubicBezTo>
                  <a:close/>
                  <a:moveTo>
                    <a:pt x="28" y="20"/>
                  </a:moveTo>
                  <a:cubicBezTo>
                    <a:pt x="28" y="20"/>
                    <a:pt x="28" y="20"/>
                    <a:pt x="28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dirty="0">
                <a:latin typeface="微软雅黑" panose="020B0503020204020204" pitchFamily="34" charset="-122"/>
              </a:endParaRPr>
            </a:p>
          </p:txBody>
        </p:sp>
      </p:grpSp>
      <p:sp>
        <p:nvSpPr>
          <p:cNvPr id="101" name="Rounded Rectangle 100"/>
          <p:cNvSpPr/>
          <p:nvPr/>
        </p:nvSpPr>
        <p:spPr>
          <a:xfrm>
            <a:off x="9726305" y="1524941"/>
            <a:ext cx="1419367" cy="1473958"/>
          </a:xfrm>
          <a:prstGeom prst="roundRect">
            <a:avLst>
              <a:gd name="adj" fmla="val 11859"/>
            </a:avLst>
          </a:prstGeom>
          <a:solidFill>
            <a:srgbClr val="305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微软雅黑" panose="020B0503020204020204" pitchFamily="34" charset="-122"/>
            </a:endParaRPr>
          </a:p>
        </p:txBody>
      </p:sp>
      <p:grpSp>
        <p:nvGrpSpPr>
          <p:cNvPr id="44" name="Group 26"/>
          <p:cNvGrpSpPr>
            <a:grpSpLocks noChangeAspect="1"/>
          </p:cNvGrpSpPr>
          <p:nvPr/>
        </p:nvGrpSpPr>
        <p:grpSpPr bwMode="auto">
          <a:xfrm>
            <a:off x="10035938" y="1885533"/>
            <a:ext cx="790812" cy="790812"/>
            <a:chOff x="4822" y="2738"/>
            <a:chExt cx="248" cy="248"/>
          </a:xfrm>
          <a:solidFill>
            <a:schemeClr val="bg1"/>
          </a:solidFill>
        </p:grpSpPr>
        <p:sp>
          <p:nvSpPr>
            <p:cNvPr id="46" name="Freeform 27"/>
            <p:cNvSpPr>
              <a:spLocks noEditPoints="1"/>
            </p:cNvSpPr>
            <p:nvPr/>
          </p:nvSpPr>
          <p:spPr bwMode="auto">
            <a:xfrm>
              <a:off x="4822" y="2738"/>
              <a:ext cx="248" cy="248"/>
            </a:xfrm>
            <a:custGeom>
              <a:avLst/>
              <a:gdLst>
                <a:gd name="T0" fmla="*/ 93 w 102"/>
                <a:gd name="T1" fmla="*/ 0 h 102"/>
                <a:gd name="T2" fmla="*/ 22 w 102"/>
                <a:gd name="T3" fmla="*/ 0 h 102"/>
                <a:gd name="T4" fmla="*/ 13 w 102"/>
                <a:gd name="T5" fmla="*/ 10 h 102"/>
                <a:gd name="T6" fmla="*/ 13 w 102"/>
                <a:gd name="T7" fmla="*/ 16 h 102"/>
                <a:gd name="T8" fmla="*/ 10 w 102"/>
                <a:gd name="T9" fmla="*/ 16 h 102"/>
                <a:gd name="T10" fmla="*/ 0 w 102"/>
                <a:gd name="T11" fmla="*/ 26 h 102"/>
                <a:gd name="T12" fmla="*/ 0 w 102"/>
                <a:gd name="T13" fmla="*/ 90 h 102"/>
                <a:gd name="T14" fmla="*/ 13 w 102"/>
                <a:gd name="T15" fmla="*/ 102 h 102"/>
                <a:gd name="T16" fmla="*/ 90 w 102"/>
                <a:gd name="T17" fmla="*/ 102 h 102"/>
                <a:gd name="T18" fmla="*/ 102 w 102"/>
                <a:gd name="T19" fmla="*/ 90 h 102"/>
                <a:gd name="T20" fmla="*/ 102 w 102"/>
                <a:gd name="T21" fmla="*/ 10 h 102"/>
                <a:gd name="T22" fmla="*/ 93 w 102"/>
                <a:gd name="T23" fmla="*/ 0 h 102"/>
                <a:gd name="T24" fmla="*/ 96 w 102"/>
                <a:gd name="T25" fmla="*/ 90 h 102"/>
                <a:gd name="T26" fmla="*/ 90 w 102"/>
                <a:gd name="T27" fmla="*/ 96 h 102"/>
                <a:gd name="T28" fmla="*/ 13 w 102"/>
                <a:gd name="T29" fmla="*/ 96 h 102"/>
                <a:gd name="T30" fmla="*/ 6 w 102"/>
                <a:gd name="T31" fmla="*/ 90 h 102"/>
                <a:gd name="T32" fmla="*/ 6 w 102"/>
                <a:gd name="T33" fmla="*/ 26 h 102"/>
                <a:gd name="T34" fmla="*/ 10 w 102"/>
                <a:gd name="T35" fmla="*/ 22 h 102"/>
                <a:gd name="T36" fmla="*/ 13 w 102"/>
                <a:gd name="T37" fmla="*/ 22 h 102"/>
                <a:gd name="T38" fmla="*/ 13 w 102"/>
                <a:gd name="T39" fmla="*/ 86 h 102"/>
                <a:gd name="T40" fmla="*/ 16 w 102"/>
                <a:gd name="T41" fmla="*/ 90 h 102"/>
                <a:gd name="T42" fmla="*/ 19 w 102"/>
                <a:gd name="T43" fmla="*/ 86 h 102"/>
                <a:gd name="T44" fmla="*/ 19 w 102"/>
                <a:gd name="T45" fmla="*/ 10 h 102"/>
                <a:gd name="T46" fmla="*/ 22 w 102"/>
                <a:gd name="T47" fmla="*/ 6 h 102"/>
                <a:gd name="T48" fmla="*/ 93 w 102"/>
                <a:gd name="T49" fmla="*/ 6 h 102"/>
                <a:gd name="T50" fmla="*/ 96 w 102"/>
                <a:gd name="T51" fmla="*/ 10 h 102"/>
                <a:gd name="T52" fmla="*/ 96 w 102"/>
                <a:gd name="T53" fmla="*/ 90 h 102"/>
                <a:gd name="T54" fmla="*/ 96 w 102"/>
                <a:gd name="T55" fmla="*/ 90 h 102"/>
                <a:gd name="T56" fmla="*/ 96 w 102"/>
                <a:gd name="T57" fmla="*/ 9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2" h="102">
                  <a:moveTo>
                    <a:pt x="93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7" y="0"/>
                    <a:pt x="13" y="4"/>
                    <a:pt x="13" y="10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4" y="16"/>
                    <a:pt x="0" y="20"/>
                    <a:pt x="0" y="26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7"/>
                    <a:pt x="6" y="102"/>
                    <a:pt x="13" y="102"/>
                  </a:cubicBezTo>
                  <a:cubicBezTo>
                    <a:pt x="90" y="102"/>
                    <a:pt x="90" y="102"/>
                    <a:pt x="90" y="102"/>
                  </a:cubicBezTo>
                  <a:cubicBezTo>
                    <a:pt x="97" y="102"/>
                    <a:pt x="102" y="97"/>
                    <a:pt x="102" y="90"/>
                  </a:cubicBezTo>
                  <a:cubicBezTo>
                    <a:pt x="102" y="10"/>
                    <a:pt x="102" y="10"/>
                    <a:pt x="102" y="10"/>
                  </a:cubicBezTo>
                  <a:cubicBezTo>
                    <a:pt x="102" y="4"/>
                    <a:pt x="98" y="0"/>
                    <a:pt x="93" y="0"/>
                  </a:cubicBezTo>
                  <a:close/>
                  <a:moveTo>
                    <a:pt x="96" y="90"/>
                  </a:moveTo>
                  <a:cubicBezTo>
                    <a:pt x="96" y="93"/>
                    <a:pt x="93" y="96"/>
                    <a:pt x="90" y="96"/>
                  </a:cubicBezTo>
                  <a:cubicBezTo>
                    <a:pt x="13" y="96"/>
                    <a:pt x="13" y="96"/>
                    <a:pt x="13" y="96"/>
                  </a:cubicBezTo>
                  <a:cubicBezTo>
                    <a:pt x="9" y="96"/>
                    <a:pt x="6" y="93"/>
                    <a:pt x="6" y="90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4"/>
                    <a:pt x="8" y="22"/>
                    <a:pt x="10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86"/>
                    <a:pt x="13" y="86"/>
                    <a:pt x="13" y="86"/>
                  </a:cubicBezTo>
                  <a:cubicBezTo>
                    <a:pt x="13" y="88"/>
                    <a:pt x="14" y="90"/>
                    <a:pt x="16" y="90"/>
                  </a:cubicBezTo>
                  <a:cubicBezTo>
                    <a:pt x="18" y="90"/>
                    <a:pt x="19" y="88"/>
                    <a:pt x="19" y="86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8"/>
                    <a:pt x="21" y="6"/>
                    <a:pt x="22" y="6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95" y="6"/>
                    <a:pt x="96" y="8"/>
                    <a:pt x="96" y="10"/>
                  </a:cubicBezTo>
                  <a:lnTo>
                    <a:pt x="96" y="90"/>
                  </a:lnTo>
                  <a:close/>
                  <a:moveTo>
                    <a:pt x="96" y="90"/>
                  </a:moveTo>
                  <a:cubicBezTo>
                    <a:pt x="96" y="90"/>
                    <a:pt x="96" y="90"/>
                    <a:pt x="96" y="9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dirty="0">
                <a:latin typeface="微软雅黑" panose="020B0503020204020204" pitchFamily="34" charset="-122"/>
              </a:endParaRPr>
            </a:p>
          </p:txBody>
        </p:sp>
        <p:sp>
          <p:nvSpPr>
            <p:cNvPr id="52" name="Freeform 28"/>
            <p:cNvSpPr>
              <a:spLocks noEditPoints="1"/>
            </p:cNvSpPr>
            <p:nvPr/>
          </p:nvSpPr>
          <p:spPr bwMode="auto">
            <a:xfrm>
              <a:off x="4971" y="2830"/>
              <a:ext cx="70" cy="10"/>
            </a:xfrm>
            <a:custGeom>
              <a:avLst/>
              <a:gdLst>
                <a:gd name="T0" fmla="*/ 1 w 29"/>
                <a:gd name="T1" fmla="*/ 4 h 4"/>
                <a:gd name="T2" fmla="*/ 27 w 29"/>
                <a:gd name="T3" fmla="*/ 4 h 4"/>
                <a:gd name="T4" fmla="*/ 29 w 29"/>
                <a:gd name="T5" fmla="*/ 2 h 4"/>
                <a:gd name="T6" fmla="*/ 27 w 29"/>
                <a:gd name="T7" fmla="*/ 0 h 4"/>
                <a:gd name="T8" fmla="*/ 1 w 29"/>
                <a:gd name="T9" fmla="*/ 0 h 4"/>
                <a:gd name="T10" fmla="*/ 0 w 29"/>
                <a:gd name="T11" fmla="*/ 2 h 4"/>
                <a:gd name="T12" fmla="*/ 1 w 29"/>
                <a:gd name="T13" fmla="*/ 4 h 4"/>
                <a:gd name="T14" fmla="*/ 1 w 29"/>
                <a:gd name="T15" fmla="*/ 4 h 4"/>
                <a:gd name="T16" fmla="*/ 1 w 29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4">
                  <a:moveTo>
                    <a:pt x="1" y="4"/>
                  </a:moveTo>
                  <a:cubicBezTo>
                    <a:pt x="27" y="4"/>
                    <a:pt x="27" y="4"/>
                    <a:pt x="27" y="4"/>
                  </a:cubicBezTo>
                  <a:cubicBezTo>
                    <a:pt x="28" y="4"/>
                    <a:pt x="29" y="3"/>
                    <a:pt x="29" y="2"/>
                  </a:cubicBezTo>
                  <a:cubicBezTo>
                    <a:pt x="29" y="1"/>
                    <a:pt x="28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1" y="4"/>
                  </a:cubicBezTo>
                  <a:close/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dirty="0">
                <a:latin typeface="微软雅黑" panose="020B0503020204020204" pitchFamily="34" charset="-122"/>
              </a:endParaRPr>
            </a:p>
          </p:txBody>
        </p:sp>
        <p:sp>
          <p:nvSpPr>
            <p:cNvPr id="53" name="Freeform 29"/>
            <p:cNvSpPr>
              <a:spLocks noEditPoints="1"/>
            </p:cNvSpPr>
            <p:nvPr/>
          </p:nvSpPr>
          <p:spPr bwMode="auto">
            <a:xfrm>
              <a:off x="4971" y="2808"/>
              <a:ext cx="70" cy="7"/>
            </a:xfrm>
            <a:custGeom>
              <a:avLst/>
              <a:gdLst>
                <a:gd name="T0" fmla="*/ 1 w 29"/>
                <a:gd name="T1" fmla="*/ 3 h 3"/>
                <a:gd name="T2" fmla="*/ 27 w 29"/>
                <a:gd name="T3" fmla="*/ 3 h 3"/>
                <a:gd name="T4" fmla="*/ 29 w 29"/>
                <a:gd name="T5" fmla="*/ 1 h 3"/>
                <a:gd name="T6" fmla="*/ 27 w 29"/>
                <a:gd name="T7" fmla="*/ 0 h 3"/>
                <a:gd name="T8" fmla="*/ 1 w 29"/>
                <a:gd name="T9" fmla="*/ 0 h 3"/>
                <a:gd name="T10" fmla="*/ 0 w 29"/>
                <a:gd name="T11" fmla="*/ 1 h 3"/>
                <a:gd name="T12" fmla="*/ 1 w 29"/>
                <a:gd name="T13" fmla="*/ 3 h 3"/>
                <a:gd name="T14" fmla="*/ 1 w 29"/>
                <a:gd name="T15" fmla="*/ 3 h 3"/>
                <a:gd name="T16" fmla="*/ 1 w 29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3">
                  <a:moveTo>
                    <a:pt x="1" y="3"/>
                  </a:moveTo>
                  <a:cubicBezTo>
                    <a:pt x="27" y="3"/>
                    <a:pt x="27" y="3"/>
                    <a:pt x="27" y="3"/>
                  </a:cubicBezTo>
                  <a:cubicBezTo>
                    <a:pt x="28" y="3"/>
                    <a:pt x="29" y="2"/>
                    <a:pt x="29" y="1"/>
                  </a:cubicBezTo>
                  <a:cubicBezTo>
                    <a:pt x="29" y="1"/>
                    <a:pt x="28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1" y="3"/>
                    <a:pt x="1" y="3"/>
                  </a:cubicBezTo>
                  <a:close/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dirty="0">
                <a:latin typeface="微软雅黑" panose="020B0503020204020204" pitchFamily="34" charset="-122"/>
              </a:endParaRPr>
            </a:p>
          </p:txBody>
        </p:sp>
        <p:sp>
          <p:nvSpPr>
            <p:cNvPr id="54" name="Freeform 30"/>
            <p:cNvSpPr>
              <a:spLocks noEditPoints="1"/>
            </p:cNvSpPr>
            <p:nvPr/>
          </p:nvSpPr>
          <p:spPr bwMode="auto">
            <a:xfrm>
              <a:off x="4971" y="2784"/>
              <a:ext cx="70" cy="7"/>
            </a:xfrm>
            <a:custGeom>
              <a:avLst/>
              <a:gdLst>
                <a:gd name="T0" fmla="*/ 1 w 29"/>
                <a:gd name="T1" fmla="*/ 3 h 3"/>
                <a:gd name="T2" fmla="*/ 27 w 29"/>
                <a:gd name="T3" fmla="*/ 3 h 3"/>
                <a:gd name="T4" fmla="*/ 29 w 29"/>
                <a:gd name="T5" fmla="*/ 2 h 3"/>
                <a:gd name="T6" fmla="*/ 27 w 29"/>
                <a:gd name="T7" fmla="*/ 0 h 3"/>
                <a:gd name="T8" fmla="*/ 1 w 29"/>
                <a:gd name="T9" fmla="*/ 0 h 3"/>
                <a:gd name="T10" fmla="*/ 0 w 29"/>
                <a:gd name="T11" fmla="*/ 2 h 3"/>
                <a:gd name="T12" fmla="*/ 1 w 29"/>
                <a:gd name="T13" fmla="*/ 3 h 3"/>
                <a:gd name="T14" fmla="*/ 1 w 29"/>
                <a:gd name="T15" fmla="*/ 3 h 3"/>
                <a:gd name="T16" fmla="*/ 1 w 29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3">
                  <a:moveTo>
                    <a:pt x="1" y="3"/>
                  </a:moveTo>
                  <a:cubicBezTo>
                    <a:pt x="27" y="3"/>
                    <a:pt x="27" y="3"/>
                    <a:pt x="27" y="3"/>
                  </a:cubicBezTo>
                  <a:cubicBezTo>
                    <a:pt x="28" y="3"/>
                    <a:pt x="29" y="3"/>
                    <a:pt x="29" y="2"/>
                  </a:cubicBezTo>
                  <a:cubicBezTo>
                    <a:pt x="29" y="1"/>
                    <a:pt x="28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3"/>
                    <a:pt x="1" y="3"/>
                  </a:cubicBezTo>
                  <a:close/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dirty="0">
                <a:latin typeface="微软雅黑" panose="020B0503020204020204" pitchFamily="34" charset="-122"/>
              </a:endParaRPr>
            </a:p>
          </p:txBody>
        </p:sp>
        <p:sp>
          <p:nvSpPr>
            <p:cNvPr id="55" name="Freeform 31"/>
            <p:cNvSpPr>
              <a:spLocks noEditPoints="1"/>
            </p:cNvSpPr>
            <p:nvPr/>
          </p:nvSpPr>
          <p:spPr bwMode="auto">
            <a:xfrm>
              <a:off x="4886" y="2947"/>
              <a:ext cx="68" cy="10"/>
            </a:xfrm>
            <a:custGeom>
              <a:avLst/>
              <a:gdLst>
                <a:gd name="T0" fmla="*/ 27 w 28"/>
                <a:gd name="T1" fmla="*/ 0 h 4"/>
                <a:gd name="T2" fmla="*/ 1 w 28"/>
                <a:gd name="T3" fmla="*/ 0 h 4"/>
                <a:gd name="T4" fmla="*/ 0 w 28"/>
                <a:gd name="T5" fmla="*/ 2 h 4"/>
                <a:gd name="T6" fmla="*/ 1 w 28"/>
                <a:gd name="T7" fmla="*/ 4 h 4"/>
                <a:gd name="T8" fmla="*/ 27 w 28"/>
                <a:gd name="T9" fmla="*/ 4 h 4"/>
                <a:gd name="T10" fmla="*/ 28 w 28"/>
                <a:gd name="T11" fmla="*/ 2 h 4"/>
                <a:gd name="T12" fmla="*/ 27 w 28"/>
                <a:gd name="T13" fmla="*/ 0 h 4"/>
                <a:gd name="T14" fmla="*/ 27 w 28"/>
                <a:gd name="T15" fmla="*/ 0 h 4"/>
                <a:gd name="T16" fmla="*/ 27 w 28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4">
                  <a:moveTo>
                    <a:pt x="2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8" y="4"/>
                    <a:pt x="28" y="3"/>
                    <a:pt x="28" y="2"/>
                  </a:cubicBezTo>
                  <a:cubicBezTo>
                    <a:pt x="28" y="1"/>
                    <a:pt x="28" y="0"/>
                    <a:pt x="27" y="0"/>
                  </a:cubicBezTo>
                  <a:close/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dirty="0">
                <a:latin typeface="微软雅黑" panose="020B0503020204020204" pitchFamily="34" charset="-122"/>
              </a:endParaRPr>
            </a:p>
          </p:txBody>
        </p:sp>
        <p:sp>
          <p:nvSpPr>
            <p:cNvPr id="57" name="Freeform 32"/>
            <p:cNvSpPr>
              <a:spLocks noEditPoints="1"/>
            </p:cNvSpPr>
            <p:nvPr/>
          </p:nvSpPr>
          <p:spPr bwMode="auto">
            <a:xfrm>
              <a:off x="4886" y="2925"/>
              <a:ext cx="68" cy="7"/>
            </a:xfrm>
            <a:custGeom>
              <a:avLst/>
              <a:gdLst>
                <a:gd name="T0" fmla="*/ 27 w 28"/>
                <a:gd name="T1" fmla="*/ 0 h 3"/>
                <a:gd name="T2" fmla="*/ 1 w 28"/>
                <a:gd name="T3" fmla="*/ 0 h 3"/>
                <a:gd name="T4" fmla="*/ 0 w 28"/>
                <a:gd name="T5" fmla="*/ 1 h 3"/>
                <a:gd name="T6" fmla="*/ 1 w 28"/>
                <a:gd name="T7" fmla="*/ 3 h 3"/>
                <a:gd name="T8" fmla="*/ 27 w 28"/>
                <a:gd name="T9" fmla="*/ 3 h 3"/>
                <a:gd name="T10" fmla="*/ 28 w 28"/>
                <a:gd name="T11" fmla="*/ 1 h 3"/>
                <a:gd name="T12" fmla="*/ 27 w 28"/>
                <a:gd name="T13" fmla="*/ 0 h 3"/>
                <a:gd name="T14" fmla="*/ 27 w 28"/>
                <a:gd name="T15" fmla="*/ 0 h 3"/>
                <a:gd name="T16" fmla="*/ 27 w 28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3">
                  <a:moveTo>
                    <a:pt x="2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8" y="3"/>
                    <a:pt x="28" y="2"/>
                    <a:pt x="28" y="1"/>
                  </a:cubicBezTo>
                  <a:cubicBezTo>
                    <a:pt x="28" y="1"/>
                    <a:pt x="28" y="0"/>
                    <a:pt x="27" y="0"/>
                  </a:cubicBezTo>
                  <a:close/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dirty="0">
                <a:latin typeface="微软雅黑" panose="020B0503020204020204" pitchFamily="34" charset="-122"/>
              </a:endParaRPr>
            </a:p>
          </p:txBody>
        </p:sp>
        <p:sp>
          <p:nvSpPr>
            <p:cNvPr id="58" name="Freeform 33"/>
            <p:cNvSpPr>
              <a:spLocks noEditPoints="1"/>
            </p:cNvSpPr>
            <p:nvPr/>
          </p:nvSpPr>
          <p:spPr bwMode="auto">
            <a:xfrm>
              <a:off x="4886" y="2901"/>
              <a:ext cx="68" cy="7"/>
            </a:xfrm>
            <a:custGeom>
              <a:avLst/>
              <a:gdLst>
                <a:gd name="T0" fmla="*/ 27 w 28"/>
                <a:gd name="T1" fmla="*/ 0 h 3"/>
                <a:gd name="T2" fmla="*/ 1 w 28"/>
                <a:gd name="T3" fmla="*/ 0 h 3"/>
                <a:gd name="T4" fmla="*/ 0 w 28"/>
                <a:gd name="T5" fmla="*/ 2 h 3"/>
                <a:gd name="T6" fmla="*/ 1 w 28"/>
                <a:gd name="T7" fmla="*/ 3 h 3"/>
                <a:gd name="T8" fmla="*/ 27 w 28"/>
                <a:gd name="T9" fmla="*/ 3 h 3"/>
                <a:gd name="T10" fmla="*/ 28 w 28"/>
                <a:gd name="T11" fmla="*/ 2 h 3"/>
                <a:gd name="T12" fmla="*/ 27 w 28"/>
                <a:gd name="T13" fmla="*/ 0 h 3"/>
                <a:gd name="T14" fmla="*/ 27 w 28"/>
                <a:gd name="T15" fmla="*/ 0 h 3"/>
                <a:gd name="T16" fmla="*/ 27 w 28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3">
                  <a:moveTo>
                    <a:pt x="2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8" y="3"/>
                    <a:pt x="28" y="3"/>
                    <a:pt x="28" y="2"/>
                  </a:cubicBezTo>
                  <a:cubicBezTo>
                    <a:pt x="28" y="1"/>
                    <a:pt x="28" y="0"/>
                    <a:pt x="27" y="0"/>
                  </a:cubicBezTo>
                  <a:close/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dirty="0">
                <a:latin typeface="微软雅黑" panose="020B0503020204020204" pitchFamily="34" charset="-122"/>
              </a:endParaRPr>
            </a:p>
          </p:txBody>
        </p:sp>
        <p:sp>
          <p:nvSpPr>
            <p:cNvPr id="59" name="Freeform 34"/>
            <p:cNvSpPr>
              <a:spLocks noEditPoints="1"/>
            </p:cNvSpPr>
            <p:nvPr/>
          </p:nvSpPr>
          <p:spPr bwMode="auto">
            <a:xfrm>
              <a:off x="4971" y="2947"/>
              <a:ext cx="70" cy="10"/>
            </a:xfrm>
            <a:custGeom>
              <a:avLst/>
              <a:gdLst>
                <a:gd name="T0" fmla="*/ 27 w 29"/>
                <a:gd name="T1" fmla="*/ 0 h 4"/>
                <a:gd name="T2" fmla="*/ 1 w 29"/>
                <a:gd name="T3" fmla="*/ 0 h 4"/>
                <a:gd name="T4" fmla="*/ 0 w 29"/>
                <a:gd name="T5" fmla="*/ 2 h 4"/>
                <a:gd name="T6" fmla="*/ 1 w 29"/>
                <a:gd name="T7" fmla="*/ 4 h 4"/>
                <a:gd name="T8" fmla="*/ 27 w 29"/>
                <a:gd name="T9" fmla="*/ 4 h 4"/>
                <a:gd name="T10" fmla="*/ 29 w 29"/>
                <a:gd name="T11" fmla="*/ 2 h 4"/>
                <a:gd name="T12" fmla="*/ 27 w 29"/>
                <a:gd name="T13" fmla="*/ 0 h 4"/>
                <a:gd name="T14" fmla="*/ 27 w 29"/>
                <a:gd name="T15" fmla="*/ 0 h 4"/>
                <a:gd name="T16" fmla="*/ 27 w 29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4">
                  <a:moveTo>
                    <a:pt x="2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8" y="4"/>
                    <a:pt x="29" y="3"/>
                    <a:pt x="29" y="2"/>
                  </a:cubicBezTo>
                  <a:cubicBezTo>
                    <a:pt x="29" y="1"/>
                    <a:pt x="28" y="0"/>
                    <a:pt x="27" y="0"/>
                  </a:cubicBezTo>
                  <a:close/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dirty="0">
                <a:latin typeface="微软雅黑" panose="020B0503020204020204" pitchFamily="34" charset="-122"/>
              </a:endParaRPr>
            </a:p>
          </p:txBody>
        </p:sp>
        <p:sp>
          <p:nvSpPr>
            <p:cNvPr id="60" name="Freeform 35"/>
            <p:cNvSpPr>
              <a:spLocks noEditPoints="1"/>
            </p:cNvSpPr>
            <p:nvPr/>
          </p:nvSpPr>
          <p:spPr bwMode="auto">
            <a:xfrm>
              <a:off x="4971" y="2925"/>
              <a:ext cx="70" cy="7"/>
            </a:xfrm>
            <a:custGeom>
              <a:avLst/>
              <a:gdLst>
                <a:gd name="T0" fmla="*/ 27 w 29"/>
                <a:gd name="T1" fmla="*/ 0 h 3"/>
                <a:gd name="T2" fmla="*/ 1 w 29"/>
                <a:gd name="T3" fmla="*/ 0 h 3"/>
                <a:gd name="T4" fmla="*/ 0 w 29"/>
                <a:gd name="T5" fmla="*/ 1 h 3"/>
                <a:gd name="T6" fmla="*/ 1 w 29"/>
                <a:gd name="T7" fmla="*/ 3 h 3"/>
                <a:gd name="T8" fmla="*/ 27 w 29"/>
                <a:gd name="T9" fmla="*/ 3 h 3"/>
                <a:gd name="T10" fmla="*/ 29 w 29"/>
                <a:gd name="T11" fmla="*/ 1 h 3"/>
                <a:gd name="T12" fmla="*/ 27 w 29"/>
                <a:gd name="T13" fmla="*/ 0 h 3"/>
                <a:gd name="T14" fmla="*/ 27 w 29"/>
                <a:gd name="T15" fmla="*/ 0 h 3"/>
                <a:gd name="T16" fmla="*/ 27 w 29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3">
                  <a:moveTo>
                    <a:pt x="2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8" y="3"/>
                    <a:pt x="29" y="2"/>
                    <a:pt x="29" y="1"/>
                  </a:cubicBezTo>
                  <a:cubicBezTo>
                    <a:pt x="29" y="1"/>
                    <a:pt x="28" y="0"/>
                    <a:pt x="27" y="0"/>
                  </a:cubicBezTo>
                  <a:close/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dirty="0">
                <a:latin typeface="微软雅黑" panose="020B0503020204020204" pitchFamily="34" charset="-122"/>
              </a:endParaRPr>
            </a:p>
          </p:txBody>
        </p:sp>
        <p:sp>
          <p:nvSpPr>
            <p:cNvPr id="61" name="Freeform 36"/>
            <p:cNvSpPr>
              <a:spLocks noEditPoints="1"/>
            </p:cNvSpPr>
            <p:nvPr/>
          </p:nvSpPr>
          <p:spPr bwMode="auto">
            <a:xfrm>
              <a:off x="4971" y="2901"/>
              <a:ext cx="70" cy="7"/>
            </a:xfrm>
            <a:custGeom>
              <a:avLst/>
              <a:gdLst>
                <a:gd name="T0" fmla="*/ 27 w 29"/>
                <a:gd name="T1" fmla="*/ 0 h 3"/>
                <a:gd name="T2" fmla="*/ 1 w 29"/>
                <a:gd name="T3" fmla="*/ 0 h 3"/>
                <a:gd name="T4" fmla="*/ 0 w 29"/>
                <a:gd name="T5" fmla="*/ 2 h 3"/>
                <a:gd name="T6" fmla="*/ 1 w 29"/>
                <a:gd name="T7" fmla="*/ 3 h 3"/>
                <a:gd name="T8" fmla="*/ 27 w 29"/>
                <a:gd name="T9" fmla="*/ 3 h 3"/>
                <a:gd name="T10" fmla="*/ 29 w 29"/>
                <a:gd name="T11" fmla="*/ 2 h 3"/>
                <a:gd name="T12" fmla="*/ 27 w 29"/>
                <a:gd name="T13" fmla="*/ 0 h 3"/>
                <a:gd name="T14" fmla="*/ 27 w 29"/>
                <a:gd name="T15" fmla="*/ 0 h 3"/>
                <a:gd name="T16" fmla="*/ 27 w 29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3">
                  <a:moveTo>
                    <a:pt x="2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8" y="3"/>
                    <a:pt x="29" y="3"/>
                    <a:pt x="29" y="2"/>
                  </a:cubicBezTo>
                  <a:cubicBezTo>
                    <a:pt x="29" y="1"/>
                    <a:pt x="28" y="0"/>
                    <a:pt x="27" y="0"/>
                  </a:cubicBezTo>
                  <a:close/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dirty="0">
                <a:latin typeface="微软雅黑" panose="020B0503020204020204" pitchFamily="34" charset="-122"/>
              </a:endParaRPr>
            </a:p>
          </p:txBody>
        </p:sp>
        <p:sp>
          <p:nvSpPr>
            <p:cNvPr id="62" name="Freeform 37"/>
            <p:cNvSpPr>
              <a:spLocks noEditPoints="1"/>
            </p:cNvSpPr>
            <p:nvPr/>
          </p:nvSpPr>
          <p:spPr bwMode="auto">
            <a:xfrm>
              <a:off x="4886" y="2854"/>
              <a:ext cx="155" cy="8"/>
            </a:xfrm>
            <a:custGeom>
              <a:avLst/>
              <a:gdLst>
                <a:gd name="T0" fmla="*/ 62 w 64"/>
                <a:gd name="T1" fmla="*/ 0 h 3"/>
                <a:gd name="T2" fmla="*/ 1 w 64"/>
                <a:gd name="T3" fmla="*/ 0 h 3"/>
                <a:gd name="T4" fmla="*/ 0 w 64"/>
                <a:gd name="T5" fmla="*/ 2 h 3"/>
                <a:gd name="T6" fmla="*/ 1 w 64"/>
                <a:gd name="T7" fmla="*/ 3 h 3"/>
                <a:gd name="T8" fmla="*/ 62 w 64"/>
                <a:gd name="T9" fmla="*/ 3 h 3"/>
                <a:gd name="T10" fmla="*/ 64 w 64"/>
                <a:gd name="T11" fmla="*/ 2 h 3"/>
                <a:gd name="T12" fmla="*/ 62 w 64"/>
                <a:gd name="T13" fmla="*/ 0 h 3"/>
                <a:gd name="T14" fmla="*/ 62 w 64"/>
                <a:gd name="T15" fmla="*/ 0 h 3"/>
                <a:gd name="T16" fmla="*/ 62 w 6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3">
                  <a:moveTo>
                    <a:pt x="6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3" y="3"/>
                    <a:pt x="64" y="2"/>
                    <a:pt x="64" y="2"/>
                  </a:cubicBezTo>
                  <a:cubicBezTo>
                    <a:pt x="64" y="1"/>
                    <a:pt x="63" y="0"/>
                    <a:pt x="62" y="0"/>
                  </a:cubicBezTo>
                  <a:close/>
                  <a:moveTo>
                    <a:pt x="62" y="0"/>
                  </a:moveTo>
                  <a:cubicBezTo>
                    <a:pt x="62" y="0"/>
                    <a:pt x="62" y="0"/>
                    <a:pt x="6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dirty="0">
                <a:latin typeface="微软雅黑" panose="020B0503020204020204" pitchFamily="34" charset="-122"/>
              </a:endParaRPr>
            </a:p>
          </p:txBody>
        </p:sp>
        <p:sp>
          <p:nvSpPr>
            <p:cNvPr id="64" name="Freeform 38"/>
            <p:cNvSpPr>
              <a:spLocks noEditPoints="1"/>
            </p:cNvSpPr>
            <p:nvPr/>
          </p:nvSpPr>
          <p:spPr bwMode="auto">
            <a:xfrm>
              <a:off x="4886" y="2879"/>
              <a:ext cx="155" cy="7"/>
            </a:xfrm>
            <a:custGeom>
              <a:avLst/>
              <a:gdLst>
                <a:gd name="T0" fmla="*/ 62 w 64"/>
                <a:gd name="T1" fmla="*/ 0 h 3"/>
                <a:gd name="T2" fmla="*/ 1 w 64"/>
                <a:gd name="T3" fmla="*/ 0 h 3"/>
                <a:gd name="T4" fmla="*/ 0 w 64"/>
                <a:gd name="T5" fmla="*/ 1 h 3"/>
                <a:gd name="T6" fmla="*/ 1 w 64"/>
                <a:gd name="T7" fmla="*/ 3 h 3"/>
                <a:gd name="T8" fmla="*/ 62 w 64"/>
                <a:gd name="T9" fmla="*/ 3 h 3"/>
                <a:gd name="T10" fmla="*/ 64 w 64"/>
                <a:gd name="T11" fmla="*/ 1 h 3"/>
                <a:gd name="T12" fmla="*/ 62 w 64"/>
                <a:gd name="T13" fmla="*/ 0 h 3"/>
                <a:gd name="T14" fmla="*/ 62 w 64"/>
                <a:gd name="T15" fmla="*/ 0 h 3"/>
                <a:gd name="T16" fmla="*/ 62 w 6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3">
                  <a:moveTo>
                    <a:pt x="6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3" y="3"/>
                    <a:pt x="64" y="2"/>
                    <a:pt x="64" y="1"/>
                  </a:cubicBezTo>
                  <a:cubicBezTo>
                    <a:pt x="64" y="0"/>
                    <a:pt x="63" y="0"/>
                    <a:pt x="62" y="0"/>
                  </a:cubicBezTo>
                  <a:close/>
                  <a:moveTo>
                    <a:pt x="62" y="0"/>
                  </a:moveTo>
                  <a:cubicBezTo>
                    <a:pt x="62" y="0"/>
                    <a:pt x="62" y="0"/>
                    <a:pt x="6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dirty="0">
                <a:latin typeface="微软雅黑" panose="020B0503020204020204" pitchFamily="34" charset="-122"/>
              </a:endParaRPr>
            </a:p>
          </p:txBody>
        </p:sp>
        <p:sp>
          <p:nvSpPr>
            <p:cNvPr id="65" name="Freeform 39"/>
            <p:cNvSpPr>
              <a:spLocks noEditPoints="1"/>
            </p:cNvSpPr>
            <p:nvPr/>
          </p:nvSpPr>
          <p:spPr bwMode="auto">
            <a:xfrm>
              <a:off x="4886" y="2769"/>
              <a:ext cx="68" cy="71"/>
            </a:xfrm>
            <a:custGeom>
              <a:avLst/>
              <a:gdLst>
                <a:gd name="T0" fmla="*/ 3 w 28"/>
                <a:gd name="T1" fmla="*/ 29 h 29"/>
                <a:gd name="T2" fmla="*/ 25 w 28"/>
                <a:gd name="T3" fmla="*/ 29 h 29"/>
                <a:gd name="T4" fmla="*/ 28 w 28"/>
                <a:gd name="T5" fmla="*/ 25 h 29"/>
                <a:gd name="T6" fmla="*/ 28 w 28"/>
                <a:gd name="T7" fmla="*/ 3 h 29"/>
                <a:gd name="T8" fmla="*/ 25 w 28"/>
                <a:gd name="T9" fmla="*/ 0 h 29"/>
                <a:gd name="T10" fmla="*/ 3 w 28"/>
                <a:gd name="T11" fmla="*/ 0 h 29"/>
                <a:gd name="T12" fmla="*/ 0 w 28"/>
                <a:gd name="T13" fmla="*/ 3 h 29"/>
                <a:gd name="T14" fmla="*/ 0 w 28"/>
                <a:gd name="T15" fmla="*/ 25 h 29"/>
                <a:gd name="T16" fmla="*/ 3 w 28"/>
                <a:gd name="T17" fmla="*/ 29 h 29"/>
                <a:gd name="T18" fmla="*/ 6 w 28"/>
                <a:gd name="T19" fmla="*/ 6 h 29"/>
                <a:gd name="T20" fmla="*/ 22 w 28"/>
                <a:gd name="T21" fmla="*/ 6 h 29"/>
                <a:gd name="T22" fmla="*/ 22 w 28"/>
                <a:gd name="T23" fmla="*/ 22 h 29"/>
                <a:gd name="T24" fmla="*/ 6 w 28"/>
                <a:gd name="T25" fmla="*/ 22 h 29"/>
                <a:gd name="T26" fmla="*/ 6 w 28"/>
                <a:gd name="T27" fmla="*/ 6 h 29"/>
                <a:gd name="T28" fmla="*/ 6 w 28"/>
                <a:gd name="T29" fmla="*/ 6 h 29"/>
                <a:gd name="T30" fmla="*/ 6 w 28"/>
                <a:gd name="T31" fmla="*/ 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" h="29">
                  <a:moveTo>
                    <a:pt x="3" y="29"/>
                  </a:moveTo>
                  <a:cubicBezTo>
                    <a:pt x="25" y="29"/>
                    <a:pt x="25" y="29"/>
                    <a:pt x="25" y="29"/>
                  </a:cubicBezTo>
                  <a:cubicBezTo>
                    <a:pt x="27" y="29"/>
                    <a:pt x="28" y="27"/>
                    <a:pt x="28" y="25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1"/>
                    <a:pt x="27" y="0"/>
                    <a:pt x="25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1" y="29"/>
                    <a:pt x="3" y="29"/>
                  </a:cubicBezTo>
                  <a:close/>
                  <a:moveTo>
                    <a:pt x="6" y="6"/>
                  </a:moveTo>
                  <a:cubicBezTo>
                    <a:pt x="22" y="6"/>
                    <a:pt x="22" y="6"/>
                    <a:pt x="22" y="6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6" y="22"/>
                    <a:pt x="6" y="22"/>
                    <a:pt x="6" y="22"/>
                  </a:cubicBezTo>
                  <a:lnTo>
                    <a:pt x="6" y="6"/>
                  </a:lnTo>
                  <a:close/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dirty="0">
                <a:latin typeface="微软雅黑" panose="020B0503020204020204" pitchFamily="34" charset="-122"/>
              </a:endParaRPr>
            </a:p>
          </p:txBody>
        </p:sp>
      </p:grpSp>
      <p:sp>
        <p:nvSpPr>
          <p:cNvPr id="116" name="Freeform 43"/>
          <p:cNvSpPr>
            <a:spLocks noEditPoints="1"/>
          </p:cNvSpPr>
          <p:nvPr/>
        </p:nvSpPr>
        <p:spPr bwMode="auto">
          <a:xfrm>
            <a:off x="1162050" y="4956176"/>
            <a:ext cx="1223962" cy="1071562"/>
          </a:xfrm>
          <a:custGeom>
            <a:avLst/>
            <a:gdLst>
              <a:gd name="T0" fmla="*/ 622 w 931"/>
              <a:gd name="T1" fmla="*/ 710 h 814"/>
              <a:gd name="T2" fmla="*/ 604 w 931"/>
              <a:gd name="T3" fmla="*/ 707 h 814"/>
              <a:gd name="T4" fmla="*/ 542 w 931"/>
              <a:gd name="T5" fmla="*/ 707 h 814"/>
              <a:gd name="T6" fmla="*/ 542 w 931"/>
              <a:gd name="T7" fmla="*/ 635 h 814"/>
              <a:gd name="T8" fmla="*/ 670 w 931"/>
              <a:gd name="T9" fmla="*/ 635 h 814"/>
              <a:gd name="T10" fmla="*/ 765 w 931"/>
              <a:gd name="T11" fmla="*/ 585 h 814"/>
              <a:gd name="T12" fmla="*/ 742 w 931"/>
              <a:gd name="T13" fmla="*/ 543 h 814"/>
              <a:gd name="T14" fmla="*/ 92 w 931"/>
              <a:gd name="T15" fmla="*/ 543 h 814"/>
              <a:gd name="T16" fmla="*/ 92 w 931"/>
              <a:gd name="T17" fmla="*/ 92 h 814"/>
              <a:gd name="T18" fmla="*/ 839 w 931"/>
              <a:gd name="T19" fmla="*/ 92 h 814"/>
              <a:gd name="T20" fmla="*/ 839 w 931"/>
              <a:gd name="T21" fmla="*/ 206 h 814"/>
              <a:gd name="T22" fmla="*/ 931 w 931"/>
              <a:gd name="T23" fmla="*/ 189 h 814"/>
              <a:gd name="T24" fmla="*/ 931 w 931"/>
              <a:gd name="T25" fmla="*/ 79 h 814"/>
              <a:gd name="T26" fmla="*/ 851 w 931"/>
              <a:gd name="T27" fmla="*/ 0 h 814"/>
              <a:gd name="T28" fmla="*/ 79 w 931"/>
              <a:gd name="T29" fmla="*/ 0 h 814"/>
              <a:gd name="T30" fmla="*/ 0 w 931"/>
              <a:gd name="T31" fmla="*/ 79 h 814"/>
              <a:gd name="T32" fmla="*/ 0 w 931"/>
              <a:gd name="T33" fmla="*/ 556 h 814"/>
              <a:gd name="T34" fmla="*/ 79 w 931"/>
              <a:gd name="T35" fmla="*/ 635 h 814"/>
              <a:gd name="T36" fmla="*/ 389 w 931"/>
              <a:gd name="T37" fmla="*/ 635 h 814"/>
              <a:gd name="T38" fmla="*/ 389 w 931"/>
              <a:gd name="T39" fmla="*/ 707 h 814"/>
              <a:gd name="T40" fmla="*/ 326 w 931"/>
              <a:gd name="T41" fmla="*/ 707 h 814"/>
              <a:gd name="T42" fmla="*/ 273 w 931"/>
              <a:gd name="T43" fmla="*/ 761 h 814"/>
              <a:gd name="T44" fmla="*/ 326 w 931"/>
              <a:gd name="T45" fmla="*/ 814 h 814"/>
              <a:gd name="T46" fmla="*/ 604 w 931"/>
              <a:gd name="T47" fmla="*/ 814 h 814"/>
              <a:gd name="T48" fmla="*/ 607 w 931"/>
              <a:gd name="T49" fmla="*/ 814 h 814"/>
              <a:gd name="T50" fmla="*/ 622 w 931"/>
              <a:gd name="T51" fmla="*/ 710 h 814"/>
              <a:gd name="T52" fmla="*/ 622 w 931"/>
              <a:gd name="T53" fmla="*/ 710 h 814"/>
              <a:gd name="T54" fmla="*/ 622 w 931"/>
              <a:gd name="T55" fmla="*/ 710 h 8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31" h="814">
                <a:moveTo>
                  <a:pt x="622" y="710"/>
                </a:moveTo>
                <a:cubicBezTo>
                  <a:pt x="616" y="708"/>
                  <a:pt x="610" y="707"/>
                  <a:pt x="604" y="707"/>
                </a:cubicBezTo>
                <a:cubicBezTo>
                  <a:pt x="542" y="707"/>
                  <a:pt x="542" y="707"/>
                  <a:pt x="542" y="707"/>
                </a:cubicBezTo>
                <a:cubicBezTo>
                  <a:pt x="542" y="635"/>
                  <a:pt x="542" y="635"/>
                  <a:pt x="542" y="635"/>
                </a:cubicBezTo>
                <a:cubicBezTo>
                  <a:pt x="670" y="635"/>
                  <a:pt x="670" y="635"/>
                  <a:pt x="670" y="635"/>
                </a:cubicBezTo>
                <a:cubicBezTo>
                  <a:pt x="697" y="611"/>
                  <a:pt x="730" y="596"/>
                  <a:pt x="765" y="585"/>
                </a:cubicBezTo>
                <a:cubicBezTo>
                  <a:pt x="756" y="572"/>
                  <a:pt x="748" y="558"/>
                  <a:pt x="742" y="543"/>
                </a:cubicBezTo>
                <a:cubicBezTo>
                  <a:pt x="92" y="543"/>
                  <a:pt x="92" y="543"/>
                  <a:pt x="92" y="543"/>
                </a:cubicBezTo>
                <a:cubicBezTo>
                  <a:pt x="92" y="92"/>
                  <a:pt x="92" y="92"/>
                  <a:pt x="92" y="92"/>
                </a:cubicBezTo>
                <a:cubicBezTo>
                  <a:pt x="839" y="92"/>
                  <a:pt x="839" y="92"/>
                  <a:pt x="839" y="92"/>
                </a:cubicBezTo>
                <a:cubicBezTo>
                  <a:pt x="839" y="206"/>
                  <a:pt x="839" y="206"/>
                  <a:pt x="839" y="206"/>
                </a:cubicBezTo>
                <a:cubicBezTo>
                  <a:pt x="866" y="195"/>
                  <a:pt x="898" y="189"/>
                  <a:pt x="931" y="189"/>
                </a:cubicBezTo>
                <a:cubicBezTo>
                  <a:pt x="931" y="79"/>
                  <a:pt x="931" y="79"/>
                  <a:pt x="931" y="79"/>
                </a:cubicBezTo>
                <a:cubicBezTo>
                  <a:pt x="931" y="36"/>
                  <a:pt x="895" y="0"/>
                  <a:pt x="851" y="0"/>
                </a:cubicBezTo>
                <a:cubicBezTo>
                  <a:pt x="79" y="0"/>
                  <a:pt x="79" y="0"/>
                  <a:pt x="79" y="0"/>
                </a:cubicBezTo>
                <a:cubicBezTo>
                  <a:pt x="36" y="0"/>
                  <a:pt x="0" y="36"/>
                  <a:pt x="0" y="79"/>
                </a:cubicBezTo>
                <a:cubicBezTo>
                  <a:pt x="0" y="556"/>
                  <a:pt x="0" y="556"/>
                  <a:pt x="0" y="556"/>
                </a:cubicBezTo>
                <a:cubicBezTo>
                  <a:pt x="0" y="600"/>
                  <a:pt x="36" y="635"/>
                  <a:pt x="79" y="635"/>
                </a:cubicBezTo>
                <a:cubicBezTo>
                  <a:pt x="389" y="635"/>
                  <a:pt x="389" y="635"/>
                  <a:pt x="389" y="635"/>
                </a:cubicBezTo>
                <a:cubicBezTo>
                  <a:pt x="389" y="707"/>
                  <a:pt x="389" y="707"/>
                  <a:pt x="389" y="707"/>
                </a:cubicBezTo>
                <a:cubicBezTo>
                  <a:pt x="326" y="707"/>
                  <a:pt x="326" y="707"/>
                  <a:pt x="326" y="707"/>
                </a:cubicBezTo>
                <a:cubicBezTo>
                  <a:pt x="297" y="707"/>
                  <a:pt x="273" y="731"/>
                  <a:pt x="273" y="761"/>
                </a:cubicBezTo>
                <a:cubicBezTo>
                  <a:pt x="273" y="790"/>
                  <a:pt x="297" y="814"/>
                  <a:pt x="326" y="814"/>
                </a:cubicBezTo>
                <a:cubicBezTo>
                  <a:pt x="604" y="814"/>
                  <a:pt x="604" y="814"/>
                  <a:pt x="604" y="814"/>
                </a:cubicBezTo>
                <a:cubicBezTo>
                  <a:pt x="605" y="814"/>
                  <a:pt x="606" y="814"/>
                  <a:pt x="607" y="814"/>
                </a:cubicBezTo>
                <a:cubicBezTo>
                  <a:pt x="609" y="774"/>
                  <a:pt x="612" y="740"/>
                  <a:pt x="622" y="710"/>
                </a:cubicBezTo>
                <a:close/>
                <a:moveTo>
                  <a:pt x="622" y="710"/>
                </a:moveTo>
                <a:cubicBezTo>
                  <a:pt x="622" y="710"/>
                  <a:pt x="622" y="710"/>
                  <a:pt x="622" y="710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117" name="Freeform 44"/>
          <p:cNvSpPr>
            <a:spLocks noEditPoints="1"/>
          </p:cNvSpPr>
          <p:nvPr/>
        </p:nvSpPr>
        <p:spPr bwMode="auto">
          <a:xfrm>
            <a:off x="2028824" y="5264151"/>
            <a:ext cx="714375" cy="871537"/>
          </a:xfrm>
          <a:custGeom>
            <a:avLst/>
            <a:gdLst>
              <a:gd name="T0" fmla="*/ 543 w 543"/>
              <a:gd name="T1" fmla="*/ 624 h 662"/>
              <a:gd name="T2" fmla="*/ 516 w 543"/>
              <a:gd name="T3" fmla="*/ 455 h 662"/>
              <a:gd name="T4" fmla="*/ 357 w 543"/>
              <a:gd name="T5" fmla="*/ 379 h 662"/>
              <a:gd name="T6" fmla="*/ 357 w 543"/>
              <a:gd name="T7" fmla="*/ 379 h 662"/>
              <a:gd name="T8" fmla="*/ 336 w 543"/>
              <a:gd name="T9" fmla="*/ 376 h 662"/>
              <a:gd name="T10" fmla="*/ 334 w 543"/>
              <a:gd name="T11" fmla="*/ 363 h 662"/>
              <a:gd name="T12" fmla="*/ 430 w 543"/>
              <a:gd name="T13" fmla="*/ 189 h 662"/>
              <a:gd name="T14" fmla="*/ 402 w 543"/>
              <a:gd name="T15" fmla="*/ 56 h 662"/>
              <a:gd name="T16" fmla="*/ 272 w 543"/>
              <a:gd name="T17" fmla="*/ 0 h 662"/>
              <a:gd name="T18" fmla="*/ 142 w 543"/>
              <a:gd name="T19" fmla="*/ 56 h 662"/>
              <a:gd name="T20" fmla="*/ 114 w 543"/>
              <a:gd name="T21" fmla="*/ 189 h 662"/>
              <a:gd name="T22" fmla="*/ 209 w 543"/>
              <a:gd name="T23" fmla="*/ 363 h 662"/>
              <a:gd name="T24" fmla="*/ 208 w 543"/>
              <a:gd name="T25" fmla="*/ 376 h 662"/>
              <a:gd name="T26" fmla="*/ 186 w 543"/>
              <a:gd name="T27" fmla="*/ 379 h 662"/>
              <a:gd name="T28" fmla="*/ 186 w 543"/>
              <a:gd name="T29" fmla="*/ 379 h 662"/>
              <a:gd name="T30" fmla="*/ 28 w 543"/>
              <a:gd name="T31" fmla="*/ 455 h 662"/>
              <a:gd name="T32" fmla="*/ 1 w 543"/>
              <a:gd name="T33" fmla="*/ 624 h 662"/>
              <a:gd name="T34" fmla="*/ 0 w 543"/>
              <a:gd name="T35" fmla="*/ 636 h 662"/>
              <a:gd name="T36" fmla="*/ 8 w 543"/>
              <a:gd name="T37" fmla="*/ 655 h 662"/>
              <a:gd name="T38" fmla="*/ 26 w 543"/>
              <a:gd name="T39" fmla="*/ 662 h 662"/>
              <a:gd name="T40" fmla="*/ 517 w 543"/>
              <a:gd name="T41" fmla="*/ 662 h 662"/>
              <a:gd name="T42" fmla="*/ 536 w 543"/>
              <a:gd name="T43" fmla="*/ 655 h 662"/>
              <a:gd name="T44" fmla="*/ 543 w 543"/>
              <a:gd name="T45" fmla="*/ 636 h 662"/>
              <a:gd name="T46" fmla="*/ 543 w 543"/>
              <a:gd name="T47" fmla="*/ 624 h 662"/>
              <a:gd name="T48" fmla="*/ 543 w 543"/>
              <a:gd name="T49" fmla="*/ 624 h 662"/>
              <a:gd name="T50" fmla="*/ 543 w 543"/>
              <a:gd name="T51" fmla="*/ 624 h 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543" h="662">
                <a:moveTo>
                  <a:pt x="543" y="624"/>
                </a:moveTo>
                <a:cubicBezTo>
                  <a:pt x="541" y="545"/>
                  <a:pt x="540" y="493"/>
                  <a:pt x="516" y="455"/>
                </a:cubicBezTo>
                <a:cubicBezTo>
                  <a:pt x="488" y="411"/>
                  <a:pt x="434" y="393"/>
                  <a:pt x="357" y="379"/>
                </a:cubicBezTo>
                <a:cubicBezTo>
                  <a:pt x="357" y="379"/>
                  <a:pt x="357" y="379"/>
                  <a:pt x="357" y="379"/>
                </a:cubicBezTo>
                <a:cubicBezTo>
                  <a:pt x="356" y="379"/>
                  <a:pt x="349" y="377"/>
                  <a:pt x="336" y="376"/>
                </a:cubicBezTo>
                <a:cubicBezTo>
                  <a:pt x="331" y="376"/>
                  <a:pt x="329" y="366"/>
                  <a:pt x="334" y="363"/>
                </a:cubicBezTo>
                <a:cubicBezTo>
                  <a:pt x="392" y="334"/>
                  <a:pt x="430" y="265"/>
                  <a:pt x="430" y="189"/>
                </a:cubicBezTo>
                <a:cubicBezTo>
                  <a:pt x="430" y="127"/>
                  <a:pt x="421" y="86"/>
                  <a:pt x="402" y="56"/>
                </a:cubicBezTo>
                <a:cubicBezTo>
                  <a:pt x="377" y="19"/>
                  <a:pt x="324" y="0"/>
                  <a:pt x="272" y="0"/>
                </a:cubicBezTo>
                <a:cubicBezTo>
                  <a:pt x="219" y="0"/>
                  <a:pt x="166" y="19"/>
                  <a:pt x="142" y="56"/>
                </a:cubicBezTo>
                <a:cubicBezTo>
                  <a:pt x="122" y="86"/>
                  <a:pt x="114" y="127"/>
                  <a:pt x="114" y="189"/>
                </a:cubicBezTo>
                <a:cubicBezTo>
                  <a:pt x="114" y="265"/>
                  <a:pt x="152" y="334"/>
                  <a:pt x="209" y="363"/>
                </a:cubicBezTo>
                <a:cubicBezTo>
                  <a:pt x="215" y="366"/>
                  <a:pt x="212" y="376"/>
                  <a:pt x="208" y="376"/>
                </a:cubicBezTo>
                <a:cubicBezTo>
                  <a:pt x="194" y="377"/>
                  <a:pt x="187" y="379"/>
                  <a:pt x="186" y="379"/>
                </a:cubicBezTo>
                <a:cubicBezTo>
                  <a:pt x="186" y="379"/>
                  <a:pt x="186" y="379"/>
                  <a:pt x="186" y="379"/>
                </a:cubicBezTo>
                <a:cubicBezTo>
                  <a:pt x="109" y="393"/>
                  <a:pt x="56" y="411"/>
                  <a:pt x="28" y="455"/>
                </a:cubicBezTo>
                <a:cubicBezTo>
                  <a:pt x="3" y="493"/>
                  <a:pt x="2" y="545"/>
                  <a:pt x="1" y="624"/>
                </a:cubicBezTo>
                <a:cubicBezTo>
                  <a:pt x="0" y="636"/>
                  <a:pt x="0" y="636"/>
                  <a:pt x="0" y="636"/>
                </a:cubicBezTo>
                <a:cubicBezTo>
                  <a:pt x="0" y="643"/>
                  <a:pt x="3" y="650"/>
                  <a:pt x="8" y="655"/>
                </a:cubicBezTo>
                <a:cubicBezTo>
                  <a:pt x="13" y="660"/>
                  <a:pt x="19" y="662"/>
                  <a:pt x="26" y="662"/>
                </a:cubicBezTo>
                <a:cubicBezTo>
                  <a:pt x="517" y="662"/>
                  <a:pt x="517" y="662"/>
                  <a:pt x="517" y="662"/>
                </a:cubicBezTo>
                <a:cubicBezTo>
                  <a:pt x="524" y="662"/>
                  <a:pt x="531" y="660"/>
                  <a:pt x="536" y="655"/>
                </a:cubicBezTo>
                <a:cubicBezTo>
                  <a:pt x="541" y="650"/>
                  <a:pt x="543" y="643"/>
                  <a:pt x="543" y="636"/>
                </a:cubicBezTo>
                <a:lnTo>
                  <a:pt x="543" y="624"/>
                </a:lnTo>
                <a:close/>
                <a:moveTo>
                  <a:pt x="543" y="624"/>
                </a:moveTo>
                <a:cubicBezTo>
                  <a:pt x="543" y="624"/>
                  <a:pt x="543" y="624"/>
                  <a:pt x="543" y="624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118" name="Freeform 45"/>
          <p:cNvSpPr>
            <a:spLocks noEditPoints="1"/>
          </p:cNvSpPr>
          <p:nvPr/>
        </p:nvSpPr>
        <p:spPr bwMode="auto">
          <a:xfrm>
            <a:off x="1509712" y="5164138"/>
            <a:ext cx="477837" cy="428625"/>
          </a:xfrm>
          <a:custGeom>
            <a:avLst/>
            <a:gdLst>
              <a:gd name="T0" fmla="*/ 319 w 363"/>
              <a:gd name="T1" fmla="*/ 74 h 326"/>
              <a:gd name="T2" fmla="*/ 335 w 363"/>
              <a:gd name="T3" fmla="*/ 74 h 326"/>
              <a:gd name="T4" fmla="*/ 348 w 363"/>
              <a:gd name="T5" fmla="*/ 87 h 326"/>
              <a:gd name="T6" fmla="*/ 356 w 363"/>
              <a:gd name="T7" fmla="*/ 79 h 326"/>
              <a:gd name="T8" fmla="*/ 356 w 363"/>
              <a:gd name="T9" fmla="*/ 52 h 326"/>
              <a:gd name="T10" fmla="*/ 311 w 363"/>
              <a:gd name="T11" fmla="*/ 8 h 326"/>
              <a:gd name="T12" fmla="*/ 284 w 363"/>
              <a:gd name="T13" fmla="*/ 8 h 326"/>
              <a:gd name="T14" fmla="*/ 267 w 363"/>
              <a:gd name="T15" fmla="*/ 24 h 326"/>
              <a:gd name="T16" fmla="*/ 221 w 363"/>
              <a:gd name="T17" fmla="*/ 71 h 326"/>
              <a:gd name="T18" fmla="*/ 144 w 363"/>
              <a:gd name="T19" fmla="*/ 148 h 326"/>
              <a:gd name="T20" fmla="*/ 132 w 363"/>
              <a:gd name="T21" fmla="*/ 136 h 326"/>
              <a:gd name="T22" fmla="*/ 67 w 363"/>
              <a:gd name="T23" fmla="*/ 136 h 326"/>
              <a:gd name="T24" fmla="*/ 18 w 363"/>
              <a:gd name="T25" fmla="*/ 185 h 326"/>
              <a:gd name="T26" fmla="*/ 18 w 363"/>
              <a:gd name="T27" fmla="*/ 250 h 326"/>
              <a:gd name="T28" fmla="*/ 77 w 363"/>
              <a:gd name="T29" fmla="*/ 308 h 326"/>
              <a:gd name="T30" fmla="*/ 142 w 363"/>
              <a:gd name="T31" fmla="*/ 309 h 326"/>
              <a:gd name="T32" fmla="*/ 191 w 363"/>
              <a:gd name="T33" fmla="*/ 260 h 326"/>
              <a:gd name="T34" fmla="*/ 191 w 363"/>
              <a:gd name="T35" fmla="*/ 195 h 326"/>
              <a:gd name="T36" fmla="*/ 180 w 363"/>
              <a:gd name="T37" fmla="*/ 184 h 326"/>
              <a:gd name="T38" fmla="*/ 243 w 363"/>
              <a:gd name="T39" fmla="*/ 120 h 326"/>
              <a:gd name="T40" fmla="*/ 265 w 363"/>
              <a:gd name="T41" fmla="*/ 142 h 326"/>
              <a:gd name="T42" fmla="*/ 293 w 363"/>
              <a:gd name="T43" fmla="*/ 142 h 326"/>
              <a:gd name="T44" fmla="*/ 302 w 363"/>
              <a:gd name="T45" fmla="*/ 133 h 326"/>
              <a:gd name="T46" fmla="*/ 279 w 363"/>
              <a:gd name="T47" fmla="*/ 109 h 326"/>
              <a:gd name="T48" fmla="*/ 279 w 363"/>
              <a:gd name="T49" fmla="*/ 94 h 326"/>
              <a:gd name="T50" fmla="*/ 295 w 363"/>
              <a:gd name="T51" fmla="*/ 94 h 326"/>
              <a:gd name="T52" fmla="*/ 318 w 363"/>
              <a:gd name="T53" fmla="*/ 117 h 326"/>
              <a:gd name="T54" fmla="*/ 332 w 363"/>
              <a:gd name="T55" fmla="*/ 103 h 326"/>
              <a:gd name="T56" fmla="*/ 319 w 363"/>
              <a:gd name="T57" fmla="*/ 90 h 326"/>
              <a:gd name="T58" fmla="*/ 319 w 363"/>
              <a:gd name="T59" fmla="*/ 74 h 326"/>
              <a:gd name="T60" fmla="*/ 120 w 363"/>
              <a:gd name="T61" fmla="*/ 263 h 326"/>
              <a:gd name="T62" fmla="*/ 112 w 363"/>
              <a:gd name="T63" fmla="*/ 271 h 326"/>
              <a:gd name="T64" fmla="*/ 96 w 363"/>
              <a:gd name="T65" fmla="*/ 271 h 326"/>
              <a:gd name="T66" fmla="*/ 56 w 363"/>
              <a:gd name="T67" fmla="*/ 231 h 326"/>
              <a:gd name="T68" fmla="*/ 56 w 363"/>
              <a:gd name="T69" fmla="*/ 214 h 326"/>
              <a:gd name="T70" fmla="*/ 63 w 363"/>
              <a:gd name="T71" fmla="*/ 207 h 326"/>
              <a:gd name="T72" fmla="*/ 80 w 363"/>
              <a:gd name="T73" fmla="*/ 207 h 326"/>
              <a:gd name="T74" fmla="*/ 120 w 363"/>
              <a:gd name="T75" fmla="*/ 247 h 326"/>
              <a:gd name="T76" fmla="*/ 120 w 363"/>
              <a:gd name="T77" fmla="*/ 263 h 326"/>
              <a:gd name="T78" fmla="*/ 120 w 363"/>
              <a:gd name="T79" fmla="*/ 263 h 326"/>
              <a:gd name="T80" fmla="*/ 120 w 363"/>
              <a:gd name="T81" fmla="*/ 263 h 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363" h="326">
                <a:moveTo>
                  <a:pt x="319" y="74"/>
                </a:moveTo>
                <a:cubicBezTo>
                  <a:pt x="323" y="70"/>
                  <a:pt x="330" y="70"/>
                  <a:pt x="335" y="74"/>
                </a:cubicBezTo>
                <a:cubicBezTo>
                  <a:pt x="348" y="87"/>
                  <a:pt x="348" y="87"/>
                  <a:pt x="348" y="87"/>
                </a:cubicBezTo>
                <a:cubicBezTo>
                  <a:pt x="356" y="79"/>
                  <a:pt x="356" y="79"/>
                  <a:pt x="356" y="79"/>
                </a:cubicBezTo>
                <a:cubicBezTo>
                  <a:pt x="363" y="72"/>
                  <a:pt x="363" y="59"/>
                  <a:pt x="356" y="52"/>
                </a:cubicBezTo>
                <a:cubicBezTo>
                  <a:pt x="311" y="8"/>
                  <a:pt x="311" y="8"/>
                  <a:pt x="311" y="8"/>
                </a:cubicBezTo>
                <a:cubicBezTo>
                  <a:pt x="304" y="0"/>
                  <a:pt x="292" y="0"/>
                  <a:pt x="284" y="8"/>
                </a:cubicBezTo>
                <a:cubicBezTo>
                  <a:pt x="267" y="24"/>
                  <a:pt x="267" y="24"/>
                  <a:pt x="267" y="24"/>
                </a:cubicBezTo>
                <a:cubicBezTo>
                  <a:pt x="221" y="71"/>
                  <a:pt x="221" y="71"/>
                  <a:pt x="221" y="71"/>
                </a:cubicBezTo>
                <a:cubicBezTo>
                  <a:pt x="144" y="148"/>
                  <a:pt x="144" y="148"/>
                  <a:pt x="144" y="148"/>
                </a:cubicBezTo>
                <a:cubicBezTo>
                  <a:pt x="132" y="136"/>
                  <a:pt x="132" y="136"/>
                  <a:pt x="132" y="136"/>
                </a:cubicBezTo>
                <a:cubicBezTo>
                  <a:pt x="114" y="118"/>
                  <a:pt x="85" y="118"/>
                  <a:pt x="67" y="136"/>
                </a:cubicBezTo>
                <a:cubicBezTo>
                  <a:pt x="18" y="185"/>
                  <a:pt x="18" y="185"/>
                  <a:pt x="18" y="185"/>
                </a:cubicBezTo>
                <a:cubicBezTo>
                  <a:pt x="0" y="203"/>
                  <a:pt x="0" y="232"/>
                  <a:pt x="18" y="250"/>
                </a:cubicBezTo>
                <a:cubicBezTo>
                  <a:pt x="77" y="308"/>
                  <a:pt x="77" y="308"/>
                  <a:pt x="77" y="308"/>
                </a:cubicBezTo>
                <a:cubicBezTo>
                  <a:pt x="95" y="326"/>
                  <a:pt x="124" y="326"/>
                  <a:pt x="142" y="309"/>
                </a:cubicBezTo>
                <a:cubicBezTo>
                  <a:pt x="191" y="260"/>
                  <a:pt x="191" y="260"/>
                  <a:pt x="191" y="260"/>
                </a:cubicBezTo>
                <a:cubicBezTo>
                  <a:pt x="209" y="242"/>
                  <a:pt x="209" y="213"/>
                  <a:pt x="191" y="195"/>
                </a:cubicBezTo>
                <a:cubicBezTo>
                  <a:pt x="180" y="184"/>
                  <a:pt x="180" y="184"/>
                  <a:pt x="180" y="184"/>
                </a:cubicBezTo>
                <a:cubicBezTo>
                  <a:pt x="243" y="120"/>
                  <a:pt x="243" y="120"/>
                  <a:pt x="243" y="120"/>
                </a:cubicBezTo>
                <a:cubicBezTo>
                  <a:pt x="265" y="142"/>
                  <a:pt x="265" y="142"/>
                  <a:pt x="265" y="142"/>
                </a:cubicBezTo>
                <a:cubicBezTo>
                  <a:pt x="273" y="150"/>
                  <a:pt x="285" y="150"/>
                  <a:pt x="293" y="142"/>
                </a:cubicBezTo>
                <a:cubicBezTo>
                  <a:pt x="302" y="133"/>
                  <a:pt x="302" y="133"/>
                  <a:pt x="302" y="133"/>
                </a:cubicBezTo>
                <a:cubicBezTo>
                  <a:pt x="279" y="109"/>
                  <a:pt x="279" y="109"/>
                  <a:pt x="279" y="109"/>
                </a:cubicBezTo>
                <a:cubicBezTo>
                  <a:pt x="275" y="105"/>
                  <a:pt x="275" y="98"/>
                  <a:pt x="279" y="94"/>
                </a:cubicBezTo>
                <a:cubicBezTo>
                  <a:pt x="284" y="89"/>
                  <a:pt x="291" y="89"/>
                  <a:pt x="295" y="94"/>
                </a:cubicBezTo>
                <a:cubicBezTo>
                  <a:pt x="318" y="117"/>
                  <a:pt x="318" y="117"/>
                  <a:pt x="318" y="117"/>
                </a:cubicBezTo>
                <a:cubicBezTo>
                  <a:pt x="332" y="103"/>
                  <a:pt x="332" y="103"/>
                  <a:pt x="332" y="103"/>
                </a:cubicBezTo>
                <a:cubicBezTo>
                  <a:pt x="319" y="90"/>
                  <a:pt x="319" y="90"/>
                  <a:pt x="319" y="90"/>
                </a:cubicBezTo>
                <a:cubicBezTo>
                  <a:pt x="314" y="86"/>
                  <a:pt x="314" y="78"/>
                  <a:pt x="319" y="74"/>
                </a:cubicBezTo>
                <a:close/>
                <a:moveTo>
                  <a:pt x="120" y="263"/>
                </a:moveTo>
                <a:cubicBezTo>
                  <a:pt x="112" y="271"/>
                  <a:pt x="112" y="271"/>
                  <a:pt x="112" y="271"/>
                </a:cubicBezTo>
                <a:cubicBezTo>
                  <a:pt x="108" y="275"/>
                  <a:pt x="101" y="275"/>
                  <a:pt x="96" y="271"/>
                </a:cubicBezTo>
                <a:cubicBezTo>
                  <a:pt x="56" y="231"/>
                  <a:pt x="56" y="231"/>
                  <a:pt x="56" y="231"/>
                </a:cubicBezTo>
                <a:cubicBezTo>
                  <a:pt x="51" y="226"/>
                  <a:pt x="51" y="219"/>
                  <a:pt x="56" y="214"/>
                </a:cubicBezTo>
                <a:cubicBezTo>
                  <a:pt x="63" y="207"/>
                  <a:pt x="63" y="207"/>
                  <a:pt x="63" y="207"/>
                </a:cubicBezTo>
                <a:cubicBezTo>
                  <a:pt x="68" y="202"/>
                  <a:pt x="75" y="202"/>
                  <a:pt x="80" y="207"/>
                </a:cubicBezTo>
                <a:cubicBezTo>
                  <a:pt x="120" y="247"/>
                  <a:pt x="120" y="247"/>
                  <a:pt x="120" y="247"/>
                </a:cubicBezTo>
                <a:cubicBezTo>
                  <a:pt x="124" y="252"/>
                  <a:pt x="124" y="259"/>
                  <a:pt x="120" y="263"/>
                </a:cubicBezTo>
                <a:close/>
                <a:moveTo>
                  <a:pt x="120" y="263"/>
                </a:moveTo>
                <a:cubicBezTo>
                  <a:pt x="120" y="263"/>
                  <a:pt x="120" y="263"/>
                  <a:pt x="120" y="263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GB" dirty="0">
              <a:latin typeface="微软雅黑" panose="020B0503020204020204" pitchFamily="34" charset="-122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1022460" y="3385064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Text Placeholder 1"/>
          <p:cNvSpPr txBox="1"/>
          <p:nvPr/>
        </p:nvSpPr>
        <p:spPr>
          <a:xfrm>
            <a:off x="865824" y="3726906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3189482" y="3385064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Text Placeholder 1"/>
          <p:cNvSpPr txBox="1"/>
          <p:nvPr/>
        </p:nvSpPr>
        <p:spPr>
          <a:xfrm>
            <a:off x="3032846" y="3726906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5313947" y="3385064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Text Placeholder 1"/>
          <p:cNvSpPr txBox="1"/>
          <p:nvPr/>
        </p:nvSpPr>
        <p:spPr>
          <a:xfrm>
            <a:off x="5157311" y="3726906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7480971" y="3390348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Text Placeholder 1"/>
          <p:cNvSpPr txBox="1"/>
          <p:nvPr/>
        </p:nvSpPr>
        <p:spPr>
          <a:xfrm>
            <a:off x="7324335" y="3732190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9706190" y="3382474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Text Placeholder 1"/>
          <p:cNvSpPr txBox="1"/>
          <p:nvPr/>
        </p:nvSpPr>
        <p:spPr>
          <a:xfrm>
            <a:off x="9549554" y="3724316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3032846" y="4794806"/>
            <a:ext cx="1564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TextBox 51"/>
          <p:cNvSpPr txBox="1"/>
          <p:nvPr/>
        </p:nvSpPr>
        <p:spPr>
          <a:xfrm>
            <a:off x="3049789" y="5378450"/>
            <a:ext cx="8377140" cy="699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，做最用心的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，为创造价值而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。点击此出编辑文本内容，以表达您的项目详细资料，建议您在展示时采用微软雅黑字体。您也可以根据您的实际需求对文档之中的字体、图标、图片进行进一步修改美化，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9" name="Text Placeholder 2"/>
          <p:cNvSpPr txBox="1"/>
          <p:nvPr/>
        </p:nvSpPr>
        <p:spPr>
          <a:xfrm>
            <a:off x="720011" y="176631"/>
            <a:ext cx="2878940" cy="51433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en-US" altLang="zh-CN" sz="2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53"/>
          <p:cNvGrpSpPr/>
          <p:nvPr/>
        </p:nvGrpSpPr>
        <p:grpSpPr>
          <a:xfrm>
            <a:off x="5182417" y="1899603"/>
            <a:ext cx="1827686" cy="1827685"/>
            <a:chOff x="3835319" y="1420630"/>
            <a:chExt cx="1473781" cy="1473780"/>
          </a:xfrm>
        </p:grpSpPr>
        <p:sp>
          <p:nvSpPr>
            <p:cNvPr id="11" name="Rectangle 10"/>
            <p:cNvSpPr/>
            <p:nvPr/>
          </p:nvSpPr>
          <p:spPr bwMode="auto">
            <a:xfrm rot="18900000">
              <a:off x="3835319" y="1420630"/>
              <a:ext cx="1473781" cy="1473780"/>
            </a:xfrm>
            <a:prstGeom prst="rect">
              <a:avLst/>
            </a:prstGeom>
            <a:solidFill>
              <a:srgbClr val="305B0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88957" y="1674269"/>
              <a:ext cx="966505" cy="966502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095350" y="4306039"/>
            <a:ext cx="315279" cy="315280"/>
            <a:chOff x="1066800" y="2209799"/>
            <a:chExt cx="315279" cy="315280"/>
          </a:xfrm>
        </p:grpSpPr>
        <p:sp>
          <p:nvSpPr>
            <p:cNvPr id="37" name="Shape 796"/>
            <p:cNvSpPr/>
            <p:nvPr/>
          </p:nvSpPr>
          <p:spPr>
            <a:xfrm>
              <a:off x="1066800" y="2209799"/>
              <a:ext cx="315279" cy="315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305B0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38" name="Shape 797"/>
            <p:cNvSpPr/>
            <p:nvPr/>
          </p:nvSpPr>
          <p:spPr>
            <a:xfrm>
              <a:off x="1139147" y="2295483"/>
              <a:ext cx="170585" cy="1439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674166" y="4306039"/>
            <a:ext cx="315279" cy="315280"/>
            <a:chOff x="4645616" y="2209799"/>
            <a:chExt cx="315279" cy="315280"/>
          </a:xfrm>
        </p:grpSpPr>
        <p:sp>
          <p:nvSpPr>
            <p:cNvPr id="40" name="Shape 801"/>
            <p:cNvSpPr/>
            <p:nvPr/>
          </p:nvSpPr>
          <p:spPr>
            <a:xfrm>
              <a:off x="4645616" y="2209799"/>
              <a:ext cx="315279" cy="315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305B0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41" name="Shape 802"/>
            <p:cNvSpPr/>
            <p:nvPr/>
          </p:nvSpPr>
          <p:spPr>
            <a:xfrm>
              <a:off x="4717963" y="2295483"/>
              <a:ext cx="170585" cy="1439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8280481" y="4306039"/>
            <a:ext cx="315279" cy="315280"/>
            <a:chOff x="8251931" y="2209799"/>
            <a:chExt cx="315279" cy="315280"/>
          </a:xfrm>
        </p:grpSpPr>
        <p:sp>
          <p:nvSpPr>
            <p:cNvPr id="43" name="Shape 806"/>
            <p:cNvSpPr/>
            <p:nvPr/>
          </p:nvSpPr>
          <p:spPr>
            <a:xfrm>
              <a:off x="8251931" y="2209799"/>
              <a:ext cx="315279" cy="315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305B0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44" name="Shape 807"/>
            <p:cNvSpPr/>
            <p:nvPr/>
          </p:nvSpPr>
          <p:spPr>
            <a:xfrm>
              <a:off x="8324278" y="2295483"/>
              <a:ext cx="170585" cy="1439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095350" y="5355547"/>
            <a:ext cx="315279" cy="315279"/>
            <a:chOff x="1066800" y="3675945"/>
            <a:chExt cx="315279" cy="315279"/>
          </a:xfrm>
        </p:grpSpPr>
        <p:sp>
          <p:nvSpPr>
            <p:cNvPr id="46" name="Shape 811"/>
            <p:cNvSpPr/>
            <p:nvPr/>
          </p:nvSpPr>
          <p:spPr>
            <a:xfrm>
              <a:off x="1066800" y="3675945"/>
              <a:ext cx="315279" cy="3152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44810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47" name="Shape 812"/>
            <p:cNvSpPr/>
            <p:nvPr/>
          </p:nvSpPr>
          <p:spPr>
            <a:xfrm>
              <a:off x="1139147" y="3761629"/>
              <a:ext cx="170585" cy="1439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4674166" y="5355547"/>
            <a:ext cx="315279" cy="315279"/>
            <a:chOff x="4645616" y="3675945"/>
            <a:chExt cx="315279" cy="315279"/>
          </a:xfrm>
        </p:grpSpPr>
        <p:sp>
          <p:nvSpPr>
            <p:cNvPr id="49" name="Shape 816"/>
            <p:cNvSpPr/>
            <p:nvPr/>
          </p:nvSpPr>
          <p:spPr>
            <a:xfrm>
              <a:off x="4645616" y="3675945"/>
              <a:ext cx="315279" cy="3152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44810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50" name="Shape 817"/>
            <p:cNvSpPr/>
            <p:nvPr/>
          </p:nvSpPr>
          <p:spPr>
            <a:xfrm>
              <a:off x="4717963" y="3761629"/>
              <a:ext cx="170585" cy="1439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8280481" y="5355547"/>
            <a:ext cx="315279" cy="315279"/>
            <a:chOff x="8251931" y="3675945"/>
            <a:chExt cx="315279" cy="315279"/>
          </a:xfrm>
        </p:grpSpPr>
        <p:sp>
          <p:nvSpPr>
            <p:cNvPr id="52" name="Shape 821"/>
            <p:cNvSpPr/>
            <p:nvPr/>
          </p:nvSpPr>
          <p:spPr>
            <a:xfrm>
              <a:off x="8251931" y="3675945"/>
              <a:ext cx="315279" cy="3152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44810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53" name="Shape 822"/>
            <p:cNvSpPr/>
            <p:nvPr/>
          </p:nvSpPr>
          <p:spPr>
            <a:xfrm>
              <a:off x="8324278" y="3761629"/>
              <a:ext cx="170584" cy="1439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912095" y="2051909"/>
            <a:ext cx="1523071" cy="1523072"/>
            <a:chOff x="7912095" y="2051909"/>
            <a:chExt cx="1523071" cy="1523072"/>
          </a:xfrm>
        </p:grpSpPr>
        <p:sp>
          <p:nvSpPr>
            <p:cNvPr id="8" name="L-Shape 7"/>
            <p:cNvSpPr/>
            <p:nvPr/>
          </p:nvSpPr>
          <p:spPr bwMode="auto">
            <a:xfrm rot="18900000" flipH="1">
              <a:off x="7912095" y="2051909"/>
              <a:ext cx="1523071" cy="1523072"/>
            </a:xfrm>
            <a:prstGeom prst="corner">
              <a:avLst/>
            </a:prstGeom>
            <a:solidFill>
              <a:srgbClr val="305B0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64" name="Freeform 45"/>
            <p:cNvSpPr/>
            <p:nvPr/>
          </p:nvSpPr>
          <p:spPr bwMode="auto">
            <a:xfrm>
              <a:off x="9002228" y="2566260"/>
              <a:ext cx="230838" cy="494369"/>
            </a:xfrm>
            <a:custGeom>
              <a:avLst/>
              <a:gdLst>
                <a:gd name="T0" fmla="*/ 194 w 21600"/>
                <a:gd name="T1" fmla="*/ 133 h 21600"/>
                <a:gd name="T2" fmla="*/ 129 w 21600"/>
                <a:gd name="T3" fmla="*/ 133 h 21600"/>
                <a:gd name="T4" fmla="*/ 129 w 21600"/>
                <a:gd name="T5" fmla="*/ 90 h 21600"/>
                <a:gd name="T6" fmla="*/ 147 w 21600"/>
                <a:gd name="T7" fmla="*/ 71 h 21600"/>
                <a:gd name="T8" fmla="*/ 194 w 21600"/>
                <a:gd name="T9" fmla="*/ 71 h 21600"/>
                <a:gd name="T10" fmla="*/ 194 w 21600"/>
                <a:gd name="T11" fmla="*/ 0 h 21600"/>
                <a:gd name="T12" fmla="*/ 129 w 21600"/>
                <a:gd name="T13" fmla="*/ 0 h 21600"/>
                <a:gd name="T14" fmla="*/ 43 w 21600"/>
                <a:gd name="T15" fmla="*/ 86 h 21600"/>
                <a:gd name="T16" fmla="*/ 43 w 21600"/>
                <a:gd name="T17" fmla="*/ 133 h 21600"/>
                <a:gd name="T18" fmla="*/ 0 w 21600"/>
                <a:gd name="T19" fmla="*/ 133 h 21600"/>
                <a:gd name="T20" fmla="*/ 0 w 21600"/>
                <a:gd name="T21" fmla="*/ 206 h 21600"/>
                <a:gd name="T22" fmla="*/ 43 w 21600"/>
                <a:gd name="T23" fmla="*/ 206 h 21600"/>
                <a:gd name="T24" fmla="*/ 43 w 21600"/>
                <a:gd name="T25" fmla="*/ 415 h 21600"/>
                <a:gd name="T26" fmla="*/ 129 w 21600"/>
                <a:gd name="T27" fmla="*/ 415 h 21600"/>
                <a:gd name="T28" fmla="*/ 129 w 21600"/>
                <a:gd name="T29" fmla="*/ 206 h 21600"/>
                <a:gd name="T30" fmla="*/ 188 w 21600"/>
                <a:gd name="T31" fmla="*/ 206 h 21600"/>
                <a:gd name="T32" fmla="*/ 194 w 21600"/>
                <a:gd name="T33" fmla="*/ 133 h 21600"/>
                <a:gd name="T34" fmla="*/ 194 w 21600"/>
                <a:gd name="T35" fmla="*/ 133 h 216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600" h="21600">
                  <a:moveTo>
                    <a:pt x="21600" y="6939"/>
                  </a:moveTo>
                  <a:cubicBezTo>
                    <a:pt x="14400" y="6939"/>
                    <a:pt x="14400" y="6939"/>
                    <a:pt x="14400" y="6939"/>
                  </a:cubicBezTo>
                  <a:cubicBezTo>
                    <a:pt x="14400" y="4701"/>
                    <a:pt x="14400" y="4701"/>
                    <a:pt x="14400" y="4701"/>
                  </a:cubicBezTo>
                  <a:cubicBezTo>
                    <a:pt x="14400" y="3917"/>
                    <a:pt x="15600" y="3693"/>
                    <a:pt x="16320" y="3693"/>
                  </a:cubicBezTo>
                  <a:cubicBezTo>
                    <a:pt x="17280" y="3693"/>
                    <a:pt x="21600" y="3693"/>
                    <a:pt x="21600" y="3693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14400" y="0"/>
                    <a:pt x="14400" y="0"/>
                    <a:pt x="14400" y="0"/>
                  </a:cubicBezTo>
                  <a:cubicBezTo>
                    <a:pt x="6480" y="0"/>
                    <a:pt x="4800" y="2686"/>
                    <a:pt x="4800" y="4477"/>
                  </a:cubicBezTo>
                  <a:cubicBezTo>
                    <a:pt x="4800" y="6939"/>
                    <a:pt x="4800" y="6939"/>
                    <a:pt x="4800" y="6939"/>
                  </a:cubicBezTo>
                  <a:cubicBezTo>
                    <a:pt x="0" y="6939"/>
                    <a:pt x="0" y="6939"/>
                    <a:pt x="0" y="6939"/>
                  </a:cubicBezTo>
                  <a:cubicBezTo>
                    <a:pt x="0" y="10744"/>
                    <a:pt x="0" y="10744"/>
                    <a:pt x="0" y="10744"/>
                  </a:cubicBezTo>
                  <a:cubicBezTo>
                    <a:pt x="4800" y="10744"/>
                    <a:pt x="4800" y="10744"/>
                    <a:pt x="4800" y="10744"/>
                  </a:cubicBezTo>
                  <a:cubicBezTo>
                    <a:pt x="4800" y="15668"/>
                    <a:pt x="4800" y="21600"/>
                    <a:pt x="4800" y="21600"/>
                  </a:cubicBezTo>
                  <a:cubicBezTo>
                    <a:pt x="14400" y="21600"/>
                    <a:pt x="14400" y="21600"/>
                    <a:pt x="14400" y="21600"/>
                  </a:cubicBezTo>
                  <a:cubicBezTo>
                    <a:pt x="14400" y="21600"/>
                    <a:pt x="14400" y="15556"/>
                    <a:pt x="14400" y="10744"/>
                  </a:cubicBezTo>
                  <a:cubicBezTo>
                    <a:pt x="20880" y="10744"/>
                    <a:pt x="20880" y="10744"/>
                    <a:pt x="20880" y="10744"/>
                  </a:cubicBezTo>
                  <a:lnTo>
                    <a:pt x="21600" y="6939"/>
                  </a:lnTo>
                  <a:close/>
                  <a:moveTo>
                    <a:pt x="21600" y="693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079757" y="2051909"/>
            <a:ext cx="1523071" cy="1523072"/>
            <a:chOff x="9079757" y="2051909"/>
            <a:chExt cx="1523071" cy="1523072"/>
          </a:xfrm>
        </p:grpSpPr>
        <p:sp>
          <p:nvSpPr>
            <p:cNvPr id="9" name="L-Shape 8"/>
            <p:cNvSpPr/>
            <p:nvPr/>
          </p:nvSpPr>
          <p:spPr bwMode="auto">
            <a:xfrm rot="18900000" flipH="1">
              <a:off x="9079757" y="2051909"/>
              <a:ext cx="1523071" cy="1523072"/>
            </a:xfrm>
            <a:prstGeom prst="corner">
              <a:avLst/>
            </a:prstGeom>
            <a:solidFill>
              <a:srgbClr val="44810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70" name="Freeform 24"/>
            <p:cNvSpPr/>
            <p:nvPr/>
          </p:nvSpPr>
          <p:spPr bwMode="auto">
            <a:xfrm>
              <a:off x="10077435" y="2615288"/>
              <a:ext cx="487107" cy="396312"/>
            </a:xfrm>
            <a:custGeom>
              <a:avLst/>
              <a:gdLst>
                <a:gd name="T0" fmla="*/ 397 w 21600"/>
                <a:gd name="T1" fmla="*/ 38 h 21600"/>
                <a:gd name="T2" fmla="*/ 351 w 21600"/>
                <a:gd name="T3" fmla="*/ 52 h 21600"/>
                <a:gd name="T4" fmla="*/ 387 w 21600"/>
                <a:gd name="T5" fmla="*/ 6 h 21600"/>
                <a:gd name="T6" fmla="*/ 335 w 21600"/>
                <a:gd name="T7" fmla="*/ 26 h 21600"/>
                <a:gd name="T8" fmla="*/ 276 w 21600"/>
                <a:gd name="T9" fmla="*/ 0 h 21600"/>
                <a:gd name="T10" fmla="*/ 193 w 21600"/>
                <a:gd name="T11" fmla="*/ 83 h 21600"/>
                <a:gd name="T12" fmla="*/ 195 w 21600"/>
                <a:gd name="T13" fmla="*/ 101 h 21600"/>
                <a:gd name="T14" fmla="*/ 28 w 21600"/>
                <a:gd name="T15" fmla="*/ 16 h 21600"/>
                <a:gd name="T16" fmla="*/ 16 w 21600"/>
                <a:gd name="T17" fmla="*/ 57 h 21600"/>
                <a:gd name="T18" fmla="*/ 52 w 21600"/>
                <a:gd name="T19" fmla="*/ 125 h 21600"/>
                <a:gd name="T20" fmla="*/ 16 w 21600"/>
                <a:gd name="T21" fmla="*/ 115 h 21600"/>
                <a:gd name="T22" fmla="*/ 16 w 21600"/>
                <a:gd name="T23" fmla="*/ 115 h 21600"/>
                <a:gd name="T24" fmla="*/ 83 w 21600"/>
                <a:gd name="T25" fmla="*/ 196 h 21600"/>
                <a:gd name="T26" fmla="*/ 60 w 21600"/>
                <a:gd name="T27" fmla="*/ 198 h 21600"/>
                <a:gd name="T28" fmla="*/ 44 w 21600"/>
                <a:gd name="T29" fmla="*/ 196 h 21600"/>
                <a:gd name="T30" fmla="*/ 121 w 21600"/>
                <a:gd name="T31" fmla="*/ 252 h 21600"/>
                <a:gd name="T32" fmla="*/ 20 w 21600"/>
                <a:gd name="T33" fmla="*/ 289 h 21600"/>
                <a:gd name="T34" fmla="*/ 0 w 21600"/>
                <a:gd name="T35" fmla="*/ 287 h 21600"/>
                <a:gd name="T36" fmla="*/ 125 w 21600"/>
                <a:gd name="T37" fmla="*/ 323 h 21600"/>
                <a:gd name="T38" fmla="*/ 357 w 21600"/>
                <a:gd name="T39" fmla="*/ 91 h 21600"/>
                <a:gd name="T40" fmla="*/ 357 w 21600"/>
                <a:gd name="T41" fmla="*/ 81 h 21600"/>
                <a:gd name="T42" fmla="*/ 397 w 21600"/>
                <a:gd name="T43" fmla="*/ 38 h 21600"/>
                <a:gd name="T44" fmla="*/ 397 w 21600"/>
                <a:gd name="T45" fmla="*/ 38 h 2160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1600" h="21600">
                  <a:moveTo>
                    <a:pt x="21600" y="2565"/>
                  </a:moveTo>
                  <a:cubicBezTo>
                    <a:pt x="20832" y="2970"/>
                    <a:pt x="19955" y="3375"/>
                    <a:pt x="19078" y="3510"/>
                  </a:cubicBezTo>
                  <a:cubicBezTo>
                    <a:pt x="19955" y="2835"/>
                    <a:pt x="20723" y="1755"/>
                    <a:pt x="21052" y="405"/>
                  </a:cubicBezTo>
                  <a:cubicBezTo>
                    <a:pt x="20175" y="1080"/>
                    <a:pt x="19188" y="1485"/>
                    <a:pt x="18201" y="1755"/>
                  </a:cubicBezTo>
                  <a:cubicBezTo>
                    <a:pt x="17434" y="675"/>
                    <a:pt x="16227" y="0"/>
                    <a:pt x="15021" y="0"/>
                  </a:cubicBezTo>
                  <a:cubicBezTo>
                    <a:pt x="12499" y="0"/>
                    <a:pt x="10526" y="2430"/>
                    <a:pt x="10526" y="5535"/>
                  </a:cubicBezTo>
                  <a:cubicBezTo>
                    <a:pt x="10526" y="5940"/>
                    <a:pt x="10636" y="6345"/>
                    <a:pt x="10636" y="6750"/>
                  </a:cubicBezTo>
                  <a:cubicBezTo>
                    <a:pt x="7017" y="6480"/>
                    <a:pt x="3728" y="4320"/>
                    <a:pt x="1535" y="1080"/>
                  </a:cubicBezTo>
                  <a:cubicBezTo>
                    <a:pt x="1096" y="1890"/>
                    <a:pt x="877" y="2835"/>
                    <a:pt x="877" y="3780"/>
                  </a:cubicBezTo>
                  <a:cubicBezTo>
                    <a:pt x="877" y="5670"/>
                    <a:pt x="1754" y="7290"/>
                    <a:pt x="2851" y="8370"/>
                  </a:cubicBezTo>
                  <a:cubicBezTo>
                    <a:pt x="2193" y="8235"/>
                    <a:pt x="1535" y="8100"/>
                    <a:pt x="877" y="7695"/>
                  </a:cubicBezTo>
                  <a:cubicBezTo>
                    <a:pt x="877" y="10395"/>
                    <a:pt x="2412" y="12555"/>
                    <a:pt x="4495" y="13095"/>
                  </a:cubicBezTo>
                  <a:cubicBezTo>
                    <a:pt x="4057" y="13230"/>
                    <a:pt x="3728" y="13230"/>
                    <a:pt x="3289" y="13230"/>
                  </a:cubicBezTo>
                  <a:cubicBezTo>
                    <a:pt x="2960" y="13230"/>
                    <a:pt x="2741" y="13230"/>
                    <a:pt x="2412" y="13095"/>
                  </a:cubicBezTo>
                  <a:cubicBezTo>
                    <a:pt x="2960" y="15255"/>
                    <a:pt x="4605" y="16875"/>
                    <a:pt x="6579" y="16875"/>
                  </a:cubicBezTo>
                  <a:cubicBezTo>
                    <a:pt x="5044" y="18360"/>
                    <a:pt x="3180" y="19305"/>
                    <a:pt x="1096" y="19305"/>
                  </a:cubicBezTo>
                  <a:cubicBezTo>
                    <a:pt x="768" y="19305"/>
                    <a:pt x="329" y="19305"/>
                    <a:pt x="0" y="19170"/>
                  </a:cubicBezTo>
                  <a:cubicBezTo>
                    <a:pt x="1974" y="20790"/>
                    <a:pt x="4276" y="21600"/>
                    <a:pt x="6798" y="21600"/>
                  </a:cubicBezTo>
                  <a:cubicBezTo>
                    <a:pt x="15021" y="21600"/>
                    <a:pt x="19407" y="13365"/>
                    <a:pt x="19407" y="6075"/>
                  </a:cubicBezTo>
                  <a:cubicBezTo>
                    <a:pt x="19407" y="5940"/>
                    <a:pt x="19407" y="5670"/>
                    <a:pt x="19407" y="5400"/>
                  </a:cubicBezTo>
                  <a:cubicBezTo>
                    <a:pt x="20284" y="4590"/>
                    <a:pt x="21052" y="3645"/>
                    <a:pt x="21600" y="2565"/>
                  </a:cubicBezTo>
                  <a:close/>
                  <a:moveTo>
                    <a:pt x="21600" y="2565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552777" y="2051909"/>
            <a:ext cx="1552437" cy="1523071"/>
            <a:chOff x="1552777" y="2051909"/>
            <a:chExt cx="1552437" cy="1523071"/>
          </a:xfrm>
        </p:grpSpPr>
        <p:sp>
          <p:nvSpPr>
            <p:cNvPr id="6" name="L-Shape 5"/>
            <p:cNvSpPr/>
            <p:nvPr/>
          </p:nvSpPr>
          <p:spPr bwMode="auto">
            <a:xfrm rot="2700000">
              <a:off x="1582142" y="2051909"/>
              <a:ext cx="1523071" cy="1523072"/>
            </a:xfrm>
            <a:prstGeom prst="corner">
              <a:avLst/>
            </a:prstGeom>
            <a:solidFill>
              <a:srgbClr val="44810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 dirty="0">
                <a:latin typeface="微软雅黑" panose="020B0503020204020204" pitchFamily="34" charset="-122"/>
              </a:endParaRPr>
            </a:p>
          </p:txBody>
        </p:sp>
        <p:grpSp>
          <p:nvGrpSpPr>
            <p:cNvPr id="71" name="Group 32"/>
            <p:cNvGrpSpPr/>
            <p:nvPr/>
          </p:nvGrpSpPr>
          <p:grpSpPr bwMode="auto">
            <a:xfrm>
              <a:off x="1552777" y="2697223"/>
              <a:ext cx="533987" cy="232442"/>
              <a:chOff x="0" y="0"/>
              <a:chExt cx="424" cy="185"/>
            </a:xfrm>
            <a:solidFill>
              <a:srgbClr val="00B0F0"/>
            </a:solidFill>
          </p:grpSpPr>
          <p:sp>
            <p:nvSpPr>
              <p:cNvPr id="72" name="Oval 30"/>
              <p:cNvSpPr/>
              <p:nvPr/>
            </p:nvSpPr>
            <p:spPr bwMode="auto">
              <a:xfrm>
                <a:off x="0" y="0"/>
                <a:ext cx="189" cy="1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73" name="Oval 31"/>
              <p:cNvSpPr/>
              <p:nvPr/>
            </p:nvSpPr>
            <p:spPr bwMode="auto">
              <a:xfrm>
                <a:off x="237" y="0"/>
                <a:ext cx="187" cy="1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dirty="0"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2749805" y="2051909"/>
            <a:ext cx="1523072" cy="1523071"/>
            <a:chOff x="2749805" y="2051909"/>
            <a:chExt cx="1523072" cy="1523071"/>
          </a:xfrm>
        </p:grpSpPr>
        <p:sp>
          <p:nvSpPr>
            <p:cNvPr id="5" name="L-Shape 4"/>
            <p:cNvSpPr/>
            <p:nvPr/>
          </p:nvSpPr>
          <p:spPr bwMode="auto">
            <a:xfrm rot="2700000">
              <a:off x="2749805" y="2051909"/>
              <a:ext cx="1523071" cy="1523072"/>
            </a:xfrm>
            <a:prstGeom prst="corner">
              <a:avLst/>
            </a:prstGeom>
            <a:solidFill>
              <a:srgbClr val="305B0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74" name="Freeform 26"/>
            <p:cNvSpPr>
              <a:spLocks noEditPoints="1"/>
            </p:cNvSpPr>
            <p:nvPr/>
          </p:nvSpPr>
          <p:spPr bwMode="auto">
            <a:xfrm>
              <a:off x="2812923" y="2626597"/>
              <a:ext cx="385003" cy="385003"/>
            </a:xfrm>
            <a:custGeom>
              <a:avLst/>
              <a:gdLst>
                <a:gd name="T0" fmla="*/ 276 w 344"/>
                <a:gd name="T1" fmla="*/ 172 h 344"/>
                <a:gd name="T2" fmla="*/ 172 w 344"/>
                <a:gd name="T3" fmla="*/ 276 h 344"/>
                <a:gd name="T4" fmla="*/ 68 w 344"/>
                <a:gd name="T5" fmla="*/ 172 h 344"/>
                <a:gd name="T6" fmla="*/ 70 w 344"/>
                <a:gd name="T7" fmla="*/ 152 h 344"/>
                <a:gd name="T8" fmla="*/ 0 w 344"/>
                <a:gd name="T9" fmla="*/ 152 h 344"/>
                <a:gd name="T10" fmla="*/ 0 w 344"/>
                <a:gd name="T11" fmla="*/ 290 h 344"/>
                <a:gd name="T12" fmla="*/ 54 w 344"/>
                <a:gd name="T13" fmla="*/ 344 h 344"/>
                <a:gd name="T14" fmla="*/ 290 w 344"/>
                <a:gd name="T15" fmla="*/ 344 h 344"/>
                <a:gd name="T16" fmla="*/ 344 w 344"/>
                <a:gd name="T17" fmla="*/ 290 h 344"/>
                <a:gd name="T18" fmla="*/ 344 w 344"/>
                <a:gd name="T19" fmla="*/ 152 h 344"/>
                <a:gd name="T20" fmla="*/ 274 w 344"/>
                <a:gd name="T21" fmla="*/ 152 h 344"/>
                <a:gd name="T22" fmla="*/ 276 w 344"/>
                <a:gd name="T23" fmla="*/ 172 h 344"/>
                <a:gd name="T24" fmla="*/ 290 w 344"/>
                <a:gd name="T25" fmla="*/ 0 h 344"/>
                <a:gd name="T26" fmla="*/ 54 w 344"/>
                <a:gd name="T27" fmla="*/ 0 h 344"/>
                <a:gd name="T28" fmla="*/ 0 w 344"/>
                <a:gd name="T29" fmla="*/ 54 h 344"/>
                <a:gd name="T30" fmla="*/ 0 w 344"/>
                <a:gd name="T31" fmla="*/ 112 h 344"/>
                <a:gd name="T32" fmla="*/ 87 w 344"/>
                <a:gd name="T33" fmla="*/ 112 h 344"/>
                <a:gd name="T34" fmla="*/ 172 w 344"/>
                <a:gd name="T35" fmla="*/ 68 h 344"/>
                <a:gd name="T36" fmla="*/ 257 w 344"/>
                <a:gd name="T37" fmla="*/ 112 h 344"/>
                <a:gd name="T38" fmla="*/ 344 w 344"/>
                <a:gd name="T39" fmla="*/ 112 h 344"/>
                <a:gd name="T40" fmla="*/ 344 w 344"/>
                <a:gd name="T41" fmla="*/ 54 h 344"/>
                <a:gd name="T42" fmla="*/ 290 w 344"/>
                <a:gd name="T43" fmla="*/ 0 h 344"/>
                <a:gd name="T44" fmla="*/ 317 w 344"/>
                <a:gd name="T45" fmla="*/ 66 h 344"/>
                <a:gd name="T46" fmla="*/ 307 w 344"/>
                <a:gd name="T47" fmla="*/ 76 h 344"/>
                <a:gd name="T48" fmla="*/ 278 w 344"/>
                <a:gd name="T49" fmla="*/ 76 h 344"/>
                <a:gd name="T50" fmla="*/ 269 w 344"/>
                <a:gd name="T51" fmla="*/ 66 h 344"/>
                <a:gd name="T52" fmla="*/ 269 w 344"/>
                <a:gd name="T53" fmla="*/ 37 h 344"/>
                <a:gd name="T54" fmla="*/ 278 w 344"/>
                <a:gd name="T55" fmla="*/ 28 h 344"/>
                <a:gd name="T56" fmla="*/ 307 w 344"/>
                <a:gd name="T57" fmla="*/ 28 h 344"/>
                <a:gd name="T58" fmla="*/ 317 w 344"/>
                <a:gd name="T59" fmla="*/ 37 h 344"/>
                <a:gd name="T60" fmla="*/ 317 w 344"/>
                <a:gd name="T61" fmla="*/ 66 h 344"/>
                <a:gd name="T62" fmla="*/ 236 w 344"/>
                <a:gd name="T63" fmla="*/ 172 h 344"/>
                <a:gd name="T64" fmla="*/ 172 w 344"/>
                <a:gd name="T65" fmla="*/ 108 h 344"/>
                <a:gd name="T66" fmla="*/ 108 w 344"/>
                <a:gd name="T67" fmla="*/ 172 h 344"/>
                <a:gd name="T68" fmla="*/ 172 w 344"/>
                <a:gd name="T69" fmla="*/ 236 h 344"/>
                <a:gd name="T70" fmla="*/ 236 w 344"/>
                <a:gd name="T71" fmla="*/ 172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44" h="344">
                  <a:moveTo>
                    <a:pt x="276" y="172"/>
                  </a:moveTo>
                  <a:cubicBezTo>
                    <a:pt x="276" y="229"/>
                    <a:pt x="230" y="276"/>
                    <a:pt x="172" y="276"/>
                  </a:cubicBezTo>
                  <a:cubicBezTo>
                    <a:pt x="115" y="276"/>
                    <a:pt x="68" y="229"/>
                    <a:pt x="68" y="172"/>
                  </a:cubicBezTo>
                  <a:cubicBezTo>
                    <a:pt x="68" y="165"/>
                    <a:pt x="69" y="158"/>
                    <a:pt x="70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290"/>
                    <a:pt x="0" y="290"/>
                    <a:pt x="0" y="290"/>
                  </a:cubicBezTo>
                  <a:cubicBezTo>
                    <a:pt x="0" y="320"/>
                    <a:pt x="24" y="344"/>
                    <a:pt x="54" y="344"/>
                  </a:cubicBezTo>
                  <a:cubicBezTo>
                    <a:pt x="290" y="344"/>
                    <a:pt x="290" y="344"/>
                    <a:pt x="290" y="344"/>
                  </a:cubicBezTo>
                  <a:cubicBezTo>
                    <a:pt x="320" y="344"/>
                    <a:pt x="344" y="320"/>
                    <a:pt x="344" y="290"/>
                  </a:cubicBezTo>
                  <a:cubicBezTo>
                    <a:pt x="344" y="152"/>
                    <a:pt x="344" y="152"/>
                    <a:pt x="344" y="152"/>
                  </a:cubicBezTo>
                  <a:cubicBezTo>
                    <a:pt x="274" y="152"/>
                    <a:pt x="274" y="152"/>
                    <a:pt x="274" y="152"/>
                  </a:cubicBezTo>
                  <a:cubicBezTo>
                    <a:pt x="276" y="158"/>
                    <a:pt x="276" y="165"/>
                    <a:pt x="276" y="172"/>
                  </a:cubicBezTo>
                  <a:close/>
                  <a:moveTo>
                    <a:pt x="290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24" y="0"/>
                    <a:pt x="0" y="24"/>
                    <a:pt x="0" y="54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106" y="85"/>
                    <a:pt x="137" y="68"/>
                    <a:pt x="172" y="68"/>
                  </a:cubicBezTo>
                  <a:cubicBezTo>
                    <a:pt x="207" y="68"/>
                    <a:pt x="238" y="85"/>
                    <a:pt x="257" y="112"/>
                  </a:cubicBezTo>
                  <a:cubicBezTo>
                    <a:pt x="344" y="112"/>
                    <a:pt x="344" y="112"/>
                    <a:pt x="344" y="112"/>
                  </a:cubicBezTo>
                  <a:cubicBezTo>
                    <a:pt x="344" y="54"/>
                    <a:pt x="344" y="54"/>
                    <a:pt x="344" y="54"/>
                  </a:cubicBezTo>
                  <a:cubicBezTo>
                    <a:pt x="344" y="24"/>
                    <a:pt x="320" y="0"/>
                    <a:pt x="290" y="0"/>
                  </a:cubicBezTo>
                  <a:close/>
                  <a:moveTo>
                    <a:pt x="317" y="66"/>
                  </a:moveTo>
                  <a:cubicBezTo>
                    <a:pt x="317" y="72"/>
                    <a:pt x="312" y="76"/>
                    <a:pt x="307" y="76"/>
                  </a:cubicBezTo>
                  <a:cubicBezTo>
                    <a:pt x="278" y="76"/>
                    <a:pt x="278" y="76"/>
                    <a:pt x="278" y="76"/>
                  </a:cubicBezTo>
                  <a:cubicBezTo>
                    <a:pt x="273" y="76"/>
                    <a:pt x="269" y="72"/>
                    <a:pt x="269" y="66"/>
                  </a:cubicBezTo>
                  <a:cubicBezTo>
                    <a:pt x="269" y="37"/>
                    <a:pt x="269" y="37"/>
                    <a:pt x="269" y="37"/>
                  </a:cubicBezTo>
                  <a:cubicBezTo>
                    <a:pt x="269" y="32"/>
                    <a:pt x="273" y="28"/>
                    <a:pt x="278" y="28"/>
                  </a:cubicBezTo>
                  <a:cubicBezTo>
                    <a:pt x="307" y="28"/>
                    <a:pt x="307" y="28"/>
                    <a:pt x="307" y="28"/>
                  </a:cubicBezTo>
                  <a:cubicBezTo>
                    <a:pt x="312" y="28"/>
                    <a:pt x="317" y="32"/>
                    <a:pt x="317" y="37"/>
                  </a:cubicBezTo>
                  <a:lnTo>
                    <a:pt x="317" y="66"/>
                  </a:lnTo>
                  <a:close/>
                  <a:moveTo>
                    <a:pt x="236" y="172"/>
                  </a:moveTo>
                  <a:cubicBezTo>
                    <a:pt x="236" y="137"/>
                    <a:pt x="208" y="108"/>
                    <a:pt x="172" y="108"/>
                  </a:cubicBezTo>
                  <a:cubicBezTo>
                    <a:pt x="137" y="108"/>
                    <a:pt x="108" y="137"/>
                    <a:pt x="108" y="172"/>
                  </a:cubicBezTo>
                  <a:cubicBezTo>
                    <a:pt x="108" y="207"/>
                    <a:pt x="137" y="236"/>
                    <a:pt x="172" y="236"/>
                  </a:cubicBezTo>
                  <a:cubicBezTo>
                    <a:pt x="208" y="236"/>
                    <a:pt x="236" y="207"/>
                    <a:pt x="236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925099" y="2051909"/>
            <a:ext cx="1523072" cy="1523071"/>
            <a:chOff x="3925099" y="2051909"/>
            <a:chExt cx="1523072" cy="1523071"/>
          </a:xfrm>
        </p:grpSpPr>
        <p:sp>
          <p:nvSpPr>
            <p:cNvPr id="4" name="L-Shape 3"/>
            <p:cNvSpPr/>
            <p:nvPr/>
          </p:nvSpPr>
          <p:spPr bwMode="auto">
            <a:xfrm rot="2700000">
              <a:off x="3925099" y="2051909"/>
              <a:ext cx="1523071" cy="1523072"/>
            </a:xfrm>
            <a:prstGeom prst="corner">
              <a:avLst/>
            </a:prstGeom>
            <a:solidFill>
              <a:srgbClr val="44810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75" name="Freeform 21"/>
            <p:cNvSpPr/>
            <p:nvPr/>
          </p:nvSpPr>
          <p:spPr bwMode="auto">
            <a:xfrm>
              <a:off x="3986419" y="2604768"/>
              <a:ext cx="353935" cy="447173"/>
            </a:xfrm>
            <a:custGeom>
              <a:avLst/>
              <a:gdLst>
                <a:gd name="T0" fmla="*/ 129 w 323"/>
                <a:gd name="T1" fmla="*/ 272 h 408"/>
                <a:gd name="T2" fmla="*/ 68 w 323"/>
                <a:gd name="T3" fmla="*/ 408 h 408"/>
                <a:gd name="T4" fmla="*/ 98 w 323"/>
                <a:gd name="T5" fmla="*/ 196 h 408"/>
                <a:gd name="T6" fmla="*/ 149 w 323"/>
                <a:gd name="T7" fmla="*/ 99 h 408"/>
                <a:gd name="T8" fmla="*/ 172 w 323"/>
                <a:gd name="T9" fmla="*/ 257 h 408"/>
                <a:gd name="T10" fmla="*/ 234 w 323"/>
                <a:gd name="T11" fmla="*/ 73 h 408"/>
                <a:gd name="T12" fmla="*/ 47 w 323"/>
                <a:gd name="T13" fmla="*/ 173 h 408"/>
                <a:gd name="T14" fmla="*/ 57 w 323"/>
                <a:gd name="T15" fmla="*/ 239 h 408"/>
                <a:gd name="T16" fmla="*/ 1 w 323"/>
                <a:gd name="T17" fmla="*/ 147 h 408"/>
                <a:gd name="T18" fmla="*/ 137 w 323"/>
                <a:gd name="T19" fmla="*/ 9 h 408"/>
                <a:gd name="T20" fmla="*/ 310 w 323"/>
                <a:gd name="T21" fmla="*/ 119 h 408"/>
                <a:gd name="T22" fmla="*/ 183 w 323"/>
                <a:gd name="T23" fmla="*/ 298 h 408"/>
                <a:gd name="T24" fmla="*/ 129 w 323"/>
                <a:gd name="T25" fmla="*/ 27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3" h="408">
                  <a:moveTo>
                    <a:pt x="129" y="272"/>
                  </a:moveTo>
                  <a:cubicBezTo>
                    <a:pt x="118" y="328"/>
                    <a:pt x="106" y="380"/>
                    <a:pt x="68" y="408"/>
                  </a:cubicBezTo>
                  <a:cubicBezTo>
                    <a:pt x="56" y="325"/>
                    <a:pt x="85" y="262"/>
                    <a:pt x="98" y="196"/>
                  </a:cubicBezTo>
                  <a:cubicBezTo>
                    <a:pt x="75" y="157"/>
                    <a:pt x="101" y="80"/>
                    <a:pt x="149" y="99"/>
                  </a:cubicBezTo>
                  <a:cubicBezTo>
                    <a:pt x="209" y="122"/>
                    <a:pt x="98" y="242"/>
                    <a:pt x="172" y="257"/>
                  </a:cubicBezTo>
                  <a:cubicBezTo>
                    <a:pt x="250" y="273"/>
                    <a:pt x="282" y="122"/>
                    <a:pt x="234" y="73"/>
                  </a:cubicBezTo>
                  <a:cubicBezTo>
                    <a:pt x="164" y="2"/>
                    <a:pt x="31" y="72"/>
                    <a:pt x="47" y="173"/>
                  </a:cubicBezTo>
                  <a:cubicBezTo>
                    <a:pt x="51" y="198"/>
                    <a:pt x="77" y="205"/>
                    <a:pt x="57" y="239"/>
                  </a:cubicBezTo>
                  <a:cubicBezTo>
                    <a:pt x="13" y="229"/>
                    <a:pt x="0" y="194"/>
                    <a:pt x="1" y="147"/>
                  </a:cubicBezTo>
                  <a:cubicBezTo>
                    <a:pt x="4" y="70"/>
                    <a:pt x="70" y="17"/>
                    <a:pt x="137" y="9"/>
                  </a:cubicBezTo>
                  <a:cubicBezTo>
                    <a:pt x="221" y="0"/>
                    <a:pt x="300" y="40"/>
                    <a:pt x="310" y="119"/>
                  </a:cubicBezTo>
                  <a:cubicBezTo>
                    <a:pt x="323" y="208"/>
                    <a:pt x="273" y="305"/>
                    <a:pt x="183" y="298"/>
                  </a:cubicBezTo>
                  <a:cubicBezTo>
                    <a:pt x="158" y="296"/>
                    <a:pt x="148" y="284"/>
                    <a:pt x="129" y="2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736802" y="2051909"/>
            <a:ext cx="1554474" cy="1523072"/>
            <a:chOff x="6736802" y="2051909"/>
            <a:chExt cx="1554474" cy="1523072"/>
          </a:xfrm>
        </p:grpSpPr>
        <p:sp>
          <p:nvSpPr>
            <p:cNvPr id="7" name="L-Shape 6"/>
            <p:cNvSpPr/>
            <p:nvPr/>
          </p:nvSpPr>
          <p:spPr bwMode="auto">
            <a:xfrm rot="18900000" flipH="1">
              <a:off x="6736802" y="2051909"/>
              <a:ext cx="1523071" cy="1523072"/>
            </a:xfrm>
            <a:prstGeom prst="corner">
              <a:avLst/>
            </a:prstGeom>
            <a:solidFill>
              <a:srgbClr val="44810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76" name="Freeform 75"/>
            <p:cNvSpPr/>
            <p:nvPr/>
          </p:nvSpPr>
          <p:spPr bwMode="auto">
            <a:xfrm>
              <a:off x="7801489" y="2613569"/>
              <a:ext cx="489787" cy="399749"/>
            </a:xfrm>
            <a:custGeom>
              <a:avLst/>
              <a:gdLst>
                <a:gd name="T0" fmla="*/ 307 w 382"/>
                <a:gd name="T1" fmla="*/ 135 h 312"/>
                <a:gd name="T2" fmla="*/ 362 w 382"/>
                <a:gd name="T3" fmla="*/ 71 h 312"/>
                <a:gd name="T4" fmla="*/ 238 w 382"/>
                <a:gd name="T5" fmla="*/ 25 h 312"/>
                <a:gd name="T6" fmla="*/ 229 w 382"/>
                <a:gd name="T7" fmla="*/ 19 h 312"/>
                <a:gd name="T8" fmla="*/ 229 w 382"/>
                <a:gd name="T9" fmla="*/ 134 h 312"/>
                <a:gd name="T10" fmla="*/ 180 w 382"/>
                <a:gd name="T11" fmla="*/ 214 h 312"/>
                <a:gd name="T12" fmla="*/ 86 w 382"/>
                <a:gd name="T13" fmla="*/ 189 h 312"/>
                <a:gd name="T14" fmla="*/ 129 w 382"/>
                <a:gd name="T15" fmla="*/ 97 h 312"/>
                <a:gd name="T16" fmla="*/ 190 w 382"/>
                <a:gd name="T17" fmla="*/ 93 h 312"/>
                <a:gd name="T18" fmla="*/ 190 w 382"/>
                <a:gd name="T19" fmla="*/ 4 h 312"/>
                <a:gd name="T20" fmla="*/ 154 w 382"/>
                <a:gd name="T21" fmla="*/ 0 h 312"/>
                <a:gd name="T22" fmla="*/ 0 w 382"/>
                <a:gd name="T23" fmla="*/ 156 h 312"/>
                <a:gd name="T24" fmla="*/ 154 w 382"/>
                <a:gd name="T25" fmla="*/ 312 h 312"/>
                <a:gd name="T26" fmla="*/ 308 w 382"/>
                <a:gd name="T27" fmla="*/ 156 h 312"/>
                <a:gd name="T28" fmla="*/ 307 w 382"/>
                <a:gd name="T29" fmla="*/ 13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2" h="312">
                  <a:moveTo>
                    <a:pt x="307" y="135"/>
                  </a:moveTo>
                  <a:cubicBezTo>
                    <a:pt x="354" y="122"/>
                    <a:pt x="382" y="72"/>
                    <a:pt x="362" y="71"/>
                  </a:cubicBezTo>
                  <a:cubicBezTo>
                    <a:pt x="311" y="68"/>
                    <a:pt x="267" y="43"/>
                    <a:pt x="238" y="25"/>
                  </a:cubicBezTo>
                  <a:cubicBezTo>
                    <a:pt x="235" y="23"/>
                    <a:pt x="232" y="21"/>
                    <a:pt x="229" y="19"/>
                  </a:cubicBezTo>
                  <a:cubicBezTo>
                    <a:pt x="229" y="134"/>
                    <a:pt x="229" y="134"/>
                    <a:pt x="229" y="134"/>
                  </a:cubicBezTo>
                  <a:cubicBezTo>
                    <a:pt x="229" y="172"/>
                    <a:pt x="206" y="202"/>
                    <a:pt x="180" y="214"/>
                  </a:cubicBezTo>
                  <a:cubicBezTo>
                    <a:pt x="142" y="233"/>
                    <a:pt x="100" y="221"/>
                    <a:pt x="86" y="189"/>
                  </a:cubicBezTo>
                  <a:cubicBezTo>
                    <a:pt x="72" y="157"/>
                    <a:pt x="91" y="116"/>
                    <a:pt x="129" y="97"/>
                  </a:cubicBezTo>
                  <a:cubicBezTo>
                    <a:pt x="150" y="87"/>
                    <a:pt x="172" y="86"/>
                    <a:pt x="190" y="93"/>
                  </a:cubicBezTo>
                  <a:cubicBezTo>
                    <a:pt x="190" y="4"/>
                    <a:pt x="190" y="4"/>
                    <a:pt x="190" y="4"/>
                  </a:cubicBezTo>
                  <a:cubicBezTo>
                    <a:pt x="178" y="1"/>
                    <a:pt x="166" y="0"/>
                    <a:pt x="154" y="0"/>
                  </a:cubicBezTo>
                  <a:cubicBezTo>
                    <a:pt x="69" y="0"/>
                    <a:pt x="0" y="70"/>
                    <a:pt x="0" y="156"/>
                  </a:cubicBezTo>
                  <a:cubicBezTo>
                    <a:pt x="0" y="242"/>
                    <a:pt x="69" y="312"/>
                    <a:pt x="154" y="312"/>
                  </a:cubicBezTo>
                  <a:cubicBezTo>
                    <a:pt x="239" y="312"/>
                    <a:pt x="308" y="242"/>
                    <a:pt x="308" y="156"/>
                  </a:cubicBezTo>
                  <a:cubicBezTo>
                    <a:pt x="308" y="149"/>
                    <a:pt x="308" y="142"/>
                    <a:pt x="307" y="1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</p:grpSp>
      <p:sp>
        <p:nvSpPr>
          <p:cNvPr id="66" name="Text Placeholder 1"/>
          <p:cNvSpPr txBox="1"/>
          <p:nvPr/>
        </p:nvSpPr>
        <p:spPr>
          <a:xfrm>
            <a:off x="1590523" y="4449242"/>
            <a:ext cx="2435714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67" name="Text Placeholder 2"/>
          <p:cNvSpPr txBox="1"/>
          <p:nvPr/>
        </p:nvSpPr>
        <p:spPr>
          <a:xfrm>
            <a:off x="1494238" y="4251308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8" name="Text Placeholder 1"/>
          <p:cNvSpPr txBox="1"/>
          <p:nvPr/>
        </p:nvSpPr>
        <p:spPr>
          <a:xfrm>
            <a:off x="1590523" y="5498750"/>
            <a:ext cx="2435714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77" name="Text Placeholder 2"/>
          <p:cNvSpPr txBox="1"/>
          <p:nvPr/>
        </p:nvSpPr>
        <p:spPr>
          <a:xfrm>
            <a:off x="1494238" y="5300816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78" name="Text Placeholder 1"/>
          <p:cNvSpPr txBox="1"/>
          <p:nvPr/>
        </p:nvSpPr>
        <p:spPr>
          <a:xfrm>
            <a:off x="5187028" y="4449242"/>
            <a:ext cx="2435714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79" name="Text Placeholder 2"/>
          <p:cNvSpPr txBox="1"/>
          <p:nvPr/>
        </p:nvSpPr>
        <p:spPr>
          <a:xfrm>
            <a:off x="5090743" y="4251308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80" name="Text Placeholder 1"/>
          <p:cNvSpPr txBox="1"/>
          <p:nvPr/>
        </p:nvSpPr>
        <p:spPr>
          <a:xfrm>
            <a:off x="5187028" y="5498750"/>
            <a:ext cx="2435714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81" name="Text Placeholder 2"/>
          <p:cNvSpPr txBox="1"/>
          <p:nvPr/>
        </p:nvSpPr>
        <p:spPr>
          <a:xfrm>
            <a:off x="5090743" y="5300816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82" name="Text Placeholder 1"/>
          <p:cNvSpPr txBox="1"/>
          <p:nvPr/>
        </p:nvSpPr>
        <p:spPr>
          <a:xfrm>
            <a:off x="8860603" y="4449242"/>
            <a:ext cx="2435714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83" name="Text Placeholder 2"/>
          <p:cNvSpPr txBox="1"/>
          <p:nvPr/>
        </p:nvSpPr>
        <p:spPr>
          <a:xfrm>
            <a:off x="8764318" y="4251308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84" name="Text Placeholder 1"/>
          <p:cNvSpPr txBox="1"/>
          <p:nvPr/>
        </p:nvSpPr>
        <p:spPr>
          <a:xfrm>
            <a:off x="8860603" y="5498750"/>
            <a:ext cx="2435714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85" name="Text Placeholder 2"/>
          <p:cNvSpPr txBox="1"/>
          <p:nvPr/>
        </p:nvSpPr>
        <p:spPr>
          <a:xfrm>
            <a:off x="8764318" y="5300816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55" name="Text Placeholder 2"/>
          <p:cNvSpPr txBox="1"/>
          <p:nvPr/>
        </p:nvSpPr>
        <p:spPr>
          <a:xfrm>
            <a:off x="720011" y="176631"/>
            <a:ext cx="2878940" cy="51433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en-US" altLang="zh-CN" sz="2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5"/>
          <p:cNvSpPr/>
          <p:nvPr/>
        </p:nvSpPr>
        <p:spPr bwMode="auto">
          <a:xfrm>
            <a:off x="2700785" y="4520914"/>
            <a:ext cx="497417" cy="876300"/>
          </a:xfrm>
          <a:custGeom>
            <a:avLst/>
            <a:gdLst>
              <a:gd name="T0" fmla="*/ 442 w 466"/>
              <a:gd name="T1" fmla="*/ 108 h 820"/>
              <a:gd name="T2" fmla="*/ 336 w 466"/>
              <a:gd name="T3" fmla="*/ 129 h 820"/>
              <a:gd name="T4" fmla="*/ 286 w 466"/>
              <a:gd name="T5" fmla="*/ 160 h 820"/>
              <a:gd name="T6" fmla="*/ 252 w 466"/>
              <a:gd name="T7" fmla="*/ 201 h 820"/>
              <a:gd name="T8" fmla="*/ 217 w 466"/>
              <a:gd name="T9" fmla="*/ 268 h 820"/>
              <a:gd name="T10" fmla="*/ 212 w 466"/>
              <a:gd name="T11" fmla="*/ 232 h 820"/>
              <a:gd name="T12" fmla="*/ 243 w 466"/>
              <a:gd name="T13" fmla="*/ 149 h 820"/>
              <a:gd name="T14" fmla="*/ 283 w 466"/>
              <a:gd name="T15" fmla="*/ 93 h 820"/>
              <a:gd name="T16" fmla="*/ 318 w 466"/>
              <a:gd name="T17" fmla="*/ 25 h 820"/>
              <a:gd name="T18" fmla="*/ 317 w 466"/>
              <a:gd name="T19" fmla="*/ 11 h 820"/>
              <a:gd name="T20" fmla="*/ 290 w 466"/>
              <a:gd name="T21" fmla="*/ 1 h 820"/>
              <a:gd name="T22" fmla="*/ 261 w 466"/>
              <a:gd name="T23" fmla="*/ 13 h 820"/>
              <a:gd name="T24" fmla="*/ 211 w 466"/>
              <a:gd name="T25" fmla="*/ 36 h 820"/>
              <a:gd name="T26" fmla="*/ 184 w 466"/>
              <a:gd name="T27" fmla="*/ 74 h 820"/>
              <a:gd name="T28" fmla="*/ 161 w 466"/>
              <a:gd name="T29" fmla="*/ 109 h 820"/>
              <a:gd name="T30" fmla="*/ 189 w 466"/>
              <a:gd name="T31" fmla="*/ 201 h 820"/>
              <a:gd name="T32" fmla="*/ 167 w 466"/>
              <a:gd name="T33" fmla="*/ 214 h 820"/>
              <a:gd name="T34" fmla="*/ 92 w 466"/>
              <a:gd name="T35" fmla="*/ 224 h 820"/>
              <a:gd name="T36" fmla="*/ 64 w 466"/>
              <a:gd name="T37" fmla="*/ 279 h 820"/>
              <a:gd name="T38" fmla="*/ 59 w 466"/>
              <a:gd name="T39" fmla="*/ 328 h 820"/>
              <a:gd name="T40" fmla="*/ 98 w 466"/>
              <a:gd name="T41" fmla="*/ 366 h 820"/>
              <a:gd name="T42" fmla="*/ 115 w 466"/>
              <a:gd name="T43" fmla="*/ 352 h 820"/>
              <a:gd name="T44" fmla="*/ 119 w 466"/>
              <a:gd name="T45" fmla="*/ 304 h 820"/>
              <a:gd name="T46" fmla="*/ 138 w 466"/>
              <a:gd name="T47" fmla="*/ 294 h 820"/>
              <a:gd name="T48" fmla="*/ 150 w 466"/>
              <a:gd name="T49" fmla="*/ 251 h 820"/>
              <a:gd name="T50" fmla="*/ 187 w 466"/>
              <a:gd name="T51" fmla="*/ 234 h 820"/>
              <a:gd name="T52" fmla="*/ 208 w 466"/>
              <a:gd name="T53" fmla="*/ 464 h 820"/>
              <a:gd name="T54" fmla="*/ 207 w 466"/>
              <a:gd name="T55" fmla="*/ 482 h 820"/>
              <a:gd name="T56" fmla="*/ 158 w 466"/>
              <a:gd name="T57" fmla="*/ 461 h 820"/>
              <a:gd name="T58" fmla="*/ 58 w 466"/>
              <a:gd name="T59" fmla="*/ 469 h 820"/>
              <a:gd name="T60" fmla="*/ 1 w 466"/>
              <a:gd name="T61" fmla="*/ 519 h 820"/>
              <a:gd name="T62" fmla="*/ 70 w 466"/>
              <a:gd name="T63" fmla="*/ 492 h 820"/>
              <a:gd name="T64" fmla="*/ 129 w 466"/>
              <a:gd name="T65" fmla="*/ 474 h 820"/>
              <a:gd name="T66" fmla="*/ 197 w 466"/>
              <a:gd name="T67" fmla="*/ 494 h 820"/>
              <a:gd name="T68" fmla="*/ 210 w 466"/>
              <a:gd name="T69" fmla="*/ 718 h 820"/>
              <a:gd name="T70" fmla="*/ 202 w 466"/>
              <a:gd name="T71" fmla="*/ 750 h 820"/>
              <a:gd name="T72" fmla="*/ 194 w 466"/>
              <a:gd name="T73" fmla="*/ 780 h 820"/>
              <a:gd name="T74" fmla="*/ 176 w 466"/>
              <a:gd name="T75" fmla="*/ 805 h 820"/>
              <a:gd name="T76" fmla="*/ 264 w 466"/>
              <a:gd name="T77" fmla="*/ 811 h 820"/>
              <a:gd name="T78" fmla="*/ 250 w 466"/>
              <a:gd name="T79" fmla="*/ 795 h 820"/>
              <a:gd name="T80" fmla="*/ 232 w 466"/>
              <a:gd name="T81" fmla="*/ 803 h 820"/>
              <a:gd name="T82" fmla="*/ 221 w 466"/>
              <a:gd name="T83" fmla="*/ 727 h 820"/>
              <a:gd name="T84" fmla="*/ 217 w 466"/>
              <a:gd name="T85" fmla="*/ 538 h 820"/>
              <a:gd name="T86" fmla="*/ 231 w 466"/>
              <a:gd name="T87" fmla="*/ 487 h 820"/>
              <a:gd name="T88" fmla="*/ 321 w 466"/>
              <a:gd name="T89" fmla="*/ 527 h 820"/>
              <a:gd name="T90" fmla="*/ 403 w 466"/>
              <a:gd name="T91" fmla="*/ 508 h 820"/>
              <a:gd name="T92" fmla="*/ 390 w 466"/>
              <a:gd name="T93" fmla="*/ 463 h 820"/>
              <a:gd name="T94" fmla="*/ 347 w 466"/>
              <a:gd name="T95" fmla="*/ 419 h 820"/>
              <a:gd name="T96" fmla="*/ 241 w 466"/>
              <a:gd name="T97" fmla="*/ 460 h 820"/>
              <a:gd name="T98" fmla="*/ 217 w 466"/>
              <a:gd name="T99" fmla="*/ 344 h 820"/>
              <a:gd name="T100" fmla="*/ 267 w 466"/>
              <a:gd name="T101" fmla="*/ 240 h 820"/>
              <a:gd name="T102" fmla="*/ 369 w 466"/>
              <a:gd name="T103" fmla="*/ 178 h 820"/>
              <a:gd name="T104" fmla="*/ 447 w 466"/>
              <a:gd name="T105" fmla="*/ 134 h 820"/>
              <a:gd name="T106" fmla="*/ 466 w 466"/>
              <a:gd name="T107" fmla="*/ 116 h 8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66" h="820">
                <a:moveTo>
                  <a:pt x="464" y="114"/>
                </a:moveTo>
                <a:cubicBezTo>
                  <a:pt x="460" y="113"/>
                  <a:pt x="456" y="111"/>
                  <a:pt x="451" y="111"/>
                </a:cubicBezTo>
                <a:cubicBezTo>
                  <a:pt x="450" y="111"/>
                  <a:pt x="448" y="112"/>
                  <a:pt x="449" y="109"/>
                </a:cubicBezTo>
                <a:cubicBezTo>
                  <a:pt x="449" y="107"/>
                  <a:pt x="448" y="107"/>
                  <a:pt x="446" y="107"/>
                </a:cubicBezTo>
                <a:cubicBezTo>
                  <a:pt x="445" y="108"/>
                  <a:pt x="443" y="108"/>
                  <a:pt x="442" y="108"/>
                </a:cubicBezTo>
                <a:cubicBezTo>
                  <a:pt x="425" y="111"/>
                  <a:pt x="409" y="113"/>
                  <a:pt x="392" y="113"/>
                </a:cubicBezTo>
                <a:cubicBezTo>
                  <a:pt x="388" y="113"/>
                  <a:pt x="384" y="114"/>
                  <a:pt x="380" y="116"/>
                </a:cubicBezTo>
                <a:cubicBezTo>
                  <a:pt x="375" y="118"/>
                  <a:pt x="371" y="119"/>
                  <a:pt x="366" y="120"/>
                </a:cubicBezTo>
                <a:cubicBezTo>
                  <a:pt x="357" y="121"/>
                  <a:pt x="349" y="123"/>
                  <a:pt x="342" y="129"/>
                </a:cubicBezTo>
                <a:cubicBezTo>
                  <a:pt x="340" y="130"/>
                  <a:pt x="338" y="130"/>
                  <a:pt x="336" y="129"/>
                </a:cubicBezTo>
                <a:cubicBezTo>
                  <a:pt x="328" y="127"/>
                  <a:pt x="322" y="128"/>
                  <a:pt x="318" y="135"/>
                </a:cubicBezTo>
                <a:cubicBezTo>
                  <a:pt x="314" y="139"/>
                  <a:pt x="310" y="144"/>
                  <a:pt x="312" y="150"/>
                </a:cubicBezTo>
                <a:cubicBezTo>
                  <a:pt x="313" y="153"/>
                  <a:pt x="311" y="155"/>
                  <a:pt x="308" y="153"/>
                </a:cubicBezTo>
                <a:cubicBezTo>
                  <a:pt x="304" y="151"/>
                  <a:pt x="299" y="152"/>
                  <a:pt x="296" y="154"/>
                </a:cubicBezTo>
                <a:cubicBezTo>
                  <a:pt x="293" y="157"/>
                  <a:pt x="290" y="159"/>
                  <a:pt x="286" y="160"/>
                </a:cubicBezTo>
                <a:cubicBezTo>
                  <a:pt x="283" y="162"/>
                  <a:pt x="281" y="164"/>
                  <a:pt x="280" y="168"/>
                </a:cubicBezTo>
                <a:cubicBezTo>
                  <a:pt x="279" y="173"/>
                  <a:pt x="277" y="176"/>
                  <a:pt x="272" y="177"/>
                </a:cubicBezTo>
                <a:cubicBezTo>
                  <a:pt x="271" y="177"/>
                  <a:pt x="270" y="179"/>
                  <a:pt x="270" y="179"/>
                </a:cubicBezTo>
                <a:cubicBezTo>
                  <a:pt x="267" y="183"/>
                  <a:pt x="264" y="186"/>
                  <a:pt x="261" y="189"/>
                </a:cubicBezTo>
                <a:cubicBezTo>
                  <a:pt x="257" y="193"/>
                  <a:pt x="254" y="196"/>
                  <a:pt x="252" y="201"/>
                </a:cubicBezTo>
                <a:cubicBezTo>
                  <a:pt x="250" y="205"/>
                  <a:pt x="249" y="210"/>
                  <a:pt x="248" y="216"/>
                </a:cubicBezTo>
                <a:cubicBezTo>
                  <a:pt x="247" y="219"/>
                  <a:pt x="245" y="223"/>
                  <a:pt x="241" y="225"/>
                </a:cubicBezTo>
                <a:cubicBezTo>
                  <a:pt x="238" y="226"/>
                  <a:pt x="236" y="229"/>
                  <a:pt x="235" y="232"/>
                </a:cubicBezTo>
                <a:cubicBezTo>
                  <a:pt x="232" y="237"/>
                  <a:pt x="228" y="243"/>
                  <a:pt x="225" y="248"/>
                </a:cubicBezTo>
                <a:cubicBezTo>
                  <a:pt x="222" y="255"/>
                  <a:pt x="220" y="262"/>
                  <a:pt x="217" y="268"/>
                </a:cubicBezTo>
                <a:cubicBezTo>
                  <a:pt x="217" y="270"/>
                  <a:pt x="217" y="271"/>
                  <a:pt x="215" y="271"/>
                </a:cubicBezTo>
                <a:cubicBezTo>
                  <a:pt x="214" y="271"/>
                  <a:pt x="214" y="269"/>
                  <a:pt x="214" y="268"/>
                </a:cubicBezTo>
                <a:cubicBezTo>
                  <a:pt x="214" y="262"/>
                  <a:pt x="214" y="255"/>
                  <a:pt x="211" y="249"/>
                </a:cubicBezTo>
                <a:cubicBezTo>
                  <a:pt x="211" y="248"/>
                  <a:pt x="211" y="248"/>
                  <a:pt x="211" y="247"/>
                </a:cubicBezTo>
                <a:cubicBezTo>
                  <a:pt x="213" y="242"/>
                  <a:pt x="213" y="237"/>
                  <a:pt x="212" y="232"/>
                </a:cubicBezTo>
                <a:cubicBezTo>
                  <a:pt x="212" y="230"/>
                  <a:pt x="213" y="227"/>
                  <a:pt x="214" y="225"/>
                </a:cubicBezTo>
                <a:cubicBezTo>
                  <a:pt x="216" y="223"/>
                  <a:pt x="217" y="221"/>
                  <a:pt x="217" y="218"/>
                </a:cubicBezTo>
                <a:cubicBezTo>
                  <a:pt x="218" y="214"/>
                  <a:pt x="220" y="210"/>
                  <a:pt x="221" y="206"/>
                </a:cubicBezTo>
                <a:cubicBezTo>
                  <a:pt x="225" y="195"/>
                  <a:pt x="227" y="183"/>
                  <a:pt x="228" y="172"/>
                </a:cubicBezTo>
                <a:cubicBezTo>
                  <a:pt x="229" y="161"/>
                  <a:pt x="234" y="154"/>
                  <a:pt x="243" y="149"/>
                </a:cubicBezTo>
                <a:cubicBezTo>
                  <a:pt x="251" y="146"/>
                  <a:pt x="258" y="142"/>
                  <a:pt x="263" y="134"/>
                </a:cubicBezTo>
                <a:cubicBezTo>
                  <a:pt x="266" y="129"/>
                  <a:pt x="269" y="123"/>
                  <a:pt x="273" y="118"/>
                </a:cubicBezTo>
                <a:cubicBezTo>
                  <a:pt x="278" y="114"/>
                  <a:pt x="282" y="109"/>
                  <a:pt x="285" y="103"/>
                </a:cubicBezTo>
                <a:cubicBezTo>
                  <a:pt x="285" y="101"/>
                  <a:pt x="287" y="100"/>
                  <a:pt x="284" y="98"/>
                </a:cubicBezTo>
                <a:cubicBezTo>
                  <a:pt x="283" y="97"/>
                  <a:pt x="283" y="95"/>
                  <a:pt x="283" y="93"/>
                </a:cubicBezTo>
                <a:cubicBezTo>
                  <a:pt x="287" y="87"/>
                  <a:pt x="289" y="80"/>
                  <a:pt x="295" y="75"/>
                </a:cubicBezTo>
                <a:cubicBezTo>
                  <a:pt x="297" y="73"/>
                  <a:pt x="300" y="71"/>
                  <a:pt x="303" y="69"/>
                </a:cubicBezTo>
                <a:cubicBezTo>
                  <a:pt x="321" y="59"/>
                  <a:pt x="328" y="41"/>
                  <a:pt x="333" y="23"/>
                </a:cubicBezTo>
                <a:cubicBezTo>
                  <a:pt x="334" y="21"/>
                  <a:pt x="333" y="20"/>
                  <a:pt x="331" y="20"/>
                </a:cubicBezTo>
                <a:cubicBezTo>
                  <a:pt x="326" y="21"/>
                  <a:pt x="322" y="23"/>
                  <a:pt x="318" y="25"/>
                </a:cubicBezTo>
                <a:cubicBezTo>
                  <a:pt x="317" y="26"/>
                  <a:pt x="315" y="27"/>
                  <a:pt x="314" y="25"/>
                </a:cubicBezTo>
                <a:cubicBezTo>
                  <a:pt x="313" y="24"/>
                  <a:pt x="314" y="23"/>
                  <a:pt x="315" y="22"/>
                </a:cubicBezTo>
                <a:cubicBezTo>
                  <a:pt x="317" y="19"/>
                  <a:pt x="319" y="17"/>
                  <a:pt x="321" y="14"/>
                </a:cubicBezTo>
                <a:cubicBezTo>
                  <a:pt x="322" y="13"/>
                  <a:pt x="325" y="11"/>
                  <a:pt x="323" y="10"/>
                </a:cubicBezTo>
                <a:cubicBezTo>
                  <a:pt x="322" y="8"/>
                  <a:pt x="319" y="10"/>
                  <a:pt x="317" y="11"/>
                </a:cubicBezTo>
                <a:cubicBezTo>
                  <a:pt x="317" y="12"/>
                  <a:pt x="317" y="12"/>
                  <a:pt x="316" y="13"/>
                </a:cubicBezTo>
                <a:cubicBezTo>
                  <a:pt x="314" y="14"/>
                  <a:pt x="312" y="16"/>
                  <a:pt x="309" y="18"/>
                </a:cubicBezTo>
                <a:cubicBezTo>
                  <a:pt x="310" y="10"/>
                  <a:pt x="310" y="10"/>
                  <a:pt x="302" y="11"/>
                </a:cubicBezTo>
                <a:cubicBezTo>
                  <a:pt x="301" y="11"/>
                  <a:pt x="300" y="12"/>
                  <a:pt x="299" y="10"/>
                </a:cubicBezTo>
                <a:cubicBezTo>
                  <a:pt x="297" y="6"/>
                  <a:pt x="293" y="4"/>
                  <a:pt x="290" y="1"/>
                </a:cubicBezTo>
                <a:cubicBezTo>
                  <a:pt x="290" y="0"/>
                  <a:pt x="289" y="1"/>
                  <a:pt x="288" y="1"/>
                </a:cubicBezTo>
                <a:cubicBezTo>
                  <a:pt x="284" y="4"/>
                  <a:pt x="280" y="7"/>
                  <a:pt x="277" y="11"/>
                </a:cubicBezTo>
                <a:cubicBezTo>
                  <a:pt x="274" y="14"/>
                  <a:pt x="272" y="14"/>
                  <a:pt x="269" y="13"/>
                </a:cubicBezTo>
                <a:cubicBezTo>
                  <a:pt x="267" y="13"/>
                  <a:pt x="266" y="13"/>
                  <a:pt x="265" y="12"/>
                </a:cubicBezTo>
                <a:cubicBezTo>
                  <a:pt x="263" y="11"/>
                  <a:pt x="262" y="12"/>
                  <a:pt x="261" y="13"/>
                </a:cubicBezTo>
                <a:cubicBezTo>
                  <a:pt x="257" y="15"/>
                  <a:pt x="255" y="19"/>
                  <a:pt x="252" y="22"/>
                </a:cubicBezTo>
                <a:cubicBezTo>
                  <a:pt x="250" y="25"/>
                  <a:pt x="248" y="25"/>
                  <a:pt x="245" y="24"/>
                </a:cubicBezTo>
                <a:cubicBezTo>
                  <a:pt x="243" y="24"/>
                  <a:pt x="242" y="23"/>
                  <a:pt x="241" y="23"/>
                </a:cubicBezTo>
                <a:cubicBezTo>
                  <a:pt x="231" y="19"/>
                  <a:pt x="222" y="23"/>
                  <a:pt x="220" y="31"/>
                </a:cubicBezTo>
                <a:cubicBezTo>
                  <a:pt x="218" y="39"/>
                  <a:pt x="218" y="39"/>
                  <a:pt x="211" y="36"/>
                </a:cubicBezTo>
                <a:cubicBezTo>
                  <a:pt x="210" y="35"/>
                  <a:pt x="209" y="35"/>
                  <a:pt x="208" y="34"/>
                </a:cubicBezTo>
                <a:cubicBezTo>
                  <a:pt x="203" y="33"/>
                  <a:pt x="198" y="31"/>
                  <a:pt x="195" y="37"/>
                </a:cubicBezTo>
                <a:cubicBezTo>
                  <a:pt x="194" y="38"/>
                  <a:pt x="194" y="38"/>
                  <a:pt x="193" y="39"/>
                </a:cubicBezTo>
                <a:cubicBezTo>
                  <a:pt x="189" y="42"/>
                  <a:pt x="186" y="47"/>
                  <a:pt x="186" y="51"/>
                </a:cubicBezTo>
                <a:cubicBezTo>
                  <a:pt x="185" y="59"/>
                  <a:pt x="184" y="66"/>
                  <a:pt x="184" y="74"/>
                </a:cubicBezTo>
                <a:cubicBezTo>
                  <a:pt x="184" y="81"/>
                  <a:pt x="182" y="83"/>
                  <a:pt x="175" y="82"/>
                </a:cubicBezTo>
                <a:cubicBezTo>
                  <a:pt x="171" y="80"/>
                  <a:pt x="167" y="83"/>
                  <a:pt x="163" y="83"/>
                </a:cubicBezTo>
                <a:cubicBezTo>
                  <a:pt x="162" y="83"/>
                  <a:pt x="162" y="83"/>
                  <a:pt x="162" y="84"/>
                </a:cubicBezTo>
                <a:cubicBezTo>
                  <a:pt x="163" y="87"/>
                  <a:pt x="161" y="89"/>
                  <a:pt x="160" y="91"/>
                </a:cubicBezTo>
                <a:cubicBezTo>
                  <a:pt x="159" y="97"/>
                  <a:pt x="158" y="103"/>
                  <a:pt x="161" y="109"/>
                </a:cubicBezTo>
                <a:cubicBezTo>
                  <a:pt x="164" y="113"/>
                  <a:pt x="166" y="117"/>
                  <a:pt x="168" y="122"/>
                </a:cubicBezTo>
                <a:cubicBezTo>
                  <a:pt x="171" y="129"/>
                  <a:pt x="174" y="136"/>
                  <a:pt x="174" y="144"/>
                </a:cubicBezTo>
                <a:cubicBezTo>
                  <a:pt x="174" y="146"/>
                  <a:pt x="173" y="148"/>
                  <a:pt x="173" y="150"/>
                </a:cubicBezTo>
                <a:cubicBezTo>
                  <a:pt x="173" y="157"/>
                  <a:pt x="176" y="162"/>
                  <a:pt x="178" y="168"/>
                </a:cubicBezTo>
                <a:cubicBezTo>
                  <a:pt x="181" y="179"/>
                  <a:pt x="185" y="190"/>
                  <a:pt x="189" y="201"/>
                </a:cubicBezTo>
                <a:cubicBezTo>
                  <a:pt x="192" y="207"/>
                  <a:pt x="192" y="207"/>
                  <a:pt x="186" y="210"/>
                </a:cubicBezTo>
                <a:cubicBezTo>
                  <a:pt x="185" y="210"/>
                  <a:pt x="184" y="211"/>
                  <a:pt x="182" y="211"/>
                </a:cubicBezTo>
                <a:cubicBezTo>
                  <a:pt x="180" y="212"/>
                  <a:pt x="178" y="213"/>
                  <a:pt x="176" y="211"/>
                </a:cubicBezTo>
                <a:cubicBezTo>
                  <a:pt x="175" y="210"/>
                  <a:pt x="173" y="211"/>
                  <a:pt x="172" y="212"/>
                </a:cubicBezTo>
                <a:cubicBezTo>
                  <a:pt x="171" y="214"/>
                  <a:pt x="169" y="214"/>
                  <a:pt x="167" y="214"/>
                </a:cubicBezTo>
                <a:cubicBezTo>
                  <a:pt x="162" y="216"/>
                  <a:pt x="158" y="214"/>
                  <a:pt x="153" y="215"/>
                </a:cubicBezTo>
                <a:cubicBezTo>
                  <a:pt x="150" y="216"/>
                  <a:pt x="148" y="215"/>
                  <a:pt x="145" y="214"/>
                </a:cubicBezTo>
                <a:cubicBezTo>
                  <a:pt x="138" y="211"/>
                  <a:pt x="132" y="210"/>
                  <a:pt x="124" y="211"/>
                </a:cubicBezTo>
                <a:cubicBezTo>
                  <a:pt x="120" y="212"/>
                  <a:pt x="116" y="214"/>
                  <a:pt x="112" y="215"/>
                </a:cubicBezTo>
                <a:cubicBezTo>
                  <a:pt x="105" y="217"/>
                  <a:pt x="98" y="219"/>
                  <a:pt x="92" y="224"/>
                </a:cubicBezTo>
                <a:cubicBezTo>
                  <a:pt x="90" y="226"/>
                  <a:pt x="89" y="229"/>
                  <a:pt x="86" y="229"/>
                </a:cubicBezTo>
                <a:cubicBezTo>
                  <a:pt x="81" y="231"/>
                  <a:pt x="78" y="234"/>
                  <a:pt x="76" y="238"/>
                </a:cubicBezTo>
                <a:cubicBezTo>
                  <a:pt x="72" y="246"/>
                  <a:pt x="68" y="255"/>
                  <a:pt x="64" y="263"/>
                </a:cubicBezTo>
                <a:cubicBezTo>
                  <a:pt x="62" y="267"/>
                  <a:pt x="61" y="271"/>
                  <a:pt x="64" y="275"/>
                </a:cubicBezTo>
                <a:cubicBezTo>
                  <a:pt x="65" y="277"/>
                  <a:pt x="65" y="278"/>
                  <a:pt x="64" y="279"/>
                </a:cubicBezTo>
                <a:cubicBezTo>
                  <a:pt x="60" y="283"/>
                  <a:pt x="56" y="287"/>
                  <a:pt x="51" y="288"/>
                </a:cubicBezTo>
                <a:cubicBezTo>
                  <a:pt x="47" y="289"/>
                  <a:pt x="46" y="291"/>
                  <a:pt x="45" y="295"/>
                </a:cubicBezTo>
                <a:cubicBezTo>
                  <a:pt x="42" y="303"/>
                  <a:pt x="42" y="312"/>
                  <a:pt x="48" y="320"/>
                </a:cubicBezTo>
                <a:cubicBezTo>
                  <a:pt x="49" y="321"/>
                  <a:pt x="50" y="323"/>
                  <a:pt x="51" y="324"/>
                </a:cubicBezTo>
                <a:cubicBezTo>
                  <a:pt x="52" y="328"/>
                  <a:pt x="55" y="329"/>
                  <a:pt x="59" y="328"/>
                </a:cubicBezTo>
                <a:cubicBezTo>
                  <a:pt x="63" y="327"/>
                  <a:pt x="66" y="329"/>
                  <a:pt x="68" y="333"/>
                </a:cubicBezTo>
                <a:cubicBezTo>
                  <a:pt x="69" y="338"/>
                  <a:pt x="71" y="342"/>
                  <a:pt x="73" y="346"/>
                </a:cubicBezTo>
                <a:cubicBezTo>
                  <a:pt x="74" y="348"/>
                  <a:pt x="75" y="349"/>
                  <a:pt x="77" y="348"/>
                </a:cubicBezTo>
                <a:cubicBezTo>
                  <a:pt x="78" y="348"/>
                  <a:pt x="80" y="348"/>
                  <a:pt x="82" y="350"/>
                </a:cubicBezTo>
                <a:cubicBezTo>
                  <a:pt x="86" y="357"/>
                  <a:pt x="92" y="361"/>
                  <a:pt x="98" y="366"/>
                </a:cubicBezTo>
                <a:cubicBezTo>
                  <a:pt x="101" y="369"/>
                  <a:pt x="103" y="368"/>
                  <a:pt x="105" y="365"/>
                </a:cubicBezTo>
                <a:cubicBezTo>
                  <a:pt x="106" y="362"/>
                  <a:pt x="106" y="359"/>
                  <a:pt x="105" y="357"/>
                </a:cubicBezTo>
                <a:cubicBezTo>
                  <a:pt x="104" y="353"/>
                  <a:pt x="106" y="351"/>
                  <a:pt x="110" y="352"/>
                </a:cubicBezTo>
                <a:cubicBezTo>
                  <a:pt x="112" y="352"/>
                  <a:pt x="113" y="353"/>
                  <a:pt x="114" y="354"/>
                </a:cubicBezTo>
                <a:cubicBezTo>
                  <a:pt x="115" y="353"/>
                  <a:pt x="115" y="353"/>
                  <a:pt x="115" y="352"/>
                </a:cubicBezTo>
                <a:cubicBezTo>
                  <a:pt x="114" y="347"/>
                  <a:pt x="112" y="342"/>
                  <a:pt x="111" y="337"/>
                </a:cubicBezTo>
                <a:cubicBezTo>
                  <a:pt x="110" y="333"/>
                  <a:pt x="112" y="331"/>
                  <a:pt x="116" y="332"/>
                </a:cubicBezTo>
                <a:cubicBezTo>
                  <a:pt x="118" y="333"/>
                  <a:pt x="121" y="334"/>
                  <a:pt x="124" y="334"/>
                </a:cubicBezTo>
                <a:cubicBezTo>
                  <a:pt x="124" y="330"/>
                  <a:pt x="124" y="326"/>
                  <a:pt x="123" y="322"/>
                </a:cubicBezTo>
                <a:cubicBezTo>
                  <a:pt x="122" y="316"/>
                  <a:pt x="119" y="311"/>
                  <a:pt x="119" y="304"/>
                </a:cubicBezTo>
                <a:cubicBezTo>
                  <a:pt x="119" y="302"/>
                  <a:pt x="118" y="298"/>
                  <a:pt x="120" y="296"/>
                </a:cubicBezTo>
                <a:cubicBezTo>
                  <a:pt x="123" y="294"/>
                  <a:pt x="125" y="298"/>
                  <a:pt x="128" y="298"/>
                </a:cubicBezTo>
                <a:cubicBezTo>
                  <a:pt x="130" y="299"/>
                  <a:pt x="131" y="303"/>
                  <a:pt x="134" y="301"/>
                </a:cubicBezTo>
                <a:cubicBezTo>
                  <a:pt x="136" y="300"/>
                  <a:pt x="137" y="297"/>
                  <a:pt x="138" y="294"/>
                </a:cubicBezTo>
                <a:cubicBezTo>
                  <a:pt x="138" y="294"/>
                  <a:pt x="138" y="294"/>
                  <a:pt x="138" y="294"/>
                </a:cubicBezTo>
                <a:cubicBezTo>
                  <a:pt x="142" y="280"/>
                  <a:pt x="145" y="267"/>
                  <a:pt x="142" y="253"/>
                </a:cubicBezTo>
                <a:cubicBezTo>
                  <a:pt x="141" y="252"/>
                  <a:pt x="142" y="249"/>
                  <a:pt x="142" y="247"/>
                </a:cubicBezTo>
                <a:cubicBezTo>
                  <a:pt x="142" y="245"/>
                  <a:pt x="143" y="244"/>
                  <a:pt x="145" y="244"/>
                </a:cubicBezTo>
                <a:cubicBezTo>
                  <a:pt x="147" y="243"/>
                  <a:pt x="147" y="245"/>
                  <a:pt x="147" y="246"/>
                </a:cubicBezTo>
                <a:cubicBezTo>
                  <a:pt x="148" y="247"/>
                  <a:pt x="149" y="249"/>
                  <a:pt x="150" y="251"/>
                </a:cubicBezTo>
                <a:cubicBezTo>
                  <a:pt x="151" y="252"/>
                  <a:pt x="152" y="252"/>
                  <a:pt x="154" y="251"/>
                </a:cubicBezTo>
                <a:cubicBezTo>
                  <a:pt x="160" y="248"/>
                  <a:pt x="164" y="244"/>
                  <a:pt x="164" y="236"/>
                </a:cubicBezTo>
                <a:cubicBezTo>
                  <a:pt x="164" y="233"/>
                  <a:pt x="163" y="230"/>
                  <a:pt x="165" y="227"/>
                </a:cubicBezTo>
                <a:cubicBezTo>
                  <a:pt x="165" y="225"/>
                  <a:pt x="166" y="224"/>
                  <a:pt x="168" y="224"/>
                </a:cubicBezTo>
                <a:cubicBezTo>
                  <a:pt x="175" y="227"/>
                  <a:pt x="181" y="229"/>
                  <a:pt x="187" y="234"/>
                </a:cubicBezTo>
                <a:cubicBezTo>
                  <a:pt x="193" y="239"/>
                  <a:pt x="199" y="243"/>
                  <a:pt x="202" y="251"/>
                </a:cubicBezTo>
                <a:cubicBezTo>
                  <a:pt x="206" y="265"/>
                  <a:pt x="207" y="280"/>
                  <a:pt x="208" y="294"/>
                </a:cubicBezTo>
                <a:cubicBezTo>
                  <a:pt x="208" y="310"/>
                  <a:pt x="209" y="326"/>
                  <a:pt x="209" y="341"/>
                </a:cubicBezTo>
                <a:cubicBezTo>
                  <a:pt x="208" y="350"/>
                  <a:pt x="208" y="359"/>
                  <a:pt x="209" y="368"/>
                </a:cubicBezTo>
                <a:cubicBezTo>
                  <a:pt x="209" y="400"/>
                  <a:pt x="208" y="432"/>
                  <a:pt x="208" y="464"/>
                </a:cubicBezTo>
                <a:cubicBezTo>
                  <a:pt x="208" y="465"/>
                  <a:pt x="208" y="466"/>
                  <a:pt x="207" y="468"/>
                </a:cubicBezTo>
                <a:cubicBezTo>
                  <a:pt x="207" y="469"/>
                  <a:pt x="207" y="470"/>
                  <a:pt x="205" y="470"/>
                </a:cubicBezTo>
                <a:cubicBezTo>
                  <a:pt x="203" y="470"/>
                  <a:pt x="201" y="471"/>
                  <a:pt x="202" y="472"/>
                </a:cubicBezTo>
                <a:cubicBezTo>
                  <a:pt x="203" y="475"/>
                  <a:pt x="200" y="479"/>
                  <a:pt x="205" y="480"/>
                </a:cubicBezTo>
                <a:cubicBezTo>
                  <a:pt x="206" y="480"/>
                  <a:pt x="207" y="480"/>
                  <a:pt x="207" y="482"/>
                </a:cubicBezTo>
                <a:cubicBezTo>
                  <a:pt x="207" y="485"/>
                  <a:pt x="207" y="489"/>
                  <a:pt x="207" y="492"/>
                </a:cubicBezTo>
                <a:cubicBezTo>
                  <a:pt x="207" y="493"/>
                  <a:pt x="207" y="494"/>
                  <a:pt x="206" y="494"/>
                </a:cubicBezTo>
                <a:cubicBezTo>
                  <a:pt x="200" y="490"/>
                  <a:pt x="195" y="487"/>
                  <a:pt x="190" y="484"/>
                </a:cubicBezTo>
                <a:cubicBezTo>
                  <a:pt x="187" y="481"/>
                  <a:pt x="185" y="478"/>
                  <a:pt x="182" y="475"/>
                </a:cubicBezTo>
                <a:cubicBezTo>
                  <a:pt x="176" y="468"/>
                  <a:pt x="168" y="463"/>
                  <a:pt x="158" y="461"/>
                </a:cubicBezTo>
                <a:cubicBezTo>
                  <a:pt x="152" y="460"/>
                  <a:pt x="147" y="458"/>
                  <a:pt x="141" y="457"/>
                </a:cubicBezTo>
                <a:cubicBezTo>
                  <a:pt x="135" y="455"/>
                  <a:pt x="129" y="453"/>
                  <a:pt x="123" y="453"/>
                </a:cubicBezTo>
                <a:cubicBezTo>
                  <a:pt x="119" y="453"/>
                  <a:pt x="116" y="454"/>
                  <a:pt x="113" y="454"/>
                </a:cubicBezTo>
                <a:cubicBezTo>
                  <a:pt x="100" y="455"/>
                  <a:pt x="87" y="458"/>
                  <a:pt x="75" y="463"/>
                </a:cubicBezTo>
                <a:cubicBezTo>
                  <a:pt x="69" y="465"/>
                  <a:pt x="64" y="468"/>
                  <a:pt x="58" y="469"/>
                </a:cubicBezTo>
                <a:cubicBezTo>
                  <a:pt x="53" y="470"/>
                  <a:pt x="49" y="473"/>
                  <a:pt x="45" y="475"/>
                </a:cubicBezTo>
                <a:cubicBezTo>
                  <a:pt x="37" y="482"/>
                  <a:pt x="29" y="489"/>
                  <a:pt x="21" y="494"/>
                </a:cubicBezTo>
                <a:cubicBezTo>
                  <a:pt x="19" y="495"/>
                  <a:pt x="18" y="496"/>
                  <a:pt x="17" y="497"/>
                </a:cubicBezTo>
                <a:cubicBezTo>
                  <a:pt x="11" y="502"/>
                  <a:pt x="8" y="509"/>
                  <a:pt x="2" y="514"/>
                </a:cubicBezTo>
                <a:cubicBezTo>
                  <a:pt x="1" y="515"/>
                  <a:pt x="0" y="517"/>
                  <a:pt x="1" y="519"/>
                </a:cubicBezTo>
                <a:cubicBezTo>
                  <a:pt x="8" y="517"/>
                  <a:pt x="14" y="513"/>
                  <a:pt x="20" y="509"/>
                </a:cubicBezTo>
                <a:cubicBezTo>
                  <a:pt x="21" y="507"/>
                  <a:pt x="24" y="505"/>
                  <a:pt x="26" y="506"/>
                </a:cubicBezTo>
                <a:cubicBezTo>
                  <a:pt x="27" y="507"/>
                  <a:pt x="28" y="507"/>
                  <a:pt x="30" y="506"/>
                </a:cubicBezTo>
                <a:cubicBezTo>
                  <a:pt x="41" y="501"/>
                  <a:pt x="52" y="496"/>
                  <a:pt x="64" y="492"/>
                </a:cubicBezTo>
                <a:cubicBezTo>
                  <a:pt x="66" y="491"/>
                  <a:pt x="68" y="490"/>
                  <a:pt x="70" y="492"/>
                </a:cubicBezTo>
                <a:cubicBezTo>
                  <a:pt x="71" y="493"/>
                  <a:pt x="72" y="493"/>
                  <a:pt x="74" y="493"/>
                </a:cubicBezTo>
                <a:cubicBezTo>
                  <a:pt x="76" y="491"/>
                  <a:pt x="79" y="491"/>
                  <a:pt x="82" y="490"/>
                </a:cubicBezTo>
                <a:cubicBezTo>
                  <a:pt x="88" y="487"/>
                  <a:pt x="95" y="485"/>
                  <a:pt x="102" y="486"/>
                </a:cubicBezTo>
                <a:cubicBezTo>
                  <a:pt x="107" y="486"/>
                  <a:pt x="111" y="484"/>
                  <a:pt x="115" y="482"/>
                </a:cubicBezTo>
                <a:cubicBezTo>
                  <a:pt x="119" y="479"/>
                  <a:pt x="124" y="477"/>
                  <a:pt x="129" y="474"/>
                </a:cubicBezTo>
                <a:cubicBezTo>
                  <a:pt x="133" y="472"/>
                  <a:pt x="137" y="471"/>
                  <a:pt x="142" y="473"/>
                </a:cubicBezTo>
                <a:cubicBezTo>
                  <a:pt x="147" y="475"/>
                  <a:pt x="153" y="476"/>
                  <a:pt x="158" y="475"/>
                </a:cubicBezTo>
                <a:cubicBezTo>
                  <a:pt x="163" y="474"/>
                  <a:pt x="167" y="476"/>
                  <a:pt x="172" y="477"/>
                </a:cubicBezTo>
                <a:cubicBezTo>
                  <a:pt x="174" y="478"/>
                  <a:pt x="176" y="480"/>
                  <a:pt x="178" y="481"/>
                </a:cubicBezTo>
                <a:cubicBezTo>
                  <a:pt x="184" y="485"/>
                  <a:pt x="191" y="489"/>
                  <a:pt x="197" y="494"/>
                </a:cubicBezTo>
                <a:cubicBezTo>
                  <a:pt x="204" y="502"/>
                  <a:pt x="206" y="512"/>
                  <a:pt x="206" y="523"/>
                </a:cubicBezTo>
                <a:cubicBezTo>
                  <a:pt x="207" y="550"/>
                  <a:pt x="206" y="578"/>
                  <a:pt x="207" y="606"/>
                </a:cubicBezTo>
                <a:cubicBezTo>
                  <a:pt x="208" y="624"/>
                  <a:pt x="207" y="643"/>
                  <a:pt x="208" y="661"/>
                </a:cubicBezTo>
                <a:cubicBezTo>
                  <a:pt x="208" y="670"/>
                  <a:pt x="208" y="679"/>
                  <a:pt x="208" y="688"/>
                </a:cubicBezTo>
                <a:cubicBezTo>
                  <a:pt x="209" y="698"/>
                  <a:pt x="209" y="708"/>
                  <a:pt x="210" y="718"/>
                </a:cubicBezTo>
                <a:cubicBezTo>
                  <a:pt x="211" y="727"/>
                  <a:pt x="211" y="736"/>
                  <a:pt x="211" y="745"/>
                </a:cubicBezTo>
                <a:cubicBezTo>
                  <a:pt x="211" y="746"/>
                  <a:pt x="212" y="748"/>
                  <a:pt x="210" y="749"/>
                </a:cubicBezTo>
                <a:cubicBezTo>
                  <a:pt x="208" y="749"/>
                  <a:pt x="207" y="750"/>
                  <a:pt x="205" y="748"/>
                </a:cubicBezTo>
                <a:cubicBezTo>
                  <a:pt x="205" y="747"/>
                  <a:pt x="204" y="747"/>
                  <a:pt x="203" y="747"/>
                </a:cubicBezTo>
                <a:cubicBezTo>
                  <a:pt x="202" y="747"/>
                  <a:pt x="201" y="749"/>
                  <a:pt x="202" y="750"/>
                </a:cubicBezTo>
                <a:cubicBezTo>
                  <a:pt x="203" y="753"/>
                  <a:pt x="200" y="755"/>
                  <a:pt x="199" y="757"/>
                </a:cubicBezTo>
                <a:cubicBezTo>
                  <a:pt x="199" y="759"/>
                  <a:pt x="198" y="760"/>
                  <a:pt x="198" y="761"/>
                </a:cubicBezTo>
                <a:cubicBezTo>
                  <a:pt x="199" y="765"/>
                  <a:pt x="197" y="769"/>
                  <a:pt x="197" y="773"/>
                </a:cubicBezTo>
                <a:cubicBezTo>
                  <a:pt x="198" y="775"/>
                  <a:pt x="196" y="777"/>
                  <a:pt x="195" y="777"/>
                </a:cubicBezTo>
                <a:cubicBezTo>
                  <a:pt x="193" y="778"/>
                  <a:pt x="193" y="779"/>
                  <a:pt x="194" y="780"/>
                </a:cubicBezTo>
                <a:cubicBezTo>
                  <a:pt x="197" y="786"/>
                  <a:pt x="197" y="793"/>
                  <a:pt x="197" y="800"/>
                </a:cubicBezTo>
                <a:cubicBezTo>
                  <a:pt x="197" y="803"/>
                  <a:pt x="196" y="804"/>
                  <a:pt x="193" y="805"/>
                </a:cubicBezTo>
                <a:cubicBezTo>
                  <a:pt x="194" y="802"/>
                  <a:pt x="194" y="802"/>
                  <a:pt x="191" y="802"/>
                </a:cubicBezTo>
                <a:cubicBezTo>
                  <a:pt x="188" y="802"/>
                  <a:pt x="187" y="803"/>
                  <a:pt x="185" y="804"/>
                </a:cubicBezTo>
                <a:cubicBezTo>
                  <a:pt x="182" y="806"/>
                  <a:pt x="179" y="807"/>
                  <a:pt x="176" y="805"/>
                </a:cubicBezTo>
                <a:cubicBezTo>
                  <a:pt x="175" y="805"/>
                  <a:pt x="173" y="806"/>
                  <a:pt x="172" y="807"/>
                </a:cubicBezTo>
                <a:cubicBezTo>
                  <a:pt x="171" y="808"/>
                  <a:pt x="173" y="808"/>
                  <a:pt x="173" y="809"/>
                </a:cubicBezTo>
                <a:cubicBezTo>
                  <a:pt x="174" y="811"/>
                  <a:pt x="163" y="818"/>
                  <a:pt x="154" y="820"/>
                </a:cubicBezTo>
                <a:cubicBezTo>
                  <a:pt x="291" y="820"/>
                  <a:pt x="291" y="820"/>
                  <a:pt x="291" y="820"/>
                </a:cubicBezTo>
                <a:cubicBezTo>
                  <a:pt x="278" y="818"/>
                  <a:pt x="266" y="808"/>
                  <a:pt x="264" y="811"/>
                </a:cubicBezTo>
                <a:cubicBezTo>
                  <a:pt x="263" y="812"/>
                  <a:pt x="261" y="813"/>
                  <a:pt x="259" y="811"/>
                </a:cubicBezTo>
                <a:cubicBezTo>
                  <a:pt x="258" y="809"/>
                  <a:pt x="255" y="809"/>
                  <a:pt x="254" y="810"/>
                </a:cubicBezTo>
                <a:cubicBezTo>
                  <a:pt x="252" y="811"/>
                  <a:pt x="250" y="812"/>
                  <a:pt x="249" y="811"/>
                </a:cubicBezTo>
                <a:cubicBezTo>
                  <a:pt x="247" y="810"/>
                  <a:pt x="248" y="807"/>
                  <a:pt x="248" y="806"/>
                </a:cubicBezTo>
                <a:cubicBezTo>
                  <a:pt x="249" y="802"/>
                  <a:pt x="250" y="799"/>
                  <a:pt x="250" y="795"/>
                </a:cubicBezTo>
                <a:cubicBezTo>
                  <a:pt x="250" y="792"/>
                  <a:pt x="250" y="790"/>
                  <a:pt x="246" y="790"/>
                </a:cubicBezTo>
                <a:cubicBezTo>
                  <a:pt x="245" y="790"/>
                  <a:pt x="244" y="789"/>
                  <a:pt x="243" y="788"/>
                </a:cubicBezTo>
                <a:cubicBezTo>
                  <a:pt x="241" y="786"/>
                  <a:pt x="239" y="787"/>
                  <a:pt x="237" y="787"/>
                </a:cubicBezTo>
                <a:cubicBezTo>
                  <a:pt x="235" y="788"/>
                  <a:pt x="233" y="790"/>
                  <a:pt x="234" y="792"/>
                </a:cubicBezTo>
                <a:cubicBezTo>
                  <a:pt x="235" y="796"/>
                  <a:pt x="233" y="799"/>
                  <a:pt x="232" y="803"/>
                </a:cubicBezTo>
                <a:cubicBezTo>
                  <a:pt x="232" y="804"/>
                  <a:pt x="232" y="806"/>
                  <a:pt x="231" y="806"/>
                </a:cubicBezTo>
                <a:cubicBezTo>
                  <a:pt x="230" y="805"/>
                  <a:pt x="229" y="805"/>
                  <a:pt x="229" y="803"/>
                </a:cubicBezTo>
                <a:cubicBezTo>
                  <a:pt x="229" y="801"/>
                  <a:pt x="228" y="799"/>
                  <a:pt x="228" y="796"/>
                </a:cubicBezTo>
                <a:cubicBezTo>
                  <a:pt x="226" y="786"/>
                  <a:pt x="224" y="777"/>
                  <a:pt x="223" y="767"/>
                </a:cubicBezTo>
                <a:cubicBezTo>
                  <a:pt x="222" y="754"/>
                  <a:pt x="222" y="741"/>
                  <a:pt x="221" y="727"/>
                </a:cubicBezTo>
                <a:cubicBezTo>
                  <a:pt x="219" y="715"/>
                  <a:pt x="219" y="702"/>
                  <a:pt x="218" y="690"/>
                </a:cubicBezTo>
                <a:cubicBezTo>
                  <a:pt x="218" y="676"/>
                  <a:pt x="217" y="662"/>
                  <a:pt x="217" y="648"/>
                </a:cubicBezTo>
                <a:cubicBezTo>
                  <a:pt x="217" y="639"/>
                  <a:pt x="217" y="630"/>
                  <a:pt x="217" y="620"/>
                </a:cubicBezTo>
                <a:cubicBezTo>
                  <a:pt x="216" y="612"/>
                  <a:pt x="217" y="604"/>
                  <a:pt x="217" y="596"/>
                </a:cubicBezTo>
                <a:cubicBezTo>
                  <a:pt x="217" y="577"/>
                  <a:pt x="216" y="558"/>
                  <a:pt x="217" y="538"/>
                </a:cubicBezTo>
                <a:cubicBezTo>
                  <a:pt x="218" y="529"/>
                  <a:pt x="217" y="519"/>
                  <a:pt x="220" y="509"/>
                </a:cubicBezTo>
                <a:cubicBezTo>
                  <a:pt x="221" y="505"/>
                  <a:pt x="219" y="502"/>
                  <a:pt x="220" y="498"/>
                </a:cubicBezTo>
                <a:cubicBezTo>
                  <a:pt x="221" y="493"/>
                  <a:pt x="224" y="489"/>
                  <a:pt x="226" y="485"/>
                </a:cubicBezTo>
                <a:cubicBezTo>
                  <a:pt x="228" y="482"/>
                  <a:pt x="229" y="482"/>
                  <a:pt x="230" y="484"/>
                </a:cubicBezTo>
                <a:cubicBezTo>
                  <a:pt x="231" y="485"/>
                  <a:pt x="231" y="486"/>
                  <a:pt x="231" y="487"/>
                </a:cubicBezTo>
                <a:cubicBezTo>
                  <a:pt x="234" y="495"/>
                  <a:pt x="240" y="500"/>
                  <a:pt x="246" y="506"/>
                </a:cubicBezTo>
                <a:cubicBezTo>
                  <a:pt x="255" y="515"/>
                  <a:pt x="267" y="514"/>
                  <a:pt x="278" y="517"/>
                </a:cubicBezTo>
                <a:cubicBezTo>
                  <a:pt x="283" y="518"/>
                  <a:pt x="287" y="515"/>
                  <a:pt x="292" y="513"/>
                </a:cubicBezTo>
                <a:cubicBezTo>
                  <a:pt x="297" y="511"/>
                  <a:pt x="302" y="511"/>
                  <a:pt x="305" y="516"/>
                </a:cubicBezTo>
                <a:cubicBezTo>
                  <a:pt x="309" y="522"/>
                  <a:pt x="314" y="525"/>
                  <a:pt x="321" y="527"/>
                </a:cubicBezTo>
                <a:cubicBezTo>
                  <a:pt x="326" y="529"/>
                  <a:pt x="331" y="529"/>
                  <a:pt x="335" y="526"/>
                </a:cubicBezTo>
                <a:cubicBezTo>
                  <a:pt x="342" y="522"/>
                  <a:pt x="348" y="522"/>
                  <a:pt x="354" y="527"/>
                </a:cubicBezTo>
                <a:cubicBezTo>
                  <a:pt x="359" y="531"/>
                  <a:pt x="364" y="533"/>
                  <a:pt x="370" y="535"/>
                </a:cubicBezTo>
                <a:cubicBezTo>
                  <a:pt x="381" y="537"/>
                  <a:pt x="390" y="533"/>
                  <a:pt x="398" y="526"/>
                </a:cubicBezTo>
                <a:cubicBezTo>
                  <a:pt x="403" y="521"/>
                  <a:pt x="406" y="515"/>
                  <a:pt x="403" y="508"/>
                </a:cubicBezTo>
                <a:cubicBezTo>
                  <a:pt x="402" y="502"/>
                  <a:pt x="402" y="498"/>
                  <a:pt x="405" y="493"/>
                </a:cubicBezTo>
                <a:cubicBezTo>
                  <a:pt x="406" y="492"/>
                  <a:pt x="406" y="490"/>
                  <a:pt x="406" y="489"/>
                </a:cubicBezTo>
                <a:cubicBezTo>
                  <a:pt x="404" y="485"/>
                  <a:pt x="402" y="481"/>
                  <a:pt x="398" y="478"/>
                </a:cubicBezTo>
                <a:cubicBezTo>
                  <a:pt x="396" y="476"/>
                  <a:pt x="393" y="474"/>
                  <a:pt x="391" y="472"/>
                </a:cubicBezTo>
                <a:cubicBezTo>
                  <a:pt x="387" y="468"/>
                  <a:pt x="387" y="467"/>
                  <a:pt x="390" y="463"/>
                </a:cubicBezTo>
                <a:cubicBezTo>
                  <a:pt x="395" y="457"/>
                  <a:pt x="394" y="453"/>
                  <a:pt x="388" y="447"/>
                </a:cubicBezTo>
                <a:cubicBezTo>
                  <a:pt x="382" y="443"/>
                  <a:pt x="375" y="440"/>
                  <a:pt x="369" y="438"/>
                </a:cubicBezTo>
                <a:cubicBezTo>
                  <a:pt x="362" y="436"/>
                  <a:pt x="356" y="435"/>
                  <a:pt x="349" y="433"/>
                </a:cubicBezTo>
                <a:cubicBezTo>
                  <a:pt x="347" y="432"/>
                  <a:pt x="346" y="431"/>
                  <a:pt x="348" y="429"/>
                </a:cubicBezTo>
                <a:cubicBezTo>
                  <a:pt x="352" y="425"/>
                  <a:pt x="351" y="422"/>
                  <a:pt x="347" y="419"/>
                </a:cubicBezTo>
                <a:cubicBezTo>
                  <a:pt x="346" y="418"/>
                  <a:pt x="345" y="418"/>
                  <a:pt x="343" y="418"/>
                </a:cubicBezTo>
                <a:cubicBezTo>
                  <a:pt x="336" y="416"/>
                  <a:pt x="329" y="417"/>
                  <a:pt x="322" y="418"/>
                </a:cubicBezTo>
                <a:cubicBezTo>
                  <a:pt x="310" y="419"/>
                  <a:pt x="298" y="423"/>
                  <a:pt x="287" y="427"/>
                </a:cubicBezTo>
                <a:cubicBezTo>
                  <a:pt x="281" y="430"/>
                  <a:pt x="275" y="435"/>
                  <a:pt x="269" y="437"/>
                </a:cubicBezTo>
                <a:cubicBezTo>
                  <a:pt x="257" y="441"/>
                  <a:pt x="248" y="449"/>
                  <a:pt x="241" y="460"/>
                </a:cubicBezTo>
                <a:cubicBezTo>
                  <a:pt x="240" y="461"/>
                  <a:pt x="240" y="462"/>
                  <a:pt x="239" y="462"/>
                </a:cubicBezTo>
                <a:cubicBezTo>
                  <a:pt x="233" y="467"/>
                  <a:pt x="227" y="468"/>
                  <a:pt x="220" y="469"/>
                </a:cubicBezTo>
                <a:cubicBezTo>
                  <a:pt x="216" y="469"/>
                  <a:pt x="216" y="468"/>
                  <a:pt x="216" y="465"/>
                </a:cubicBezTo>
                <a:cubicBezTo>
                  <a:pt x="216" y="441"/>
                  <a:pt x="217" y="418"/>
                  <a:pt x="217" y="394"/>
                </a:cubicBezTo>
                <a:cubicBezTo>
                  <a:pt x="217" y="378"/>
                  <a:pt x="217" y="361"/>
                  <a:pt x="217" y="344"/>
                </a:cubicBezTo>
                <a:cubicBezTo>
                  <a:pt x="217" y="329"/>
                  <a:pt x="216" y="314"/>
                  <a:pt x="217" y="299"/>
                </a:cubicBezTo>
                <a:cubicBezTo>
                  <a:pt x="217" y="286"/>
                  <a:pt x="219" y="274"/>
                  <a:pt x="227" y="264"/>
                </a:cubicBezTo>
                <a:cubicBezTo>
                  <a:pt x="232" y="257"/>
                  <a:pt x="238" y="252"/>
                  <a:pt x="244" y="246"/>
                </a:cubicBezTo>
                <a:cubicBezTo>
                  <a:pt x="247" y="244"/>
                  <a:pt x="249" y="242"/>
                  <a:pt x="253" y="244"/>
                </a:cubicBezTo>
                <a:cubicBezTo>
                  <a:pt x="258" y="246"/>
                  <a:pt x="263" y="245"/>
                  <a:pt x="267" y="240"/>
                </a:cubicBezTo>
                <a:cubicBezTo>
                  <a:pt x="274" y="231"/>
                  <a:pt x="283" y="228"/>
                  <a:pt x="294" y="228"/>
                </a:cubicBezTo>
                <a:cubicBezTo>
                  <a:pt x="298" y="228"/>
                  <a:pt x="302" y="228"/>
                  <a:pt x="307" y="227"/>
                </a:cubicBezTo>
                <a:cubicBezTo>
                  <a:pt x="314" y="226"/>
                  <a:pt x="319" y="221"/>
                  <a:pt x="324" y="217"/>
                </a:cubicBezTo>
                <a:cubicBezTo>
                  <a:pt x="334" y="209"/>
                  <a:pt x="343" y="199"/>
                  <a:pt x="353" y="191"/>
                </a:cubicBezTo>
                <a:cubicBezTo>
                  <a:pt x="359" y="187"/>
                  <a:pt x="364" y="182"/>
                  <a:pt x="369" y="178"/>
                </a:cubicBezTo>
                <a:cubicBezTo>
                  <a:pt x="372" y="176"/>
                  <a:pt x="376" y="173"/>
                  <a:pt x="377" y="170"/>
                </a:cubicBezTo>
                <a:cubicBezTo>
                  <a:pt x="378" y="165"/>
                  <a:pt x="381" y="165"/>
                  <a:pt x="384" y="165"/>
                </a:cubicBezTo>
                <a:cubicBezTo>
                  <a:pt x="387" y="164"/>
                  <a:pt x="390" y="163"/>
                  <a:pt x="393" y="162"/>
                </a:cubicBezTo>
                <a:cubicBezTo>
                  <a:pt x="406" y="156"/>
                  <a:pt x="420" y="153"/>
                  <a:pt x="433" y="146"/>
                </a:cubicBezTo>
                <a:cubicBezTo>
                  <a:pt x="438" y="143"/>
                  <a:pt x="443" y="139"/>
                  <a:pt x="447" y="134"/>
                </a:cubicBezTo>
                <a:cubicBezTo>
                  <a:pt x="448" y="133"/>
                  <a:pt x="448" y="131"/>
                  <a:pt x="445" y="130"/>
                </a:cubicBezTo>
                <a:cubicBezTo>
                  <a:pt x="443" y="129"/>
                  <a:pt x="441" y="128"/>
                  <a:pt x="439" y="127"/>
                </a:cubicBezTo>
                <a:cubicBezTo>
                  <a:pt x="443" y="126"/>
                  <a:pt x="446" y="124"/>
                  <a:pt x="449" y="122"/>
                </a:cubicBezTo>
                <a:cubicBezTo>
                  <a:pt x="454" y="119"/>
                  <a:pt x="459" y="120"/>
                  <a:pt x="464" y="118"/>
                </a:cubicBezTo>
                <a:cubicBezTo>
                  <a:pt x="465" y="118"/>
                  <a:pt x="466" y="117"/>
                  <a:pt x="466" y="116"/>
                </a:cubicBezTo>
                <a:cubicBezTo>
                  <a:pt x="466" y="115"/>
                  <a:pt x="465" y="114"/>
                  <a:pt x="464" y="114"/>
                </a:cubicBezTo>
                <a:close/>
              </a:path>
            </a:pathLst>
          </a:custGeom>
          <a:solidFill>
            <a:srgbClr val="305B0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 dirty="0">
              <a:latin typeface="微软雅黑" panose="020B0503020204020204" pitchFamily="34" charset="-122"/>
            </a:endParaRPr>
          </a:p>
        </p:txBody>
      </p:sp>
      <p:sp>
        <p:nvSpPr>
          <p:cNvPr id="24" name="Freeform 6"/>
          <p:cNvSpPr>
            <a:spLocks noEditPoints="1"/>
          </p:cNvSpPr>
          <p:nvPr/>
        </p:nvSpPr>
        <p:spPr bwMode="auto">
          <a:xfrm>
            <a:off x="6192011" y="-1328099"/>
            <a:ext cx="6320672" cy="6725312"/>
          </a:xfrm>
          <a:custGeom>
            <a:avLst/>
            <a:gdLst>
              <a:gd name="T0" fmla="*/ 1460 w 6034"/>
              <a:gd name="T1" fmla="*/ 5112 h 6420"/>
              <a:gd name="T2" fmla="*/ 5676 w 6034"/>
              <a:gd name="T3" fmla="*/ 2123 h 6420"/>
              <a:gd name="T4" fmla="*/ 5697 w 6034"/>
              <a:gd name="T5" fmla="*/ 1655 h 6420"/>
              <a:gd name="T6" fmla="*/ 5487 w 6034"/>
              <a:gd name="T7" fmla="*/ 1086 h 6420"/>
              <a:gd name="T8" fmla="*/ 5071 w 6034"/>
              <a:gd name="T9" fmla="*/ 751 h 6420"/>
              <a:gd name="T10" fmla="*/ 4663 w 6034"/>
              <a:gd name="T11" fmla="*/ 884 h 6420"/>
              <a:gd name="T12" fmla="*/ 4284 w 6034"/>
              <a:gd name="T13" fmla="*/ 465 h 6420"/>
              <a:gd name="T14" fmla="*/ 4151 w 6034"/>
              <a:gd name="T15" fmla="*/ 715 h 6420"/>
              <a:gd name="T16" fmla="*/ 3564 w 6034"/>
              <a:gd name="T17" fmla="*/ 699 h 6420"/>
              <a:gd name="T18" fmla="*/ 3218 w 6034"/>
              <a:gd name="T19" fmla="*/ 398 h 6420"/>
              <a:gd name="T20" fmla="*/ 2700 w 6034"/>
              <a:gd name="T21" fmla="*/ 177 h 6420"/>
              <a:gd name="T22" fmla="*/ 2329 w 6034"/>
              <a:gd name="T23" fmla="*/ 70 h 6420"/>
              <a:gd name="T24" fmla="*/ 2024 w 6034"/>
              <a:gd name="T25" fmla="*/ 315 h 6420"/>
              <a:gd name="T26" fmla="*/ 1647 w 6034"/>
              <a:gd name="T27" fmla="*/ 744 h 6420"/>
              <a:gd name="T28" fmla="*/ 1365 w 6034"/>
              <a:gd name="T29" fmla="*/ 1143 h 6420"/>
              <a:gd name="T30" fmla="*/ 1077 w 6034"/>
              <a:gd name="T31" fmla="*/ 1163 h 6420"/>
              <a:gd name="T32" fmla="*/ 851 w 6034"/>
              <a:gd name="T33" fmla="*/ 1332 h 6420"/>
              <a:gd name="T34" fmla="*/ 813 w 6034"/>
              <a:gd name="T35" fmla="*/ 1709 h 6420"/>
              <a:gd name="T36" fmla="*/ 655 w 6034"/>
              <a:gd name="T37" fmla="*/ 2096 h 6420"/>
              <a:gd name="T38" fmla="*/ 144 w 6034"/>
              <a:gd name="T39" fmla="*/ 2438 h 6420"/>
              <a:gd name="T40" fmla="*/ 35 w 6034"/>
              <a:gd name="T41" fmla="*/ 2830 h 6420"/>
              <a:gd name="T42" fmla="*/ 134 w 6034"/>
              <a:gd name="T43" fmla="*/ 3368 h 6420"/>
              <a:gd name="T44" fmla="*/ 335 w 6034"/>
              <a:gd name="T45" fmla="*/ 3645 h 6420"/>
              <a:gd name="T46" fmla="*/ 183 w 6034"/>
              <a:gd name="T47" fmla="*/ 3901 h 6420"/>
              <a:gd name="T48" fmla="*/ 73 w 6034"/>
              <a:gd name="T49" fmla="*/ 4371 h 6420"/>
              <a:gd name="T50" fmla="*/ 228 w 6034"/>
              <a:gd name="T51" fmla="*/ 4867 h 6420"/>
              <a:gd name="T52" fmla="*/ 865 w 6034"/>
              <a:gd name="T53" fmla="*/ 4677 h 6420"/>
              <a:gd name="T54" fmla="*/ 1237 w 6034"/>
              <a:gd name="T55" fmla="*/ 4597 h 6420"/>
              <a:gd name="T56" fmla="*/ 1493 w 6034"/>
              <a:gd name="T57" fmla="*/ 4481 h 6420"/>
              <a:gd name="T58" fmla="*/ 1599 w 6034"/>
              <a:gd name="T59" fmla="*/ 4860 h 6420"/>
              <a:gd name="T60" fmla="*/ 1649 w 6034"/>
              <a:gd name="T61" fmla="*/ 5268 h 6420"/>
              <a:gd name="T62" fmla="*/ 1937 w 6034"/>
              <a:gd name="T63" fmla="*/ 5279 h 6420"/>
              <a:gd name="T64" fmla="*/ 2313 w 6034"/>
              <a:gd name="T65" fmla="*/ 5205 h 6420"/>
              <a:gd name="T66" fmla="*/ 2689 w 6034"/>
              <a:gd name="T67" fmla="*/ 5201 h 6420"/>
              <a:gd name="T68" fmla="*/ 2999 w 6034"/>
              <a:gd name="T69" fmla="*/ 5539 h 6420"/>
              <a:gd name="T70" fmla="*/ 3555 w 6034"/>
              <a:gd name="T71" fmla="*/ 5102 h 6420"/>
              <a:gd name="T72" fmla="*/ 3904 w 6034"/>
              <a:gd name="T73" fmla="*/ 5310 h 6420"/>
              <a:gd name="T74" fmla="*/ 4068 w 6034"/>
              <a:gd name="T75" fmla="*/ 5037 h 6420"/>
              <a:gd name="T76" fmla="*/ 3995 w 6034"/>
              <a:gd name="T77" fmla="*/ 4435 h 6420"/>
              <a:gd name="T78" fmla="*/ 4065 w 6034"/>
              <a:gd name="T79" fmla="*/ 4338 h 6420"/>
              <a:gd name="T80" fmla="*/ 4257 w 6034"/>
              <a:gd name="T81" fmla="*/ 4360 h 6420"/>
              <a:gd name="T82" fmla="*/ 4474 w 6034"/>
              <a:gd name="T83" fmla="*/ 4564 h 6420"/>
              <a:gd name="T84" fmla="*/ 4670 w 6034"/>
              <a:gd name="T85" fmla="*/ 4635 h 6420"/>
              <a:gd name="T86" fmla="*/ 5072 w 6034"/>
              <a:gd name="T87" fmla="*/ 4629 h 6420"/>
              <a:gd name="T88" fmla="*/ 5281 w 6034"/>
              <a:gd name="T89" fmla="*/ 4467 h 6420"/>
              <a:gd name="T90" fmla="*/ 5586 w 6034"/>
              <a:gd name="T91" fmla="*/ 4433 h 6420"/>
              <a:gd name="T92" fmla="*/ 5628 w 6034"/>
              <a:gd name="T93" fmla="*/ 4195 h 6420"/>
              <a:gd name="T94" fmla="*/ 5484 w 6034"/>
              <a:gd name="T95" fmla="*/ 3906 h 6420"/>
              <a:gd name="T96" fmla="*/ 5798 w 6034"/>
              <a:gd name="T97" fmla="*/ 3818 h 6420"/>
              <a:gd name="T98" fmla="*/ 5700 w 6034"/>
              <a:gd name="T99" fmla="*/ 3222 h 6420"/>
              <a:gd name="T100" fmla="*/ 5824 w 6034"/>
              <a:gd name="T101" fmla="*/ 2923 h 6420"/>
              <a:gd name="T102" fmla="*/ 6015 w 6034"/>
              <a:gd name="T103" fmla="*/ 2524 h 6420"/>
              <a:gd name="T104" fmla="*/ 389 w 6034"/>
              <a:gd name="T105" fmla="*/ 2634 h 6420"/>
              <a:gd name="T106" fmla="*/ 446 w 6034"/>
              <a:gd name="T107" fmla="*/ 3926 h 6420"/>
              <a:gd name="T108" fmla="*/ 1745 w 6034"/>
              <a:gd name="T109" fmla="*/ 4893 h 6420"/>
              <a:gd name="T110" fmla="*/ 2087 w 6034"/>
              <a:gd name="T111" fmla="*/ 442 h 6420"/>
              <a:gd name="T112" fmla="*/ 2917 w 6034"/>
              <a:gd name="T113" fmla="*/ 4634 h 6420"/>
              <a:gd name="T114" fmla="*/ 3826 w 6034"/>
              <a:gd name="T115" fmla="*/ 783 h 6420"/>
              <a:gd name="T116" fmla="*/ 3925 w 6034"/>
              <a:gd name="T117" fmla="*/ 742 h 6420"/>
              <a:gd name="T118" fmla="*/ 4075 w 6034"/>
              <a:gd name="T119" fmla="*/ 4179 h 6420"/>
              <a:gd name="T120" fmla="*/ 4700 w 6034"/>
              <a:gd name="T121" fmla="*/ 4143 h 6420"/>
              <a:gd name="T122" fmla="*/ 5358 w 6034"/>
              <a:gd name="T123" fmla="*/ 4240 h 6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034" h="6420">
                <a:moveTo>
                  <a:pt x="1424" y="4936"/>
                </a:moveTo>
                <a:cubicBezTo>
                  <a:pt x="1438" y="4937"/>
                  <a:pt x="1442" y="4960"/>
                  <a:pt x="1457" y="4949"/>
                </a:cubicBezTo>
                <a:cubicBezTo>
                  <a:pt x="1486" y="4926"/>
                  <a:pt x="1509" y="4895"/>
                  <a:pt x="1550" y="4889"/>
                </a:cubicBezTo>
                <a:cubicBezTo>
                  <a:pt x="1550" y="4889"/>
                  <a:pt x="1550" y="4886"/>
                  <a:pt x="1550" y="4885"/>
                </a:cubicBezTo>
                <a:cubicBezTo>
                  <a:pt x="1545" y="4878"/>
                  <a:pt x="1538" y="4886"/>
                  <a:pt x="1532" y="4883"/>
                </a:cubicBezTo>
                <a:cubicBezTo>
                  <a:pt x="1541" y="4850"/>
                  <a:pt x="1539" y="4847"/>
                  <a:pt x="1505" y="4828"/>
                </a:cubicBezTo>
                <a:cubicBezTo>
                  <a:pt x="1493" y="4821"/>
                  <a:pt x="1483" y="4820"/>
                  <a:pt x="1472" y="4828"/>
                </a:cubicBezTo>
                <a:cubicBezTo>
                  <a:pt x="1461" y="4835"/>
                  <a:pt x="1462" y="4845"/>
                  <a:pt x="1467" y="4856"/>
                </a:cubicBezTo>
                <a:cubicBezTo>
                  <a:pt x="1471" y="4866"/>
                  <a:pt x="1474" y="4876"/>
                  <a:pt x="1455" y="4872"/>
                </a:cubicBezTo>
                <a:cubicBezTo>
                  <a:pt x="1449" y="4870"/>
                  <a:pt x="1441" y="4874"/>
                  <a:pt x="1431" y="4875"/>
                </a:cubicBezTo>
                <a:cubicBezTo>
                  <a:pt x="1434" y="4867"/>
                  <a:pt x="1436" y="4861"/>
                  <a:pt x="1439" y="4855"/>
                </a:cubicBezTo>
                <a:cubicBezTo>
                  <a:pt x="1442" y="4850"/>
                  <a:pt x="1448" y="4845"/>
                  <a:pt x="1441" y="4840"/>
                </a:cubicBezTo>
                <a:cubicBezTo>
                  <a:pt x="1433" y="4834"/>
                  <a:pt x="1427" y="4842"/>
                  <a:pt x="1425" y="4847"/>
                </a:cubicBezTo>
                <a:cubicBezTo>
                  <a:pt x="1412" y="4878"/>
                  <a:pt x="1380" y="4887"/>
                  <a:pt x="1356" y="4906"/>
                </a:cubicBezTo>
                <a:cubicBezTo>
                  <a:pt x="1343" y="4917"/>
                  <a:pt x="1340" y="4971"/>
                  <a:pt x="1347" y="4967"/>
                </a:cubicBezTo>
                <a:cubicBezTo>
                  <a:pt x="1368" y="4955"/>
                  <a:pt x="1389" y="4960"/>
                  <a:pt x="1411" y="4961"/>
                </a:cubicBezTo>
                <a:cubicBezTo>
                  <a:pt x="1415" y="4961"/>
                  <a:pt x="1420" y="4944"/>
                  <a:pt x="1424" y="4936"/>
                </a:cubicBezTo>
                <a:close/>
                <a:moveTo>
                  <a:pt x="1506" y="5070"/>
                </a:moveTo>
                <a:cubicBezTo>
                  <a:pt x="1493" y="5064"/>
                  <a:pt x="1475" y="5051"/>
                  <a:pt x="1467" y="5056"/>
                </a:cubicBezTo>
                <a:cubicBezTo>
                  <a:pt x="1452" y="5064"/>
                  <a:pt x="1440" y="5063"/>
                  <a:pt x="1427" y="5058"/>
                </a:cubicBezTo>
                <a:cubicBezTo>
                  <a:pt x="1414" y="5055"/>
                  <a:pt x="1403" y="5061"/>
                  <a:pt x="1401" y="5072"/>
                </a:cubicBezTo>
                <a:cubicBezTo>
                  <a:pt x="1398" y="5089"/>
                  <a:pt x="1413" y="5078"/>
                  <a:pt x="1419" y="5080"/>
                </a:cubicBezTo>
                <a:cubicBezTo>
                  <a:pt x="1425" y="5082"/>
                  <a:pt x="1430" y="5086"/>
                  <a:pt x="1430" y="5092"/>
                </a:cubicBezTo>
                <a:cubicBezTo>
                  <a:pt x="1431" y="5113"/>
                  <a:pt x="1445" y="5112"/>
                  <a:pt x="1460" y="5112"/>
                </a:cubicBezTo>
                <a:cubicBezTo>
                  <a:pt x="1471" y="5112"/>
                  <a:pt x="1484" y="5104"/>
                  <a:pt x="1491" y="5123"/>
                </a:cubicBezTo>
                <a:cubicBezTo>
                  <a:pt x="1494" y="5131"/>
                  <a:pt x="1509" y="5135"/>
                  <a:pt x="1518" y="5123"/>
                </a:cubicBezTo>
                <a:cubicBezTo>
                  <a:pt x="1526" y="5112"/>
                  <a:pt x="1527" y="5097"/>
                  <a:pt x="1531" y="5084"/>
                </a:cubicBezTo>
                <a:cubicBezTo>
                  <a:pt x="1534" y="5074"/>
                  <a:pt x="1515" y="5075"/>
                  <a:pt x="1506" y="5070"/>
                </a:cubicBezTo>
                <a:close/>
                <a:moveTo>
                  <a:pt x="6015" y="2524"/>
                </a:moveTo>
                <a:cubicBezTo>
                  <a:pt x="6005" y="2506"/>
                  <a:pt x="6005" y="2481"/>
                  <a:pt x="5980" y="2474"/>
                </a:cubicBezTo>
                <a:cubicBezTo>
                  <a:pt x="5979" y="2474"/>
                  <a:pt x="5979" y="2472"/>
                  <a:pt x="5979" y="2471"/>
                </a:cubicBezTo>
                <a:cubicBezTo>
                  <a:pt x="5994" y="2453"/>
                  <a:pt x="5977" y="2440"/>
                  <a:pt x="5973" y="2424"/>
                </a:cubicBezTo>
                <a:cubicBezTo>
                  <a:pt x="5965" y="2394"/>
                  <a:pt x="5954" y="2366"/>
                  <a:pt x="5922" y="2352"/>
                </a:cubicBezTo>
                <a:cubicBezTo>
                  <a:pt x="5913" y="2349"/>
                  <a:pt x="5901" y="2344"/>
                  <a:pt x="5898" y="2336"/>
                </a:cubicBezTo>
                <a:cubicBezTo>
                  <a:pt x="5886" y="2304"/>
                  <a:pt x="5862" y="2293"/>
                  <a:pt x="5830" y="2297"/>
                </a:cubicBezTo>
                <a:cubicBezTo>
                  <a:pt x="5806" y="2299"/>
                  <a:pt x="5788" y="2279"/>
                  <a:pt x="5763" y="2280"/>
                </a:cubicBezTo>
                <a:cubicBezTo>
                  <a:pt x="5756" y="2281"/>
                  <a:pt x="5740" y="2265"/>
                  <a:pt x="5755" y="2259"/>
                </a:cubicBezTo>
                <a:cubicBezTo>
                  <a:pt x="5781" y="2247"/>
                  <a:pt x="5765" y="2239"/>
                  <a:pt x="5757" y="2230"/>
                </a:cubicBezTo>
                <a:cubicBezTo>
                  <a:pt x="5750" y="2222"/>
                  <a:pt x="5745" y="2215"/>
                  <a:pt x="5742" y="2205"/>
                </a:cubicBezTo>
                <a:cubicBezTo>
                  <a:pt x="5740" y="2195"/>
                  <a:pt x="5733" y="2189"/>
                  <a:pt x="5723" y="2193"/>
                </a:cubicBezTo>
                <a:cubicBezTo>
                  <a:pt x="5710" y="2198"/>
                  <a:pt x="5708" y="2193"/>
                  <a:pt x="5706" y="2183"/>
                </a:cubicBezTo>
                <a:cubicBezTo>
                  <a:pt x="5704" y="2176"/>
                  <a:pt x="5701" y="2166"/>
                  <a:pt x="5691" y="2167"/>
                </a:cubicBezTo>
                <a:cubicBezTo>
                  <a:pt x="5683" y="2169"/>
                  <a:pt x="5686" y="2178"/>
                  <a:pt x="5686" y="2185"/>
                </a:cubicBezTo>
                <a:cubicBezTo>
                  <a:pt x="5686" y="2191"/>
                  <a:pt x="5652" y="2215"/>
                  <a:pt x="5646" y="2214"/>
                </a:cubicBezTo>
                <a:cubicBezTo>
                  <a:pt x="5635" y="2210"/>
                  <a:pt x="5638" y="2204"/>
                  <a:pt x="5643" y="2198"/>
                </a:cubicBezTo>
                <a:cubicBezTo>
                  <a:pt x="5651" y="2189"/>
                  <a:pt x="5650" y="2178"/>
                  <a:pt x="5646" y="2168"/>
                </a:cubicBezTo>
                <a:cubicBezTo>
                  <a:pt x="5641" y="2157"/>
                  <a:pt x="5642" y="2153"/>
                  <a:pt x="5656" y="2148"/>
                </a:cubicBezTo>
                <a:cubicBezTo>
                  <a:pt x="5664" y="2146"/>
                  <a:pt x="5685" y="2141"/>
                  <a:pt x="5676" y="2123"/>
                </a:cubicBezTo>
                <a:cubicBezTo>
                  <a:pt x="5664" y="2099"/>
                  <a:pt x="5659" y="2065"/>
                  <a:pt x="5620" y="2067"/>
                </a:cubicBezTo>
                <a:cubicBezTo>
                  <a:pt x="5629" y="2056"/>
                  <a:pt x="5644" y="2079"/>
                  <a:pt x="5647" y="2061"/>
                </a:cubicBezTo>
                <a:cubicBezTo>
                  <a:pt x="5650" y="2046"/>
                  <a:pt x="5634" y="2042"/>
                  <a:pt x="5623" y="2043"/>
                </a:cubicBezTo>
                <a:cubicBezTo>
                  <a:pt x="5604" y="2044"/>
                  <a:pt x="5593" y="2006"/>
                  <a:pt x="5570" y="2034"/>
                </a:cubicBezTo>
                <a:cubicBezTo>
                  <a:pt x="5568" y="2031"/>
                  <a:pt x="5567" y="2029"/>
                  <a:pt x="5565" y="2027"/>
                </a:cubicBezTo>
                <a:cubicBezTo>
                  <a:pt x="5558" y="2018"/>
                  <a:pt x="5551" y="2011"/>
                  <a:pt x="5541" y="2006"/>
                </a:cubicBezTo>
                <a:cubicBezTo>
                  <a:pt x="5525" y="1998"/>
                  <a:pt x="5521" y="1987"/>
                  <a:pt x="5531" y="1971"/>
                </a:cubicBezTo>
                <a:cubicBezTo>
                  <a:pt x="5543" y="1951"/>
                  <a:pt x="5565" y="1929"/>
                  <a:pt x="5562" y="1911"/>
                </a:cubicBezTo>
                <a:cubicBezTo>
                  <a:pt x="5559" y="1888"/>
                  <a:pt x="5566" y="1877"/>
                  <a:pt x="5583" y="1867"/>
                </a:cubicBezTo>
                <a:cubicBezTo>
                  <a:pt x="5580" y="1865"/>
                  <a:pt x="5579" y="1863"/>
                  <a:pt x="5577" y="1862"/>
                </a:cubicBezTo>
                <a:cubicBezTo>
                  <a:pt x="5542" y="1851"/>
                  <a:pt x="5489" y="1865"/>
                  <a:pt x="5487" y="1803"/>
                </a:cubicBezTo>
                <a:cubicBezTo>
                  <a:pt x="5487" y="1798"/>
                  <a:pt x="5478" y="1794"/>
                  <a:pt x="5473" y="1789"/>
                </a:cubicBezTo>
                <a:cubicBezTo>
                  <a:pt x="5469" y="1784"/>
                  <a:pt x="5454" y="1786"/>
                  <a:pt x="5461" y="1774"/>
                </a:cubicBezTo>
                <a:cubicBezTo>
                  <a:pt x="5467" y="1765"/>
                  <a:pt x="5477" y="1762"/>
                  <a:pt x="5486" y="1772"/>
                </a:cubicBezTo>
                <a:cubicBezTo>
                  <a:pt x="5492" y="1778"/>
                  <a:pt x="5497" y="1783"/>
                  <a:pt x="5506" y="1777"/>
                </a:cubicBezTo>
                <a:cubicBezTo>
                  <a:pt x="5527" y="1761"/>
                  <a:pt x="5524" y="1776"/>
                  <a:pt x="5523" y="1791"/>
                </a:cubicBezTo>
                <a:cubicBezTo>
                  <a:pt x="5522" y="1807"/>
                  <a:pt x="5528" y="1813"/>
                  <a:pt x="5533" y="1807"/>
                </a:cubicBezTo>
                <a:cubicBezTo>
                  <a:pt x="5541" y="1796"/>
                  <a:pt x="5561" y="1798"/>
                  <a:pt x="5558" y="1779"/>
                </a:cubicBezTo>
                <a:cubicBezTo>
                  <a:pt x="5569" y="1784"/>
                  <a:pt x="5561" y="1814"/>
                  <a:pt x="5576" y="1799"/>
                </a:cubicBezTo>
                <a:cubicBezTo>
                  <a:pt x="5590" y="1783"/>
                  <a:pt x="5605" y="1765"/>
                  <a:pt x="5620" y="1749"/>
                </a:cubicBezTo>
                <a:cubicBezTo>
                  <a:pt x="5635" y="1733"/>
                  <a:pt x="5646" y="1698"/>
                  <a:pt x="5679" y="1727"/>
                </a:cubicBezTo>
                <a:cubicBezTo>
                  <a:pt x="5683" y="1731"/>
                  <a:pt x="5687" y="1726"/>
                  <a:pt x="5691" y="1723"/>
                </a:cubicBezTo>
                <a:cubicBezTo>
                  <a:pt x="5712" y="1710"/>
                  <a:pt x="5713" y="1698"/>
                  <a:pt x="5692" y="1676"/>
                </a:cubicBezTo>
                <a:cubicBezTo>
                  <a:pt x="5680" y="1664"/>
                  <a:pt x="5682" y="1659"/>
                  <a:pt x="5697" y="1655"/>
                </a:cubicBezTo>
                <a:cubicBezTo>
                  <a:pt x="5718" y="1649"/>
                  <a:pt x="5720" y="1637"/>
                  <a:pt x="5715" y="1617"/>
                </a:cubicBezTo>
                <a:cubicBezTo>
                  <a:pt x="5711" y="1601"/>
                  <a:pt x="5705" y="1585"/>
                  <a:pt x="5716" y="1566"/>
                </a:cubicBezTo>
                <a:cubicBezTo>
                  <a:pt x="5733" y="1535"/>
                  <a:pt x="5728" y="1497"/>
                  <a:pt x="5726" y="1465"/>
                </a:cubicBezTo>
                <a:cubicBezTo>
                  <a:pt x="5724" y="1444"/>
                  <a:pt x="5703" y="1422"/>
                  <a:pt x="5695" y="1395"/>
                </a:cubicBezTo>
                <a:cubicBezTo>
                  <a:pt x="5686" y="1360"/>
                  <a:pt x="5650" y="1352"/>
                  <a:pt x="5616" y="1359"/>
                </a:cubicBezTo>
                <a:cubicBezTo>
                  <a:pt x="5588" y="1366"/>
                  <a:pt x="5588" y="1346"/>
                  <a:pt x="5585" y="1329"/>
                </a:cubicBezTo>
                <a:cubicBezTo>
                  <a:pt x="5581" y="1307"/>
                  <a:pt x="5601" y="1300"/>
                  <a:pt x="5616" y="1286"/>
                </a:cubicBezTo>
                <a:cubicBezTo>
                  <a:pt x="5597" y="1279"/>
                  <a:pt x="5580" y="1272"/>
                  <a:pt x="5565" y="1268"/>
                </a:cubicBezTo>
                <a:cubicBezTo>
                  <a:pt x="5537" y="1260"/>
                  <a:pt x="5550" y="1299"/>
                  <a:pt x="5531" y="1307"/>
                </a:cubicBezTo>
                <a:cubicBezTo>
                  <a:pt x="5527" y="1309"/>
                  <a:pt x="5525" y="1316"/>
                  <a:pt x="5519" y="1319"/>
                </a:cubicBezTo>
                <a:cubicBezTo>
                  <a:pt x="5503" y="1327"/>
                  <a:pt x="5489" y="1328"/>
                  <a:pt x="5482" y="1308"/>
                </a:cubicBezTo>
                <a:cubicBezTo>
                  <a:pt x="5476" y="1291"/>
                  <a:pt x="5464" y="1284"/>
                  <a:pt x="5447" y="1281"/>
                </a:cubicBezTo>
                <a:cubicBezTo>
                  <a:pt x="5437" y="1279"/>
                  <a:pt x="5421" y="1276"/>
                  <a:pt x="5423" y="1265"/>
                </a:cubicBezTo>
                <a:cubicBezTo>
                  <a:pt x="5428" y="1226"/>
                  <a:pt x="5403" y="1237"/>
                  <a:pt x="5383" y="1237"/>
                </a:cubicBezTo>
                <a:cubicBezTo>
                  <a:pt x="5375" y="1238"/>
                  <a:pt x="5367" y="1238"/>
                  <a:pt x="5360" y="1236"/>
                </a:cubicBezTo>
                <a:cubicBezTo>
                  <a:pt x="5346" y="1234"/>
                  <a:pt x="5344" y="1223"/>
                  <a:pt x="5346" y="1212"/>
                </a:cubicBezTo>
                <a:cubicBezTo>
                  <a:pt x="5348" y="1200"/>
                  <a:pt x="5352" y="1194"/>
                  <a:pt x="5366" y="1198"/>
                </a:cubicBezTo>
                <a:cubicBezTo>
                  <a:pt x="5376" y="1201"/>
                  <a:pt x="5387" y="1199"/>
                  <a:pt x="5398" y="1199"/>
                </a:cubicBezTo>
                <a:cubicBezTo>
                  <a:pt x="5403" y="1199"/>
                  <a:pt x="5412" y="1199"/>
                  <a:pt x="5409" y="1191"/>
                </a:cubicBezTo>
                <a:cubicBezTo>
                  <a:pt x="5401" y="1169"/>
                  <a:pt x="5423" y="1159"/>
                  <a:pt x="5424" y="1142"/>
                </a:cubicBezTo>
                <a:cubicBezTo>
                  <a:pt x="5435" y="1147"/>
                  <a:pt x="5431" y="1165"/>
                  <a:pt x="5444" y="1161"/>
                </a:cubicBezTo>
                <a:cubicBezTo>
                  <a:pt x="5454" y="1159"/>
                  <a:pt x="5448" y="1146"/>
                  <a:pt x="5453" y="1136"/>
                </a:cubicBezTo>
                <a:cubicBezTo>
                  <a:pt x="5460" y="1162"/>
                  <a:pt x="5481" y="1148"/>
                  <a:pt x="5488" y="1144"/>
                </a:cubicBezTo>
                <a:cubicBezTo>
                  <a:pt x="5515" y="1128"/>
                  <a:pt x="5479" y="1108"/>
                  <a:pt x="5487" y="1086"/>
                </a:cubicBezTo>
                <a:cubicBezTo>
                  <a:pt x="5496" y="1097"/>
                  <a:pt x="5503" y="1106"/>
                  <a:pt x="5510" y="1114"/>
                </a:cubicBezTo>
                <a:cubicBezTo>
                  <a:pt x="5516" y="1121"/>
                  <a:pt x="5523" y="1130"/>
                  <a:pt x="5532" y="1125"/>
                </a:cubicBezTo>
                <a:cubicBezTo>
                  <a:pt x="5543" y="1118"/>
                  <a:pt x="5536" y="1107"/>
                  <a:pt x="5532" y="1099"/>
                </a:cubicBezTo>
                <a:cubicBezTo>
                  <a:pt x="5530" y="1094"/>
                  <a:pt x="5527" y="1090"/>
                  <a:pt x="5524" y="1086"/>
                </a:cubicBezTo>
                <a:cubicBezTo>
                  <a:pt x="5513" y="1073"/>
                  <a:pt x="5509" y="1061"/>
                  <a:pt x="5528" y="1056"/>
                </a:cubicBezTo>
                <a:cubicBezTo>
                  <a:pt x="5504" y="1025"/>
                  <a:pt x="5472" y="1000"/>
                  <a:pt x="5460" y="961"/>
                </a:cubicBezTo>
                <a:cubicBezTo>
                  <a:pt x="5452" y="937"/>
                  <a:pt x="5432" y="934"/>
                  <a:pt x="5413" y="937"/>
                </a:cubicBezTo>
                <a:cubicBezTo>
                  <a:pt x="5399" y="939"/>
                  <a:pt x="5389" y="952"/>
                  <a:pt x="5393" y="972"/>
                </a:cubicBezTo>
                <a:cubicBezTo>
                  <a:pt x="5397" y="989"/>
                  <a:pt x="5358" y="1034"/>
                  <a:pt x="5335" y="1042"/>
                </a:cubicBezTo>
                <a:cubicBezTo>
                  <a:pt x="5343" y="1033"/>
                  <a:pt x="5350" y="1025"/>
                  <a:pt x="5357" y="1017"/>
                </a:cubicBezTo>
                <a:cubicBezTo>
                  <a:pt x="5361" y="1013"/>
                  <a:pt x="5367" y="1010"/>
                  <a:pt x="5363" y="1003"/>
                </a:cubicBezTo>
                <a:cubicBezTo>
                  <a:pt x="5359" y="997"/>
                  <a:pt x="5353" y="996"/>
                  <a:pt x="5348" y="1000"/>
                </a:cubicBezTo>
                <a:cubicBezTo>
                  <a:pt x="5335" y="1008"/>
                  <a:pt x="5324" y="1015"/>
                  <a:pt x="5316" y="995"/>
                </a:cubicBezTo>
                <a:cubicBezTo>
                  <a:pt x="5314" y="990"/>
                  <a:pt x="5305" y="990"/>
                  <a:pt x="5300" y="992"/>
                </a:cubicBezTo>
                <a:cubicBezTo>
                  <a:pt x="5288" y="997"/>
                  <a:pt x="5283" y="992"/>
                  <a:pt x="5279" y="980"/>
                </a:cubicBezTo>
                <a:cubicBezTo>
                  <a:pt x="5274" y="960"/>
                  <a:pt x="5260" y="956"/>
                  <a:pt x="5244" y="970"/>
                </a:cubicBezTo>
                <a:cubicBezTo>
                  <a:pt x="5224" y="988"/>
                  <a:pt x="5216" y="977"/>
                  <a:pt x="5211" y="958"/>
                </a:cubicBezTo>
                <a:cubicBezTo>
                  <a:pt x="5209" y="950"/>
                  <a:pt x="5210" y="942"/>
                  <a:pt x="5210" y="936"/>
                </a:cubicBezTo>
                <a:cubicBezTo>
                  <a:pt x="5208" y="920"/>
                  <a:pt x="5226" y="895"/>
                  <a:pt x="5193" y="889"/>
                </a:cubicBezTo>
                <a:cubicBezTo>
                  <a:pt x="5189" y="888"/>
                  <a:pt x="5185" y="883"/>
                  <a:pt x="5189" y="878"/>
                </a:cubicBezTo>
                <a:cubicBezTo>
                  <a:pt x="5195" y="870"/>
                  <a:pt x="5200" y="862"/>
                  <a:pt x="5191" y="855"/>
                </a:cubicBezTo>
                <a:cubicBezTo>
                  <a:pt x="5182" y="848"/>
                  <a:pt x="5173" y="851"/>
                  <a:pt x="5164" y="856"/>
                </a:cubicBezTo>
                <a:cubicBezTo>
                  <a:pt x="5152" y="863"/>
                  <a:pt x="5105" y="849"/>
                  <a:pt x="5104" y="838"/>
                </a:cubicBezTo>
                <a:cubicBezTo>
                  <a:pt x="5099" y="806"/>
                  <a:pt x="5087" y="778"/>
                  <a:pt x="5071" y="751"/>
                </a:cubicBezTo>
                <a:cubicBezTo>
                  <a:pt x="5071" y="751"/>
                  <a:pt x="5073" y="748"/>
                  <a:pt x="5075" y="746"/>
                </a:cubicBezTo>
                <a:cubicBezTo>
                  <a:pt x="5087" y="750"/>
                  <a:pt x="5110" y="783"/>
                  <a:pt x="5107" y="736"/>
                </a:cubicBezTo>
                <a:cubicBezTo>
                  <a:pt x="5106" y="730"/>
                  <a:pt x="5116" y="732"/>
                  <a:pt x="5122" y="733"/>
                </a:cubicBezTo>
                <a:cubicBezTo>
                  <a:pt x="5127" y="733"/>
                  <a:pt x="5134" y="738"/>
                  <a:pt x="5136" y="730"/>
                </a:cubicBezTo>
                <a:cubicBezTo>
                  <a:pt x="5138" y="724"/>
                  <a:pt x="5133" y="719"/>
                  <a:pt x="5129" y="715"/>
                </a:cubicBezTo>
                <a:cubicBezTo>
                  <a:pt x="5118" y="703"/>
                  <a:pt x="5102" y="699"/>
                  <a:pt x="5085" y="696"/>
                </a:cubicBezTo>
                <a:cubicBezTo>
                  <a:pt x="5106" y="663"/>
                  <a:pt x="5105" y="663"/>
                  <a:pt x="5068" y="649"/>
                </a:cubicBezTo>
                <a:cubicBezTo>
                  <a:pt x="5050" y="642"/>
                  <a:pt x="5038" y="644"/>
                  <a:pt x="5030" y="662"/>
                </a:cubicBezTo>
                <a:cubicBezTo>
                  <a:pt x="5021" y="684"/>
                  <a:pt x="5051" y="666"/>
                  <a:pt x="5049" y="684"/>
                </a:cubicBezTo>
                <a:cubicBezTo>
                  <a:pt x="5033" y="695"/>
                  <a:pt x="5019" y="687"/>
                  <a:pt x="5004" y="677"/>
                </a:cubicBezTo>
                <a:cubicBezTo>
                  <a:pt x="4978" y="661"/>
                  <a:pt x="4964" y="668"/>
                  <a:pt x="4961" y="697"/>
                </a:cubicBezTo>
                <a:cubicBezTo>
                  <a:pt x="4960" y="704"/>
                  <a:pt x="4957" y="711"/>
                  <a:pt x="4956" y="717"/>
                </a:cubicBezTo>
                <a:cubicBezTo>
                  <a:pt x="4953" y="737"/>
                  <a:pt x="4929" y="762"/>
                  <a:pt x="4968" y="774"/>
                </a:cubicBezTo>
                <a:cubicBezTo>
                  <a:pt x="4974" y="776"/>
                  <a:pt x="4986" y="785"/>
                  <a:pt x="4979" y="794"/>
                </a:cubicBezTo>
                <a:cubicBezTo>
                  <a:pt x="4974" y="802"/>
                  <a:pt x="4962" y="802"/>
                  <a:pt x="4952" y="802"/>
                </a:cubicBezTo>
                <a:cubicBezTo>
                  <a:pt x="4944" y="803"/>
                  <a:pt x="4936" y="800"/>
                  <a:pt x="4932" y="790"/>
                </a:cubicBezTo>
                <a:cubicBezTo>
                  <a:pt x="4915" y="756"/>
                  <a:pt x="4868" y="749"/>
                  <a:pt x="4839" y="775"/>
                </a:cubicBezTo>
                <a:cubicBezTo>
                  <a:pt x="4829" y="784"/>
                  <a:pt x="4819" y="793"/>
                  <a:pt x="4803" y="789"/>
                </a:cubicBezTo>
                <a:cubicBezTo>
                  <a:pt x="4788" y="785"/>
                  <a:pt x="4772" y="781"/>
                  <a:pt x="4783" y="808"/>
                </a:cubicBezTo>
                <a:cubicBezTo>
                  <a:pt x="4786" y="816"/>
                  <a:pt x="4776" y="818"/>
                  <a:pt x="4766" y="818"/>
                </a:cubicBezTo>
                <a:cubicBezTo>
                  <a:pt x="4747" y="816"/>
                  <a:pt x="4722" y="820"/>
                  <a:pt x="4719" y="837"/>
                </a:cubicBezTo>
                <a:cubicBezTo>
                  <a:pt x="4712" y="871"/>
                  <a:pt x="4700" y="862"/>
                  <a:pt x="4681" y="850"/>
                </a:cubicBezTo>
                <a:cubicBezTo>
                  <a:pt x="4669" y="843"/>
                  <a:pt x="4655" y="847"/>
                  <a:pt x="4648" y="860"/>
                </a:cubicBezTo>
                <a:cubicBezTo>
                  <a:pt x="4641" y="874"/>
                  <a:pt x="4655" y="878"/>
                  <a:pt x="4663" y="884"/>
                </a:cubicBezTo>
                <a:cubicBezTo>
                  <a:pt x="4675" y="892"/>
                  <a:pt x="4688" y="899"/>
                  <a:pt x="4704" y="894"/>
                </a:cubicBezTo>
                <a:cubicBezTo>
                  <a:pt x="4714" y="892"/>
                  <a:pt x="4725" y="893"/>
                  <a:pt x="4728" y="908"/>
                </a:cubicBezTo>
                <a:cubicBezTo>
                  <a:pt x="4701" y="898"/>
                  <a:pt x="4676" y="896"/>
                  <a:pt x="4653" y="910"/>
                </a:cubicBezTo>
                <a:cubicBezTo>
                  <a:pt x="4626" y="926"/>
                  <a:pt x="4615" y="912"/>
                  <a:pt x="4604" y="891"/>
                </a:cubicBezTo>
                <a:cubicBezTo>
                  <a:pt x="4615" y="885"/>
                  <a:pt x="4629" y="903"/>
                  <a:pt x="4634" y="888"/>
                </a:cubicBezTo>
                <a:cubicBezTo>
                  <a:pt x="4638" y="876"/>
                  <a:pt x="4626" y="865"/>
                  <a:pt x="4616" y="857"/>
                </a:cubicBezTo>
                <a:cubicBezTo>
                  <a:pt x="4607" y="851"/>
                  <a:pt x="4594" y="849"/>
                  <a:pt x="4588" y="837"/>
                </a:cubicBezTo>
                <a:cubicBezTo>
                  <a:pt x="4591" y="829"/>
                  <a:pt x="4609" y="829"/>
                  <a:pt x="4604" y="817"/>
                </a:cubicBezTo>
                <a:cubicBezTo>
                  <a:pt x="4600" y="805"/>
                  <a:pt x="4588" y="809"/>
                  <a:pt x="4579" y="810"/>
                </a:cubicBezTo>
                <a:cubicBezTo>
                  <a:pt x="4570" y="811"/>
                  <a:pt x="4566" y="810"/>
                  <a:pt x="4561" y="801"/>
                </a:cubicBezTo>
                <a:cubicBezTo>
                  <a:pt x="4553" y="789"/>
                  <a:pt x="4541" y="776"/>
                  <a:pt x="4535" y="804"/>
                </a:cubicBezTo>
                <a:cubicBezTo>
                  <a:pt x="4534" y="813"/>
                  <a:pt x="4531" y="817"/>
                  <a:pt x="4523" y="810"/>
                </a:cubicBezTo>
                <a:cubicBezTo>
                  <a:pt x="4515" y="802"/>
                  <a:pt x="4504" y="805"/>
                  <a:pt x="4494" y="800"/>
                </a:cubicBezTo>
                <a:cubicBezTo>
                  <a:pt x="4463" y="785"/>
                  <a:pt x="4442" y="795"/>
                  <a:pt x="4435" y="824"/>
                </a:cubicBezTo>
                <a:cubicBezTo>
                  <a:pt x="4428" y="820"/>
                  <a:pt x="4431" y="811"/>
                  <a:pt x="4428" y="806"/>
                </a:cubicBezTo>
                <a:cubicBezTo>
                  <a:pt x="4412" y="786"/>
                  <a:pt x="4430" y="750"/>
                  <a:pt x="4399" y="737"/>
                </a:cubicBezTo>
                <a:cubicBezTo>
                  <a:pt x="4379" y="730"/>
                  <a:pt x="4378" y="714"/>
                  <a:pt x="4384" y="700"/>
                </a:cubicBezTo>
                <a:cubicBezTo>
                  <a:pt x="4393" y="682"/>
                  <a:pt x="4381" y="676"/>
                  <a:pt x="4371" y="676"/>
                </a:cubicBezTo>
                <a:cubicBezTo>
                  <a:pt x="4344" y="677"/>
                  <a:pt x="4342" y="657"/>
                  <a:pt x="4345" y="642"/>
                </a:cubicBezTo>
                <a:cubicBezTo>
                  <a:pt x="4348" y="622"/>
                  <a:pt x="4341" y="608"/>
                  <a:pt x="4331" y="592"/>
                </a:cubicBezTo>
                <a:cubicBezTo>
                  <a:pt x="4342" y="591"/>
                  <a:pt x="4357" y="607"/>
                  <a:pt x="4361" y="590"/>
                </a:cubicBezTo>
                <a:cubicBezTo>
                  <a:pt x="4364" y="578"/>
                  <a:pt x="4352" y="570"/>
                  <a:pt x="4341" y="565"/>
                </a:cubicBezTo>
                <a:cubicBezTo>
                  <a:pt x="4328" y="559"/>
                  <a:pt x="4316" y="558"/>
                  <a:pt x="4301" y="569"/>
                </a:cubicBezTo>
                <a:cubicBezTo>
                  <a:pt x="4323" y="526"/>
                  <a:pt x="4314" y="480"/>
                  <a:pt x="4284" y="465"/>
                </a:cubicBezTo>
                <a:cubicBezTo>
                  <a:pt x="4270" y="457"/>
                  <a:pt x="4254" y="453"/>
                  <a:pt x="4244" y="472"/>
                </a:cubicBezTo>
                <a:cubicBezTo>
                  <a:pt x="4237" y="487"/>
                  <a:pt x="4231" y="489"/>
                  <a:pt x="4225" y="475"/>
                </a:cubicBezTo>
                <a:cubicBezTo>
                  <a:pt x="4218" y="458"/>
                  <a:pt x="4196" y="456"/>
                  <a:pt x="4193" y="434"/>
                </a:cubicBezTo>
                <a:cubicBezTo>
                  <a:pt x="4193" y="427"/>
                  <a:pt x="4173" y="417"/>
                  <a:pt x="4163" y="434"/>
                </a:cubicBezTo>
                <a:cubicBezTo>
                  <a:pt x="4158" y="443"/>
                  <a:pt x="4149" y="446"/>
                  <a:pt x="4141" y="450"/>
                </a:cubicBezTo>
                <a:cubicBezTo>
                  <a:pt x="4124" y="458"/>
                  <a:pt x="4113" y="475"/>
                  <a:pt x="4123" y="490"/>
                </a:cubicBezTo>
                <a:cubicBezTo>
                  <a:pt x="4134" y="507"/>
                  <a:pt x="4145" y="487"/>
                  <a:pt x="4155" y="481"/>
                </a:cubicBezTo>
                <a:cubicBezTo>
                  <a:pt x="4159" y="478"/>
                  <a:pt x="4161" y="472"/>
                  <a:pt x="4167" y="476"/>
                </a:cubicBezTo>
                <a:cubicBezTo>
                  <a:pt x="4172" y="481"/>
                  <a:pt x="4174" y="487"/>
                  <a:pt x="4169" y="492"/>
                </a:cubicBezTo>
                <a:cubicBezTo>
                  <a:pt x="4159" y="502"/>
                  <a:pt x="4155" y="515"/>
                  <a:pt x="4152" y="529"/>
                </a:cubicBezTo>
                <a:cubicBezTo>
                  <a:pt x="4149" y="541"/>
                  <a:pt x="4144" y="559"/>
                  <a:pt x="4157" y="562"/>
                </a:cubicBezTo>
                <a:cubicBezTo>
                  <a:pt x="4171" y="566"/>
                  <a:pt x="4170" y="547"/>
                  <a:pt x="4172" y="537"/>
                </a:cubicBezTo>
                <a:cubicBezTo>
                  <a:pt x="4175" y="518"/>
                  <a:pt x="4191" y="518"/>
                  <a:pt x="4203" y="520"/>
                </a:cubicBezTo>
                <a:cubicBezTo>
                  <a:pt x="4217" y="522"/>
                  <a:pt x="4215" y="538"/>
                  <a:pt x="4212" y="547"/>
                </a:cubicBezTo>
                <a:cubicBezTo>
                  <a:pt x="4207" y="561"/>
                  <a:pt x="4203" y="580"/>
                  <a:pt x="4188" y="585"/>
                </a:cubicBezTo>
                <a:cubicBezTo>
                  <a:pt x="4159" y="593"/>
                  <a:pt x="4161" y="615"/>
                  <a:pt x="4162" y="636"/>
                </a:cubicBezTo>
                <a:cubicBezTo>
                  <a:pt x="4162" y="642"/>
                  <a:pt x="4160" y="651"/>
                  <a:pt x="4169" y="652"/>
                </a:cubicBezTo>
                <a:cubicBezTo>
                  <a:pt x="4177" y="653"/>
                  <a:pt x="4187" y="650"/>
                  <a:pt x="4188" y="642"/>
                </a:cubicBezTo>
                <a:cubicBezTo>
                  <a:pt x="4190" y="630"/>
                  <a:pt x="4192" y="620"/>
                  <a:pt x="4206" y="620"/>
                </a:cubicBezTo>
                <a:cubicBezTo>
                  <a:pt x="4222" y="620"/>
                  <a:pt x="4216" y="635"/>
                  <a:pt x="4220" y="644"/>
                </a:cubicBezTo>
                <a:cubicBezTo>
                  <a:pt x="4222" y="647"/>
                  <a:pt x="4229" y="650"/>
                  <a:pt x="4225" y="656"/>
                </a:cubicBezTo>
                <a:cubicBezTo>
                  <a:pt x="4188" y="657"/>
                  <a:pt x="4174" y="669"/>
                  <a:pt x="4169" y="713"/>
                </a:cubicBezTo>
                <a:cubicBezTo>
                  <a:pt x="4168" y="723"/>
                  <a:pt x="4166" y="721"/>
                  <a:pt x="4162" y="720"/>
                </a:cubicBezTo>
                <a:cubicBezTo>
                  <a:pt x="4159" y="718"/>
                  <a:pt x="4152" y="728"/>
                  <a:pt x="4151" y="715"/>
                </a:cubicBezTo>
                <a:cubicBezTo>
                  <a:pt x="4149" y="687"/>
                  <a:pt x="4131" y="666"/>
                  <a:pt x="4119" y="642"/>
                </a:cubicBezTo>
                <a:cubicBezTo>
                  <a:pt x="4108" y="620"/>
                  <a:pt x="4087" y="613"/>
                  <a:pt x="4065" y="620"/>
                </a:cubicBezTo>
                <a:cubicBezTo>
                  <a:pt x="4042" y="626"/>
                  <a:pt x="4030" y="631"/>
                  <a:pt x="4013" y="603"/>
                </a:cubicBezTo>
                <a:cubicBezTo>
                  <a:pt x="4000" y="581"/>
                  <a:pt x="4001" y="579"/>
                  <a:pt x="4026" y="573"/>
                </a:cubicBezTo>
                <a:cubicBezTo>
                  <a:pt x="3999" y="566"/>
                  <a:pt x="3979" y="554"/>
                  <a:pt x="3963" y="536"/>
                </a:cubicBezTo>
                <a:cubicBezTo>
                  <a:pt x="3962" y="535"/>
                  <a:pt x="3959" y="535"/>
                  <a:pt x="3957" y="534"/>
                </a:cubicBezTo>
                <a:cubicBezTo>
                  <a:pt x="3951" y="531"/>
                  <a:pt x="3943" y="530"/>
                  <a:pt x="3939" y="537"/>
                </a:cubicBezTo>
                <a:cubicBezTo>
                  <a:pt x="3935" y="544"/>
                  <a:pt x="3941" y="547"/>
                  <a:pt x="3946" y="550"/>
                </a:cubicBezTo>
                <a:cubicBezTo>
                  <a:pt x="3951" y="553"/>
                  <a:pt x="3952" y="556"/>
                  <a:pt x="3950" y="562"/>
                </a:cubicBezTo>
                <a:cubicBezTo>
                  <a:pt x="3948" y="569"/>
                  <a:pt x="3942" y="569"/>
                  <a:pt x="3936" y="569"/>
                </a:cubicBezTo>
                <a:cubicBezTo>
                  <a:pt x="3912" y="568"/>
                  <a:pt x="3926" y="552"/>
                  <a:pt x="3926" y="542"/>
                </a:cubicBezTo>
                <a:cubicBezTo>
                  <a:pt x="3927" y="534"/>
                  <a:pt x="3938" y="519"/>
                  <a:pt x="3925" y="520"/>
                </a:cubicBezTo>
                <a:cubicBezTo>
                  <a:pt x="3909" y="521"/>
                  <a:pt x="3893" y="514"/>
                  <a:pt x="3879" y="522"/>
                </a:cubicBezTo>
                <a:cubicBezTo>
                  <a:pt x="3853" y="537"/>
                  <a:pt x="3824" y="509"/>
                  <a:pt x="3799" y="530"/>
                </a:cubicBezTo>
                <a:cubicBezTo>
                  <a:pt x="3798" y="531"/>
                  <a:pt x="3790" y="526"/>
                  <a:pt x="3788" y="522"/>
                </a:cubicBezTo>
                <a:cubicBezTo>
                  <a:pt x="3772" y="499"/>
                  <a:pt x="3758" y="504"/>
                  <a:pt x="3746" y="525"/>
                </a:cubicBezTo>
                <a:cubicBezTo>
                  <a:pt x="3739" y="539"/>
                  <a:pt x="3713" y="545"/>
                  <a:pt x="3728" y="569"/>
                </a:cubicBezTo>
                <a:cubicBezTo>
                  <a:pt x="3731" y="573"/>
                  <a:pt x="3726" y="576"/>
                  <a:pt x="3722" y="577"/>
                </a:cubicBezTo>
                <a:cubicBezTo>
                  <a:pt x="3695" y="584"/>
                  <a:pt x="3699" y="607"/>
                  <a:pt x="3697" y="628"/>
                </a:cubicBezTo>
                <a:cubicBezTo>
                  <a:pt x="3696" y="637"/>
                  <a:pt x="3698" y="652"/>
                  <a:pt x="3688" y="652"/>
                </a:cubicBezTo>
                <a:cubicBezTo>
                  <a:pt x="3678" y="652"/>
                  <a:pt x="3667" y="666"/>
                  <a:pt x="3655" y="650"/>
                </a:cubicBezTo>
                <a:cubicBezTo>
                  <a:pt x="3646" y="638"/>
                  <a:pt x="3631" y="635"/>
                  <a:pt x="3627" y="658"/>
                </a:cubicBezTo>
                <a:cubicBezTo>
                  <a:pt x="3626" y="666"/>
                  <a:pt x="3623" y="676"/>
                  <a:pt x="3613" y="674"/>
                </a:cubicBezTo>
                <a:cubicBezTo>
                  <a:pt x="3590" y="669"/>
                  <a:pt x="3577" y="688"/>
                  <a:pt x="3564" y="699"/>
                </a:cubicBezTo>
                <a:cubicBezTo>
                  <a:pt x="3534" y="725"/>
                  <a:pt x="3534" y="755"/>
                  <a:pt x="3562" y="766"/>
                </a:cubicBezTo>
                <a:cubicBezTo>
                  <a:pt x="3558" y="771"/>
                  <a:pt x="3553" y="770"/>
                  <a:pt x="3549" y="768"/>
                </a:cubicBezTo>
                <a:cubicBezTo>
                  <a:pt x="3514" y="755"/>
                  <a:pt x="3480" y="745"/>
                  <a:pt x="3442" y="749"/>
                </a:cubicBezTo>
                <a:cubicBezTo>
                  <a:pt x="3429" y="750"/>
                  <a:pt x="3408" y="751"/>
                  <a:pt x="3401" y="738"/>
                </a:cubicBezTo>
                <a:cubicBezTo>
                  <a:pt x="3382" y="700"/>
                  <a:pt x="3355" y="719"/>
                  <a:pt x="3333" y="729"/>
                </a:cubicBezTo>
                <a:cubicBezTo>
                  <a:pt x="3319" y="736"/>
                  <a:pt x="3295" y="743"/>
                  <a:pt x="3298" y="766"/>
                </a:cubicBezTo>
                <a:cubicBezTo>
                  <a:pt x="3300" y="785"/>
                  <a:pt x="3301" y="797"/>
                  <a:pt x="3279" y="804"/>
                </a:cubicBezTo>
                <a:cubicBezTo>
                  <a:pt x="3272" y="807"/>
                  <a:pt x="3267" y="818"/>
                  <a:pt x="3257" y="811"/>
                </a:cubicBezTo>
                <a:cubicBezTo>
                  <a:pt x="3240" y="798"/>
                  <a:pt x="3257" y="778"/>
                  <a:pt x="3249" y="762"/>
                </a:cubicBezTo>
                <a:cubicBezTo>
                  <a:pt x="3245" y="754"/>
                  <a:pt x="3259" y="757"/>
                  <a:pt x="3264" y="755"/>
                </a:cubicBezTo>
                <a:cubicBezTo>
                  <a:pt x="3271" y="753"/>
                  <a:pt x="3282" y="758"/>
                  <a:pt x="3282" y="746"/>
                </a:cubicBezTo>
                <a:cubicBezTo>
                  <a:pt x="3282" y="722"/>
                  <a:pt x="3254" y="702"/>
                  <a:pt x="3227" y="703"/>
                </a:cubicBezTo>
                <a:cubicBezTo>
                  <a:pt x="3245" y="701"/>
                  <a:pt x="3248" y="687"/>
                  <a:pt x="3246" y="675"/>
                </a:cubicBezTo>
                <a:cubicBezTo>
                  <a:pt x="3242" y="649"/>
                  <a:pt x="3266" y="629"/>
                  <a:pt x="3259" y="604"/>
                </a:cubicBezTo>
                <a:cubicBezTo>
                  <a:pt x="3258" y="599"/>
                  <a:pt x="3262" y="595"/>
                  <a:pt x="3267" y="592"/>
                </a:cubicBezTo>
                <a:cubicBezTo>
                  <a:pt x="3287" y="579"/>
                  <a:pt x="3286" y="566"/>
                  <a:pt x="3265" y="551"/>
                </a:cubicBezTo>
                <a:cubicBezTo>
                  <a:pt x="3257" y="547"/>
                  <a:pt x="3242" y="547"/>
                  <a:pt x="3243" y="539"/>
                </a:cubicBezTo>
                <a:cubicBezTo>
                  <a:pt x="3246" y="510"/>
                  <a:pt x="3225" y="513"/>
                  <a:pt x="3208" y="509"/>
                </a:cubicBezTo>
                <a:cubicBezTo>
                  <a:pt x="3191" y="504"/>
                  <a:pt x="3182" y="494"/>
                  <a:pt x="3195" y="477"/>
                </a:cubicBezTo>
                <a:cubicBezTo>
                  <a:pt x="3200" y="471"/>
                  <a:pt x="3202" y="466"/>
                  <a:pt x="3202" y="459"/>
                </a:cubicBezTo>
                <a:cubicBezTo>
                  <a:pt x="3202" y="452"/>
                  <a:pt x="3204" y="450"/>
                  <a:pt x="3210" y="455"/>
                </a:cubicBezTo>
                <a:cubicBezTo>
                  <a:pt x="3215" y="460"/>
                  <a:pt x="3220" y="466"/>
                  <a:pt x="3227" y="459"/>
                </a:cubicBezTo>
                <a:cubicBezTo>
                  <a:pt x="3233" y="453"/>
                  <a:pt x="3231" y="444"/>
                  <a:pt x="3229" y="437"/>
                </a:cubicBezTo>
                <a:cubicBezTo>
                  <a:pt x="3223" y="424"/>
                  <a:pt x="3214" y="412"/>
                  <a:pt x="3218" y="398"/>
                </a:cubicBezTo>
                <a:cubicBezTo>
                  <a:pt x="3227" y="364"/>
                  <a:pt x="3198" y="360"/>
                  <a:pt x="3179" y="352"/>
                </a:cubicBezTo>
                <a:cubicBezTo>
                  <a:pt x="3159" y="343"/>
                  <a:pt x="3139" y="343"/>
                  <a:pt x="3126" y="365"/>
                </a:cubicBezTo>
                <a:cubicBezTo>
                  <a:pt x="3123" y="369"/>
                  <a:pt x="3122" y="376"/>
                  <a:pt x="3114" y="377"/>
                </a:cubicBezTo>
                <a:cubicBezTo>
                  <a:pt x="3094" y="378"/>
                  <a:pt x="3057" y="335"/>
                  <a:pt x="3057" y="313"/>
                </a:cubicBezTo>
                <a:cubicBezTo>
                  <a:pt x="3058" y="277"/>
                  <a:pt x="3081" y="231"/>
                  <a:pt x="3021" y="218"/>
                </a:cubicBezTo>
                <a:cubicBezTo>
                  <a:pt x="3017" y="217"/>
                  <a:pt x="3014" y="211"/>
                  <a:pt x="3010" y="208"/>
                </a:cubicBezTo>
                <a:cubicBezTo>
                  <a:pt x="3005" y="205"/>
                  <a:pt x="2999" y="201"/>
                  <a:pt x="2994" y="206"/>
                </a:cubicBezTo>
                <a:cubicBezTo>
                  <a:pt x="2977" y="221"/>
                  <a:pt x="2968" y="204"/>
                  <a:pt x="2959" y="196"/>
                </a:cubicBezTo>
                <a:cubicBezTo>
                  <a:pt x="2954" y="191"/>
                  <a:pt x="2952" y="184"/>
                  <a:pt x="2943" y="186"/>
                </a:cubicBezTo>
                <a:cubicBezTo>
                  <a:pt x="2939" y="187"/>
                  <a:pt x="2936" y="189"/>
                  <a:pt x="2932" y="189"/>
                </a:cubicBezTo>
                <a:cubicBezTo>
                  <a:pt x="2923" y="189"/>
                  <a:pt x="2910" y="188"/>
                  <a:pt x="2917" y="177"/>
                </a:cubicBezTo>
                <a:cubicBezTo>
                  <a:pt x="2923" y="166"/>
                  <a:pt x="2936" y="177"/>
                  <a:pt x="2946" y="179"/>
                </a:cubicBezTo>
                <a:cubicBezTo>
                  <a:pt x="2948" y="179"/>
                  <a:pt x="2949" y="181"/>
                  <a:pt x="2951" y="181"/>
                </a:cubicBezTo>
                <a:cubicBezTo>
                  <a:pt x="2960" y="181"/>
                  <a:pt x="2972" y="193"/>
                  <a:pt x="2977" y="180"/>
                </a:cubicBezTo>
                <a:cubicBezTo>
                  <a:pt x="2980" y="170"/>
                  <a:pt x="2970" y="160"/>
                  <a:pt x="2960" y="156"/>
                </a:cubicBezTo>
                <a:cubicBezTo>
                  <a:pt x="2947" y="150"/>
                  <a:pt x="2934" y="144"/>
                  <a:pt x="2919" y="141"/>
                </a:cubicBezTo>
                <a:cubicBezTo>
                  <a:pt x="2905" y="139"/>
                  <a:pt x="2896" y="132"/>
                  <a:pt x="2890" y="120"/>
                </a:cubicBezTo>
                <a:cubicBezTo>
                  <a:pt x="2881" y="101"/>
                  <a:pt x="2862" y="98"/>
                  <a:pt x="2844" y="96"/>
                </a:cubicBezTo>
                <a:cubicBezTo>
                  <a:pt x="2824" y="94"/>
                  <a:pt x="2821" y="109"/>
                  <a:pt x="2816" y="124"/>
                </a:cubicBezTo>
                <a:cubicBezTo>
                  <a:pt x="2813" y="133"/>
                  <a:pt x="2808" y="136"/>
                  <a:pt x="2800" y="124"/>
                </a:cubicBezTo>
                <a:cubicBezTo>
                  <a:pt x="2790" y="108"/>
                  <a:pt x="2777" y="114"/>
                  <a:pt x="2767" y="125"/>
                </a:cubicBezTo>
                <a:cubicBezTo>
                  <a:pt x="2763" y="129"/>
                  <a:pt x="2766" y="144"/>
                  <a:pt x="2755" y="133"/>
                </a:cubicBezTo>
                <a:cubicBezTo>
                  <a:pt x="2732" y="112"/>
                  <a:pt x="2719" y="132"/>
                  <a:pt x="2702" y="142"/>
                </a:cubicBezTo>
                <a:cubicBezTo>
                  <a:pt x="2683" y="154"/>
                  <a:pt x="2699" y="165"/>
                  <a:pt x="2700" y="177"/>
                </a:cubicBezTo>
                <a:cubicBezTo>
                  <a:pt x="2701" y="184"/>
                  <a:pt x="2701" y="190"/>
                  <a:pt x="2702" y="202"/>
                </a:cubicBezTo>
                <a:cubicBezTo>
                  <a:pt x="2686" y="183"/>
                  <a:pt x="2671" y="189"/>
                  <a:pt x="2661" y="202"/>
                </a:cubicBezTo>
                <a:cubicBezTo>
                  <a:pt x="2645" y="224"/>
                  <a:pt x="2621" y="239"/>
                  <a:pt x="2604" y="260"/>
                </a:cubicBezTo>
                <a:cubicBezTo>
                  <a:pt x="2598" y="266"/>
                  <a:pt x="2596" y="277"/>
                  <a:pt x="2585" y="274"/>
                </a:cubicBezTo>
                <a:cubicBezTo>
                  <a:pt x="2575" y="271"/>
                  <a:pt x="2577" y="262"/>
                  <a:pt x="2575" y="254"/>
                </a:cubicBezTo>
                <a:cubicBezTo>
                  <a:pt x="2573" y="245"/>
                  <a:pt x="2570" y="236"/>
                  <a:pt x="2559" y="238"/>
                </a:cubicBezTo>
                <a:cubicBezTo>
                  <a:pt x="2549" y="240"/>
                  <a:pt x="2546" y="249"/>
                  <a:pt x="2548" y="259"/>
                </a:cubicBezTo>
                <a:cubicBezTo>
                  <a:pt x="2549" y="265"/>
                  <a:pt x="2550" y="271"/>
                  <a:pt x="2552" y="277"/>
                </a:cubicBezTo>
                <a:cubicBezTo>
                  <a:pt x="2538" y="255"/>
                  <a:pt x="2508" y="248"/>
                  <a:pt x="2503" y="218"/>
                </a:cubicBezTo>
                <a:cubicBezTo>
                  <a:pt x="2502" y="211"/>
                  <a:pt x="2483" y="176"/>
                  <a:pt x="2469" y="217"/>
                </a:cubicBezTo>
                <a:cubicBezTo>
                  <a:pt x="2466" y="228"/>
                  <a:pt x="2451" y="221"/>
                  <a:pt x="2447" y="217"/>
                </a:cubicBezTo>
                <a:cubicBezTo>
                  <a:pt x="2430" y="203"/>
                  <a:pt x="2412" y="191"/>
                  <a:pt x="2389" y="185"/>
                </a:cubicBezTo>
                <a:cubicBezTo>
                  <a:pt x="2407" y="167"/>
                  <a:pt x="2420" y="167"/>
                  <a:pt x="2433" y="185"/>
                </a:cubicBezTo>
                <a:cubicBezTo>
                  <a:pt x="2438" y="192"/>
                  <a:pt x="2446" y="197"/>
                  <a:pt x="2454" y="201"/>
                </a:cubicBezTo>
                <a:cubicBezTo>
                  <a:pt x="2460" y="205"/>
                  <a:pt x="2468" y="201"/>
                  <a:pt x="2467" y="196"/>
                </a:cubicBezTo>
                <a:cubicBezTo>
                  <a:pt x="2459" y="170"/>
                  <a:pt x="2479" y="150"/>
                  <a:pt x="2477" y="125"/>
                </a:cubicBezTo>
                <a:cubicBezTo>
                  <a:pt x="2474" y="101"/>
                  <a:pt x="2453" y="81"/>
                  <a:pt x="2440" y="93"/>
                </a:cubicBezTo>
                <a:cubicBezTo>
                  <a:pt x="2428" y="104"/>
                  <a:pt x="2427" y="102"/>
                  <a:pt x="2421" y="90"/>
                </a:cubicBezTo>
                <a:cubicBezTo>
                  <a:pt x="2414" y="77"/>
                  <a:pt x="2418" y="72"/>
                  <a:pt x="2430" y="68"/>
                </a:cubicBezTo>
                <a:cubicBezTo>
                  <a:pt x="2440" y="65"/>
                  <a:pt x="2446" y="59"/>
                  <a:pt x="2439" y="50"/>
                </a:cubicBezTo>
                <a:cubicBezTo>
                  <a:pt x="2427" y="34"/>
                  <a:pt x="2414" y="20"/>
                  <a:pt x="2401" y="7"/>
                </a:cubicBezTo>
                <a:cubicBezTo>
                  <a:pt x="2394" y="0"/>
                  <a:pt x="2383" y="4"/>
                  <a:pt x="2379" y="9"/>
                </a:cubicBezTo>
                <a:cubicBezTo>
                  <a:pt x="2367" y="26"/>
                  <a:pt x="2351" y="38"/>
                  <a:pt x="2333" y="47"/>
                </a:cubicBezTo>
                <a:cubicBezTo>
                  <a:pt x="2323" y="51"/>
                  <a:pt x="2326" y="62"/>
                  <a:pt x="2329" y="70"/>
                </a:cubicBezTo>
                <a:cubicBezTo>
                  <a:pt x="2332" y="79"/>
                  <a:pt x="2340" y="84"/>
                  <a:pt x="2349" y="84"/>
                </a:cubicBezTo>
                <a:cubicBezTo>
                  <a:pt x="2355" y="83"/>
                  <a:pt x="2360" y="76"/>
                  <a:pt x="2358" y="71"/>
                </a:cubicBezTo>
                <a:cubicBezTo>
                  <a:pt x="2348" y="47"/>
                  <a:pt x="2372" y="57"/>
                  <a:pt x="2378" y="51"/>
                </a:cubicBezTo>
                <a:cubicBezTo>
                  <a:pt x="2384" y="45"/>
                  <a:pt x="2385" y="53"/>
                  <a:pt x="2383" y="58"/>
                </a:cubicBezTo>
                <a:cubicBezTo>
                  <a:pt x="2380" y="66"/>
                  <a:pt x="2405" y="77"/>
                  <a:pt x="2378" y="85"/>
                </a:cubicBezTo>
                <a:cubicBezTo>
                  <a:pt x="2363" y="90"/>
                  <a:pt x="2356" y="112"/>
                  <a:pt x="2332" y="104"/>
                </a:cubicBezTo>
                <a:cubicBezTo>
                  <a:pt x="2326" y="102"/>
                  <a:pt x="2310" y="116"/>
                  <a:pt x="2312" y="132"/>
                </a:cubicBezTo>
                <a:cubicBezTo>
                  <a:pt x="2315" y="148"/>
                  <a:pt x="2309" y="152"/>
                  <a:pt x="2295" y="142"/>
                </a:cubicBezTo>
                <a:cubicBezTo>
                  <a:pt x="2288" y="137"/>
                  <a:pt x="2281" y="136"/>
                  <a:pt x="2274" y="143"/>
                </a:cubicBezTo>
                <a:cubicBezTo>
                  <a:pt x="2268" y="150"/>
                  <a:pt x="2270" y="160"/>
                  <a:pt x="2271" y="168"/>
                </a:cubicBezTo>
                <a:cubicBezTo>
                  <a:pt x="2274" y="180"/>
                  <a:pt x="2285" y="165"/>
                  <a:pt x="2291" y="171"/>
                </a:cubicBezTo>
                <a:cubicBezTo>
                  <a:pt x="2277" y="185"/>
                  <a:pt x="2264" y="202"/>
                  <a:pt x="2258" y="166"/>
                </a:cubicBezTo>
                <a:cubicBezTo>
                  <a:pt x="2255" y="152"/>
                  <a:pt x="2243" y="155"/>
                  <a:pt x="2234" y="160"/>
                </a:cubicBezTo>
                <a:cubicBezTo>
                  <a:pt x="2227" y="163"/>
                  <a:pt x="2215" y="170"/>
                  <a:pt x="2213" y="167"/>
                </a:cubicBezTo>
                <a:cubicBezTo>
                  <a:pt x="2203" y="129"/>
                  <a:pt x="2185" y="151"/>
                  <a:pt x="2169" y="160"/>
                </a:cubicBezTo>
                <a:cubicBezTo>
                  <a:pt x="2167" y="161"/>
                  <a:pt x="2163" y="160"/>
                  <a:pt x="2161" y="159"/>
                </a:cubicBezTo>
                <a:cubicBezTo>
                  <a:pt x="2150" y="154"/>
                  <a:pt x="2145" y="158"/>
                  <a:pt x="2137" y="167"/>
                </a:cubicBezTo>
                <a:cubicBezTo>
                  <a:pt x="2127" y="177"/>
                  <a:pt x="2112" y="183"/>
                  <a:pt x="2095" y="180"/>
                </a:cubicBezTo>
                <a:cubicBezTo>
                  <a:pt x="2080" y="178"/>
                  <a:pt x="2059" y="177"/>
                  <a:pt x="2076" y="204"/>
                </a:cubicBezTo>
                <a:cubicBezTo>
                  <a:pt x="2083" y="214"/>
                  <a:pt x="2077" y="222"/>
                  <a:pt x="2065" y="218"/>
                </a:cubicBezTo>
                <a:cubicBezTo>
                  <a:pt x="2041" y="211"/>
                  <a:pt x="2048" y="224"/>
                  <a:pt x="2054" y="235"/>
                </a:cubicBezTo>
                <a:cubicBezTo>
                  <a:pt x="2067" y="260"/>
                  <a:pt x="2083" y="282"/>
                  <a:pt x="2083" y="312"/>
                </a:cubicBezTo>
                <a:cubicBezTo>
                  <a:pt x="2067" y="303"/>
                  <a:pt x="2051" y="295"/>
                  <a:pt x="2036" y="314"/>
                </a:cubicBezTo>
                <a:cubicBezTo>
                  <a:pt x="2033" y="318"/>
                  <a:pt x="2029" y="319"/>
                  <a:pt x="2024" y="315"/>
                </a:cubicBezTo>
                <a:cubicBezTo>
                  <a:pt x="2009" y="304"/>
                  <a:pt x="1999" y="315"/>
                  <a:pt x="1989" y="325"/>
                </a:cubicBezTo>
                <a:cubicBezTo>
                  <a:pt x="1976" y="338"/>
                  <a:pt x="1964" y="355"/>
                  <a:pt x="1944" y="359"/>
                </a:cubicBezTo>
                <a:cubicBezTo>
                  <a:pt x="1929" y="362"/>
                  <a:pt x="1923" y="366"/>
                  <a:pt x="1935" y="381"/>
                </a:cubicBezTo>
                <a:cubicBezTo>
                  <a:pt x="1944" y="393"/>
                  <a:pt x="1949" y="407"/>
                  <a:pt x="1923" y="410"/>
                </a:cubicBezTo>
                <a:cubicBezTo>
                  <a:pt x="1903" y="413"/>
                  <a:pt x="1900" y="432"/>
                  <a:pt x="1899" y="449"/>
                </a:cubicBezTo>
                <a:cubicBezTo>
                  <a:pt x="1897" y="469"/>
                  <a:pt x="1911" y="464"/>
                  <a:pt x="1923" y="466"/>
                </a:cubicBezTo>
                <a:cubicBezTo>
                  <a:pt x="1936" y="468"/>
                  <a:pt x="1943" y="480"/>
                  <a:pt x="1934" y="493"/>
                </a:cubicBezTo>
                <a:cubicBezTo>
                  <a:pt x="1923" y="487"/>
                  <a:pt x="1910" y="475"/>
                  <a:pt x="1900" y="486"/>
                </a:cubicBezTo>
                <a:cubicBezTo>
                  <a:pt x="1888" y="498"/>
                  <a:pt x="1915" y="498"/>
                  <a:pt x="1912" y="512"/>
                </a:cubicBezTo>
                <a:cubicBezTo>
                  <a:pt x="1896" y="507"/>
                  <a:pt x="1893" y="518"/>
                  <a:pt x="1891" y="534"/>
                </a:cubicBezTo>
                <a:cubicBezTo>
                  <a:pt x="1884" y="520"/>
                  <a:pt x="1873" y="500"/>
                  <a:pt x="1868" y="504"/>
                </a:cubicBezTo>
                <a:cubicBezTo>
                  <a:pt x="1845" y="518"/>
                  <a:pt x="1814" y="510"/>
                  <a:pt x="1800" y="523"/>
                </a:cubicBezTo>
                <a:cubicBezTo>
                  <a:pt x="1786" y="536"/>
                  <a:pt x="1770" y="539"/>
                  <a:pt x="1757" y="549"/>
                </a:cubicBezTo>
                <a:cubicBezTo>
                  <a:pt x="1751" y="553"/>
                  <a:pt x="1744" y="553"/>
                  <a:pt x="1738" y="557"/>
                </a:cubicBezTo>
                <a:cubicBezTo>
                  <a:pt x="1731" y="560"/>
                  <a:pt x="1729" y="567"/>
                  <a:pt x="1732" y="575"/>
                </a:cubicBezTo>
                <a:cubicBezTo>
                  <a:pt x="1734" y="582"/>
                  <a:pt x="1741" y="580"/>
                  <a:pt x="1747" y="579"/>
                </a:cubicBezTo>
                <a:cubicBezTo>
                  <a:pt x="1772" y="571"/>
                  <a:pt x="1765" y="584"/>
                  <a:pt x="1759" y="597"/>
                </a:cubicBezTo>
                <a:cubicBezTo>
                  <a:pt x="1755" y="605"/>
                  <a:pt x="1752" y="613"/>
                  <a:pt x="1747" y="621"/>
                </a:cubicBezTo>
                <a:cubicBezTo>
                  <a:pt x="1735" y="642"/>
                  <a:pt x="1714" y="646"/>
                  <a:pt x="1694" y="632"/>
                </a:cubicBezTo>
                <a:cubicBezTo>
                  <a:pt x="1688" y="628"/>
                  <a:pt x="1679" y="621"/>
                  <a:pt x="1674" y="630"/>
                </a:cubicBezTo>
                <a:cubicBezTo>
                  <a:pt x="1668" y="644"/>
                  <a:pt x="1645" y="642"/>
                  <a:pt x="1647" y="661"/>
                </a:cubicBezTo>
                <a:cubicBezTo>
                  <a:pt x="1647" y="666"/>
                  <a:pt x="1650" y="670"/>
                  <a:pt x="1655" y="671"/>
                </a:cubicBezTo>
                <a:cubicBezTo>
                  <a:pt x="1671" y="676"/>
                  <a:pt x="1681" y="710"/>
                  <a:pt x="1671" y="722"/>
                </a:cubicBezTo>
                <a:cubicBezTo>
                  <a:pt x="1663" y="730"/>
                  <a:pt x="1656" y="738"/>
                  <a:pt x="1647" y="744"/>
                </a:cubicBezTo>
                <a:cubicBezTo>
                  <a:pt x="1636" y="753"/>
                  <a:pt x="1633" y="761"/>
                  <a:pt x="1642" y="773"/>
                </a:cubicBezTo>
                <a:cubicBezTo>
                  <a:pt x="1662" y="799"/>
                  <a:pt x="1626" y="786"/>
                  <a:pt x="1623" y="799"/>
                </a:cubicBezTo>
                <a:cubicBezTo>
                  <a:pt x="1620" y="811"/>
                  <a:pt x="1617" y="797"/>
                  <a:pt x="1615" y="795"/>
                </a:cubicBezTo>
                <a:cubicBezTo>
                  <a:pt x="1607" y="788"/>
                  <a:pt x="1599" y="790"/>
                  <a:pt x="1591" y="795"/>
                </a:cubicBezTo>
                <a:cubicBezTo>
                  <a:pt x="1587" y="798"/>
                  <a:pt x="1580" y="804"/>
                  <a:pt x="1587" y="808"/>
                </a:cubicBezTo>
                <a:cubicBezTo>
                  <a:pt x="1608" y="821"/>
                  <a:pt x="1584" y="816"/>
                  <a:pt x="1583" y="817"/>
                </a:cubicBezTo>
                <a:cubicBezTo>
                  <a:pt x="1575" y="826"/>
                  <a:pt x="1548" y="820"/>
                  <a:pt x="1561" y="843"/>
                </a:cubicBezTo>
                <a:cubicBezTo>
                  <a:pt x="1565" y="852"/>
                  <a:pt x="1570" y="862"/>
                  <a:pt x="1564" y="865"/>
                </a:cubicBezTo>
                <a:cubicBezTo>
                  <a:pt x="1554" y="870"/>
                  <a:pt x="1543" y="878"/>
                  <a:pt x="1529" y="875"/>
                </a:cubicBezTo>
                <a:cubicBezTo>
                  <a:pt x="1524" y="873"/>
                  <a:pt x="1522" y="859"/>
                  <a:pt x="1514" y="868"/>
                </a:cubicBezTo>
                <a:cubicBezTo>
                  <a:pt x="1506" y="877"/>
                  <a:pt x="1518" y="881"/>
                  <a:pt x="1522" y="887"/>
                </a:cubicBezTo>
                <a:cubicBezTo>
                  <a:pt x="1525" y="893"/>
                  <a:pt x="1528" y="899"/>
                  <a:pt x="1531" y="904"/>
                </a:cubicBezTo>
                <a:cubicBezTo>
                  <a:pt x="1515" y="910"/>
                  <a:pt x="1490" y="902"/>
                  <a:pt x="1490" y="925"/>
                </a:cubicBezTo>
                <a:cubicBezTo>
                  <a:pt x="1490" y="941"/>
                  <a:pt x="1509" y="950"/>
                  <a:pt x="1529" y="942"/>
                </a:cubicBezTo>
                <a:cubicBezTo>
                  <a:pt x="1528" y="952"/>
                  <a:pt x="1524" y="956"/>
                  <a:pt x="1519" y="959"/>
                </a:cubicBezTo>
                <a:cubicBezTo>
                  <a:pt x="1495" y="973"/>
                  <a:pt x="1481" y="1021"/>
                  <a:pt x="1501" y="1033"/>
                </a:cubicBezTo>
                <a:cubicBezTo>
                  <a:pt x="1524" y="1047"/>
                  <a:pt x="1526" y="1070"/>
                  <a:pt x="1541" y="1086"/>
                </a:cubicBezTo>
                <a:cubicBezTo>
                  <a:pt x="1552" y="1097"/>
                  <a:pt x="1551" y="1108"/>
                  <a:pt x="1540" y="1118"/>
                </a:cubicBezTo>
                <a:cubicBezTo>
                  <a:pt x="1527" y="1115"/>
                  <a:pt x="1534" y="1098"/>
                  <a:pt x="1525" y="1094"/>
                </a:cubicBezTo>
                <a:cubicBezTo>
                  <a:pt x="1514" y="1097"/>
                  <a:pt x="1518" y="1107"/>
                  <a:pt x="1512" y="1111"/>
                </a:cubicBezTo>
                <a:cubicBezTo>
                  <a:pt x="1496" y="1081"/>
                  <a:pt x="1486" y="1107"/>
                  <a:pt x="1476" y="1115"/>
                </a:cubicBezTo>
                <a:cubicBezTo>
                  <a:pt x="1465" y="1123"/>
                  <a:pt x="1458" y="1130"/>
                  <a:pt x="1448" y="1112"/>
                </a:cubicBezTo>
                <a:cubicBezTo>
                  <a:pt x="1439" y="1097"/>
                  <a:pt x="1423" y="1097"/>
                  <a:pt x="1408" y="1109"/>
                </a:cubicBezTo>
                <a:cubicBezTo>
                  <a:pt x="1394" y="1121"/>
                  <a:pt x="1379" y="1132"/>
                  <a:pt x="1365" y="1143"/>
                </a:cubicBezTo>
                <a:cubicBezTo>
                  <a:pt x="1360" y="1130"/>
                  <a:pt x="1379" y="1120"/>
                  <a:pt x="1365" y="1110"/>
                </a:cubicBezTo>
                <a:cubicBezTo>
                  <a:pt x="1357" y="1104"/>
                  <a:pt x="1346" y="1108"/>
                  <a:pt x="1342" y="1116"/>
                </a:cubicBezTo>
                <a:cubicBezTo>
                  <a:pt x="1331" y="1143"/>
                  <a:pt x="1320" y="1122"/>
                  <a:pt x="1306" y="1113"/>
                </a:cubicBezTo>
                <a:cubicBezTo>
                  <a:pt x="1308" y="1149"/>
                  <a:pt x="1281" y="1149"/>
                  <a:pt x="1261" y="1160"/>
                </a:cubicBezTo>
                <a:cubicBezTo>
                  <a:pt x="1278" y="1146"/>
                  <a:pt x="1255" y="1132"/>
                  <a:pt x="1254" y="1119"/>
                </a:cubicBezTo>
                <a:cubicBezTo>
                  <a:pt x="1253" y="1111"/>
                  <a:pt x="1245" y="1107"/>
                  <a:pt x="1236" y="1110"/>
                </a:cubicBezTo>
                <a:cubicBezTo>
                  <a:pt x="1220" y="1117"/>
                  <a:pt x="1222" y="1129"/>
                  <a:pt x="1226" y="1142"/>
                </a:cubicBezTo>
                <a:cubicBezTo>
                  <a:pt x="1228" y="1147"/>
                  <a:pt x="1226" y="1152"/>
                  <a:pt x="1220" y="1153"/>
                </a:cubicBezTo>
                <a:cubicBezTo>
                  <a:pt x="1214" y="1154"/>
                  <a:pt x="1212" y="1150"/>
                  <a:pt x="1212" y="1144"/>
                </a:cubicBezTo>
                <a:cubicBezTo>
                  <a:pt x="1212" y="1130"/>
                  <a:pt x="1201" y="1130"/>
                  <a:pt x="1191" y="1130"/>
                </a:cubicBezTo>
                <a:cubicBezTo>
                  <a:pt x="1191" y="1146"/>
                  <a:pt x="1165" y="1149"/>
                  <a:pt x="1171" y="1171"/>
                </a:cubicBezTo>
                <a:cubicBezTo>
                  <a:pt x="1173" y="1179"/>
                  <a:pt x="1181" y="1193"/>
                  <a:pt x="1161" y="1199"/>
                </a:cubicBezTo>
                <a:cubicBezTo>
                  <a:pt x="1149" y="1202"/>
                  <a:pt x="1150" y="1214"/>
                  <a:pt x="1163" y="1219"/>
                </a:cubicBezTo>
                <a:cubicBezTo>
                  <a:pt x="1169" y="1222"/>
                  <a:pt x="1177" y="1228"/>
                  <a:pt x="1184" y="1222"/>
                </a:cubicBezTo>
                <a:cubicBezTo>
                  <a:pt x="1195" y="1213"/>
                  <a:pt x="1200" y="1200"/>
                  <a:pt x="1202" y="1186"/>
                </a:cubicBezTo>
                <a:cubicBezTo>
                  <a:pt x="1201" y="1213"/>
                  <a:pt x="1197" y="1238"/>
                  <a:pt x="1193" y="1264"/>
                </a:cubicBezTo>
                <a:cubicBezTo>
                  <a:pt x="1191" y="1271"/>
                  <a:pt x="1183" y="1270"/>
                  <a:pt x="1178" y="1273"/>
                </a:cubicBezTo>
                <a:cubicBezTo>
                  <a:pt x="1173" y="1275"/>
                  <a:pt x="1164" y="1276"/>
                  <a:pt x="1163" y="1279"/>
                </a:cubicBezTo>
                <a:cubicBezTo>
                  <a:pt x="1161" y="1294"/>
                  <a:pt x="1155" y="1304"/>
                  <a:pt x="1139" y="1298"/>
                </a:cubicBezTo>
                <a:cubicBezTo>
                  <a:pt x="1126" y="1294"/>
                  <a:pt x="1113" y="1289"/>
                  <a:pt x="1102" y="1281"/>
                </a:cubicBezTo>
                <a:cubicBezTo>
                  <a:pt x="1093" y="1275"/>
                  <a:pt x="1089" y="1230"/>
                  <a:pt x="1096" y="1228"/>
                </a:cubicBezTo>
                <a:cubicBezTo>
                  <a:pt x="1130" y="1221"/>
                  <a:pt x="1117" y="1214"/>
                  <a:pt x="1098" y="1203"/>
                </a:cubicBezTo>
                <a:cubicBezTo>
                  <a:pt x="1091" y="1198"/>
                  <a:pt x="1094" y="1187"/>
                  <a:pt x="1096" y="1178"/>
                </a:cubicBezTo>
                <a:cubicBezTo>
                  <a:pt x="1099" y="1162"/>
                  <a:pt x="1096" y="1152"/>
                  <a:pt x="1077" y="1163"/>
                </a:cubicBezTo>
                <a:cubicBezTo>
                  <a:pt x="1069" y="1168"/>
                  <a:pt x="1060" y="1169"/>
                  <a:pt x="1056" y="1157"/>
                </a:cubicBezTo>
                <a:cubicBezTo>
                  <a:pt x="1053" y="1150"/>
                  <a:pt x="1074" y="1140"/>
                  <a:pt x="1055" y="1136"/>
                </a:cubicBezTo>
                <a:cubicBezTo>
                  <a:pt x="1043" y="1133"/>
                  <a:pt x="1030" y="1136"/>
                  <a:pt x="1023" y="1151"/>
                </a:cubicBezTo>
                <a:cubicBezTo>
                  <a:pt x="1020" y="1157"/>
                  <a:pt x="1009" y="1160"/>
                  <a:pt x="1002" y="1164"/>
                </a:cubicBezTo>
                <a:cubicBezTo>
                  <a:pt x="995" y="1168"/>
                  <a:pt x="980" y="1161"/>
                  <a:pt x="982" y="1175"/>
                </a:cubicBezTo>
                <a:cubicBezTo>
                  <a:pt x="984" y="1183"/>
                  <a:pt x="988" y="1196"/>
                  <a:pt x="1002" y="1197"/>
                </a:cubicBezTo>
                <a:cubicBezTo>
                  <a:pt x="1010" y="1197"/>
                  <a:pt x="1012" y="1202"/>
                  <a:pt x="1011" y="1208"/>
                </a:cubicBezTo>
                <a:cubicBezTo>
                  <a:pt x="1010" y="1216"/>
                  <a:pt x="1005" y="1218"/>
                  <a:pt x="999" y="1216"/>
                </a:cubicBezTo>
                <a:cubicBezTo>
                  <a:pt x="979" y="1210"/>
                  <a:pt x="968" y="1225"/>
                  <a:pt x="955" y="1234"/>
                </a:cubicBezTo>
                <a:cubicBezTo>
                  <a:pt x="946" y="1240"/>
                  <a:pt x="945" y="1251"/>
                  <a:pt x="949" y="1260"/>
                </a:cubicBezTo>
                <a:cubicBezTo>
                  <a:pt x="954" y="1272"/>
                  <a:pt x="964" y="1266"/>
                  <a:pt x="972" y="1263"/>
                </a:cubicBezTo>
                <a:cubicBezTo>
                  <a:pt x="984" y="1260"/>
                  <a:pt x="997" y="1249"/>
                  <a:pt x="1013" y="1268"/>
                </a:cubicBezTo>
                <a:cubicBezTo>
                  <a:pt x="991" y="1268"/>
                  <a:pt x="968" y="1262"/>
                  <a:pt x="959" y="1279"/>
                </a:cubicBezTo>
                <a:cubicBezTo>
                  <a:pt x="950" y="1294"/>
                  <a:pt x="977" y="1289"/>
                  <a:pt x="984" y="1310"/>
                </a:cubicBezTo>
                <a:cubicBezTo>
                  <a:pt x="945" y="1292"/>
                  <a:pt x="913" y="1277"/>
                  <a:pt x="880" y="1263"/>
                </a:cubicBezTo>
                <a:cubicBezTo>
                  <a:pt x="882" y="1255"/>
                  <a:pt x="897" y="1253"/>
                  <a:pt x="889" y="1241"/>
                </a:cubicBezTo>
                <a:cubicBezTo>
                  <a:pt x="884" y="1233"/>
                  <a:pt x="874" y="1236"/>
                  <a:pt x="867" y="1236"/>
                </a:cubicBezTo>
                <a:cubicBezTo>
                  <a:pt x="849" y="1235"/>
                  <a:pt x="868" y="1254"/>
                  <a:pt x="861" y="1253"/>
                </a:cubicBezTo>
                <a:cubicBezTo>
                  <a:pt x="835" y="1246"/>
                  <a:pt x="836" y="1275"/>
                  <a:pt x="820" y="1282"/>
                </a:cubicBezTo>
                <a:cubicBezTo>
                  <a:pt x="804" y="1289"/>
                  <a:pt x="800" y="1311"/>
                  <a:pt x="811" y="1322"/>
                </a:cubicBezTo>
                <a:cubicBezTo>
                  <a:pt x="824" y="1333"/>
                  <a:pt x="828" y="1312"/>
                  <a:pt x="835" y="1305"/>
                </a:cubicBezTo>
                <a:cubicBezTo>
                  <a:pt x="839" y="1300"/>
                  <a:pt x="842" y="1295"/>
                  <a:pt x="849" y="1298"/>
                </a:cubicBezTo>
                <a:cubicBezTo>
                  <a:pt x="857" y="1301"/>
                  <a:pt x="857" y="1307"/>
                  <a:pt x="855" y="1315"/>
                </a:cubicBezTo>
                <a:cubicBezTo>
                  <a:pt x="854" y="1320"/>
                  <a:pt x="853" y="1326"/>
                  <a:pt x="851" y="1332"/>
                </a:cubicBezTo>
                <a:cubicBezTo>
                  <a:pt x="848" y="1343"/>
                  <a:pt x="849" y="1356"/>
                  <a:pt x="859" y="1360"/>
                </a:cubicBezTo>
                <a:cubicBezTo>
                  <a:pt x="869" y="1364"/>
                  <a:pt x="884" y="1365"/>
                  <a:pt x="893" y="1352"/>
                </a:cubicBezTo>
                <a:cubicBezTo>
                  <a:pt x="896" y="1346"/>
                  <a:pt x="897" y="1339"/>
                  <a:pt x="906" y="1337"/>
                </a:cubicBezTo>
                <a:cubicBezTo>
                  <a:pt x="916" y="1344"/>
                  <a:pt x="912" y="1363"/>
                  <a:pt x="925" y="1364"/>
                </a:cubicBezTo>
                <a:cubicBezTo>
                  <a:pt x="943" y="1365"/>
                  <a:pt x="948" y="1385"/>
                  <a:pt x="965" y="1386"/>
                </a:cubicBezTo>
                <a:cubicBezTo>
                  <a:pt x="969" y="1386"/>
                  <a:pt x="975" y="1395"/>
                  <a:pt x="970" y="1401"/>
                </a:cubicBezTo>
                <a:cubicBezTo>
                  <a:pt x="939" y="1437"/>
                  <a:pt x="976" y="1421"/>
                  <a:pt x="988" y="1425"/>
                </a:cubicBezTo>
                <a:cubicBezTo>
                  <a:pt x="985" y="1439"/>
                  <a:pt x="975" y="1441"/>
                  <a:pt x="962" y="1442"/>
                </a:cubicBezTo>
                <a:cubicBezTo>
                  <a:pt x="949" y="1442"/>
                  <a:pt x="943" y="1454"/>
                  <a:pt x="942" y="1467"/>
                </a:cubicBezTo>
                <a:cubicBezTo>
                  <a:pt x="942" y="1476"/>
                  <a:pt x="939" y="1488"/>
                  <a:pt x="948" y="1494"/>
                </a:cubicBezTo>
                <a:cubicBezTo>
                  <a:pt x="961" y="1503"/>
                  <a:pt x="967" y="1489"/>
                  <a:pt x="976" y="1484"/>
                </a:cubicBezTo>
                <a:cubicBezTo>
                  <a:pt x="977" y="1484"/>
                  <a:pt x="979" y="1485"/>
                  <a:pt x="984" y="1486"/>
                </a:cubicBezTo>
                <a:cubicBezTo>
                  <a:pt x="979" y="1499"/>
                  <a:pt x="987" y="1512"/>
                  <a:pt x="977" y="1527"/>
                </a:cubicBezTo>
                <a:cubicBezTo>
                  <a:pt x="960" y="1552"/>
                  <a:pt x="939" y="1577"/>
                  <a:pt x="955" y="1614"/>
                </a:cubicBezTo>
                <a:cubicBezTo>
                  <a:pt x="939" y="1606"/>
                  <a:pt x="927" y="1603"/>
                  <a:pt x="913" y="1611"/>
                </a:cubicBezTo>
                <a:cubicBezTo>
                  <a:pt x="896" y="1620"/>
                  <a:pt x="912" y="1636"/>
                  <a:pt x="905" y="1646"/>
                </a:cubicBezTo>
                <a:cubicBezTo>
                  <a:pt x="894" y="1642"/>
                  <a:pt x="885" y="1640"/>
                  <a:pt x="874" y="1644"/>
                </a:cubicBezTo>
                <a:cubicBezTo>
                  <a:pt x="838" y="1659"/>
                  <a:pt x="823" y="1649"/>
                  <a:pt x="822" y="1610"/>
                </a:cubicBezTo>
                <a:cubicBezTo>
                  <a:pt x="822" y="1602"/>
                  <a:pt x="819" y="1597"/>
                  <a:pt x="813" y="1592"/>
                </a:cubicBezTo>
                <a:cubicBezTo>
                  <a:pt x="809" y="1589"/>
                  <a:pt x="803" y="1588"/>
                  <a:pt x="800" y="1593"/>
                </a:cubicBezTo>
                <a:cubicBezTo>
                  <a:pt x="792" y="1608"/>
                  <a:pt x="776" y="1623"/>
                  <a:pt x="780" y="1642"/>
                </a:cubicBezTo>
                <a:cubicBezTo>
                  <a:pt x="786" y="1666"/>
                  <a:pt x="782" y="1684"/>
                  <a:pt x="763" y="1700"/>
                </a:cubicBezTo>
                <a:cubicBezTo>
                  <a:pt x="747" y="1714"/>
                  <a:pt x="753" y="1724"/>
                  <a:pt x="773" y="1730"/>
                </a:cubicBezTo>
                <a:cubicBezTo>
                  <a:pt x="792" y="1736"/>
                  <a:pt x="800" y="1721"/>
                  <a:pt x="813" y="1709"/>
                </a:cubicBezTo>
                <a:cubicBezTo>
                  <a:pt x="807" y="1724"/>
                  <a:pt x="806" y="1735"/>
                  <a:pt x="811" y="1746"/>
                </a:cubicBezTo>
                <a:cubicBezTo>
                  <a:pt x="813" y="1753"/>
                  <a:pt x="819" y="1760"/>
                  <a:pt x="826" y="1752"/>
                </a:cubicBezTo>
                <a:cubicBezTo>
                  <a:pt x="838" y="1737"/>
                  <a:pt x="843" y="1747"/>
                  <a:pt x="850" y="1757"/>
                </a:cubicBezTo>
                <a:cubicBezTo>
                  <a:pt x="854" y="1764"/>
                  <a:pt x="861" y="1766"/>
                  <a:pt x="867" y="1762"/>
                </a:cubicBezTo>
                <a:cubicBezTo>
                  <a:pt x="890" y="1748"/>
                  <a:pt x="896" y="1764"/>
                  <a:pt x="897" y="1780"/>
                </a:cubicBezTo>
                <a:cubicBezTo>
                  <a:pt x="898" y="1800"/>
                  <a:pt x="903" y="1798"/>
                  <a:pt x="920" y="1795"/>
                </a:cubicBezTo>
                <a:cubicBezTo>
                  <a:pt x="938" y="1791"/>
                  <a:pt x="960" y="1796"/>
                  <a:pt x="977" y="1803"/>
                </a:cubicBezTo>
                <a:cubicBezTo>
                  <a:pt x="995" y="1811"/>
                  <a:pt x="994" y="1839"/>
                  <a:pt x="979" y="1853"/>
                </a:cubicBezTo>
                <a:cubicBezTo>
                  <a:pt x="975" y="1857"/>
                  <a:pt x="968" y="1861"/>
                  <a:pt x="967" y="1865"/>
                </a:cubicBezTo>
                <a:cubicBezTo>
                  <a:pt x="960" y="1911"/>
                  <a:pt x="931" y="1914"/>
                  <a:pt x="894" y="1908"/>
                </a:cubicBezTo>
                <a:cubicBezTo>
                  <a:pt x="877" y="1906"/>
                  <a:pt x="868" y="1909"/>
                  <a:pt x="875" y="1931"/>
                </a:cubicBezTo>
                <a:cubicBezTo>
                  <a:pt x="886" y="1964"/>
                  <a:pt x="868" y="1992"/>
                  <a:pt x="837" y="2001"/>
                </a:cubicBezTo>
                <a:cubicBezTo>
                  <a:pt x="824" y="2004"/>
                  <a:pt x="816" y="1997"/>
                  <a:pt x="807" y="1993"/>
                </a:cubicBezTo>
                <a:cubicBezTo>
                  <a:pt x="779" y="1978"/>
                  <a:pt x="750" y="1963"/>
                  <a:pt x="734" y="1932"/>
                </a:cubicBezTo>
                <a:cubicBezTo>
                  <a:pt x="732" y="1927"/>
                  <a:pt x="724" y="1927"/>
                  <a:pt x="721" y="1930"/>
                </a:cubicBezTo>
                <a:cubicBezTo>
                  <a:pt x="714" y="1937"/>
                  <a:pt x="683" y="1932"/>
                  <a:pt x="706" y="1959"/>
                </a:cubicBezTo>
                <a:cubicBezTo>
                  <a:pt x="708" y="1962"/>
                  <a:pt x="701" y="1995"/>
                  <a:pt x="688" y="2011"/>
                </a:cubicBezTo>
                <a:cubicBezTo>
                  <a:pt x="685" y="2016"/>
                  <a:pt x="683" y="2022"/>
                  <a:pt x="687" y="2027"/>
                </a:cubicBezTo>
                <a:cubicBezTo>
                  <a:pt x="691" y="2030"/>
                  <a:pt x="695" y="2029"/>
                  <a:pt x="698" y="2026"/>
                </a:cubicBezTo>
                <a:cubicBezTo>
                  <a:pt x="706" y="2021"/>
                  <a:pt x="715" y="2010"/>
                  <a:pt x="722" y="2023"/>
                </a:cubicBezTo>
                <a:cubicBezTo>
                  <a:pt x="729" y="2039"/>
                  <a:pt x="710" y="2033"/>
                  <a:pt x="704" y="2038"/>
                </a:cubicBezTo>
                <a:cubicBezTo>
                  <a:pt x="698" y="2043"/>
                  <a:pt x="688" y="2044"/>
                  <a:pt x="688" y="2054"/>
                </a:cubicBezTo>
                <a:cubicBezTo>
                  <a:pt x="689" y="2067"/>
                  <a:pt x="680" y="2065"/>
                  <a:pt x="673" y="2064"/>
                </a:cubicBezTo>
                <a:cubicBezTo>
                  <a:pt x="648" y="2064"/>
                  <a:pt x="641" y="2074"/>
                  <a:pt x="655" y="2096"/>
                </a:cubicBezTo>
                <a:cubicBezTo>
                  <a:pt x="643" y="2095"/>
                  <a:pt x="631" y="2094"/>
                  <a:pt x="618" y="2093"/>
                </a:cubicBezTo>
                <a:cubicBezTo>
                  <a:pt x="625" y="2087"/>
                  <a:pt x="638" y="2098"/>
                  <a:pt x="638" y="2085"/>
                </a:cubicBezTo>
                <a:cubicBezTo>
                  <a:pt x="638" y="2078"/>
                  <a:pt x="630" y="2074"/>
                  <a:pt x="622" y="2074"/>
                </a:cubicBezTo>
                <a:cubicBezTo>
                  <a:pt x="603" y="2075"/>
                  <a:pt x="579" y="2037"/>
                  <a:pt x="566" y="2082"/>
                </a:cubicBezTo>
                <a:cubicBezTo>
                  <a:pt x="565" y="2082"/>
                  <a:pt x="563" y="2083"/>
                  <a:pt x="563" y="2082"/>
                </a:cubicBezTo>
                <a:cubicBezTo>
                  <a:pt x="542" y="2065"/>
                  <a:pt x="528" y="2092"/>
                  <a:pt x="512" y="2091"/>
                </a:cubicBezTo>
                <a:cubicBezTo>
                  <a:pt x="469" y="2089"/>
                  <a:pt x="449" y="2121"/>
                  <a:pt x="421" y="2141"/>
                </a:cubicBezTo>
                <a:cubicBezTo>
                  <a:pt x="402" y="2154"/>
                  <a:pt x="408" y="2171"/>
                  <a:pt x="425" y="2181"/>
                </a:cubicBezTo>
                <a:cubicBezTo>
                  <a:pt x="432" y="2185"/>
                  <a:pt x="442" y="2186"/>
                  <a:pt x="448" y="2201"/>
                </a:cubicBezTo>
                <a:cubicBezTo>
                  <a:pt x="426" y="2190"/>
                  <a:pt x="405" y="2209"/>
                  <a:pt x="404" y="2215"/>
                </a:cubicBezTo>
                <a:cubicBezTo>
                  <a:pt x="401" y="2239"/>
                  <a:pt x="379" y="2233"/>
                  <a:pt x="368" y="2248"/>
                </a:cubicBezTo>
                <a:cubicBezTo>
                  <a:pt x="372" y="2221"/>
                  <a:pt x="336" y="2211"/>
                  <a:pt x="351" y="2186"/>
                </a:cubicBezTo>
                <a:cubicBezTo>
                  <a:pt x="347" y="2185"/>
                  <a:pt x="344" y="2183"/>
                  <a:pt x="340" y="2183"/>
                </a:cubicBezTo>
                <a:cubicBezTo>
                  <a:pt x="319" y="2180"/>
                  <a:pt x="298" y="2178"/>
                  <a:pt x="276" y="2177"/>
                </a:cubicBezTo>
                <a:cubicBezTo>
                  <a:pt x="259" y="2175"/>
                  <a:pt x="247" y="2177"/>
                  <a:pt x="256" y="2201"/>
                </a:cubicBezTo>
                <a:cubicBezTo>
                  <a:pt x="260" y="2212"/>
                  <a:pt x="271" y="2231"/>
                  <a:pt x="253" y="2240"/>
                </a:cubicBezTo>
                <a:cubicBezTo>
                  <a:pt x="230" y="2251"/>
                  <a:pt x="216" y="2263"/>
                  <a:pt x="229" y="2291"/>
                </a:cubicBezTo>
                <a:cubicBezTo>
                  <a:pt x="230" y="2295"/>
                  <a:pt x="225" y="2303"/>
                  <a:pt x="222" y="2309"/>
                </a:cubicBezTo>
                <a:cubicBezTo>
                  <a:pt x="217" y="2322"/>
                  <a:pt x="212" y="2339"/>
                  <a:pt x="223" y="2347"/>
                </a:cubicBezTo>
                <a:cubicBezTo>
                  <a:pt x="234" y="2355"/>
                  <a:pt x="236" y="2332"/>
                  <a:pt x="249" y="2329"/>
                </a:cubicBezTo>
                <a:cubicBezTo>
                  <a:pt x="256" y="2358"/>
                  <a:pt x="237" y="2367"/>
                  <a:pt x="217" y="2374"/>
                </a:cubicBezTo>
                <a:cubicBezTo>
                  <a:pt x="205" y="2378"/>
                  <a:pt x="198" y="2383"/>
                  <a:pt x="190" y="2394"/>
                </a:cubicBezTo>
                <a:cubicBezTo>
                  <a:pt x="177" y="2410"/>
                  <a:pt x="174" y="2438"/>
                  <a:pt x="147" y="2441"/>
                </a:cubicBezTo>
                <a:cubicBezTo>
                  <a:pt x="146" y="2441"/>
                  <a:pt x="145" y="2439"/>
                  <a:pt x="144" y="2438"/>
                </a:cubicBezTo>
                <a:cubicBezTo>
                  <a:pt x="147" y="2428"/>
                  <a:pt x="162" y="2436"/>
                  <a:pt x="164" y="2423"/>
                </a:cubicBezTo>
                <a:cubicBezTo>
                  <a:pt x="145" y="2407"/>
                  <a:pt x="118" y="2410"/>
                  <a:pt x="97" y="2400"/>
                </a:cubicBezTo>
                <a:cubicBezTo>
                  <a:pt x="94" y="2399"/>
                  <a:pt x="89" y="2400"/>
                  <a:pt x="89" y="2401"/>
                </a:cubicBezTo>
                <a:cubicBezTo>
                  <a:pt x="78" y="2430"/>
                  <a:pt x="40" y="2434"/>
                  <a:pt x="30" y="2468"/>
                </a:cubicBezTo>
                <a:cubicBezTo>
                  <a:pt x="23" y="2489"/>
                  <a:pt x="18" y="2495"/>
                  <a:pt x="41" y="2502"/>
                </a:cubicBezTo>
                <a:cubicBezTo>
                  <a:pt x="59" y="2506"/>
                  <a:pt x="78" y="2560"/>
                  <a:pt x="64" y="2567"/>
                </a:cubicBezTo>
                <a:cubicBezTo>
                  <a:pt x="37" y="2581"/>
                  <a:pt x="50" y="2589"/>
                  <a:pt x="65" y="2600"/>
                </a:cubicBezTo>
                <a:cubicBezTo>
                  <a:pt x="56" y="2610"/>
                  <a:pt x="33" y="2595"/>
                  <a:pt x="35" y="2619"/>
                </a:cubicBezTo>
                <a:cubicBezTo>
                  <a:pt x="37" y="2633"/>
                  <a:pt x="25" y="2644"/>
                  <a:pt x="26" y="2658"/>
                </a:cubicBezTo>
                <a:cubicBezTo>
                  <a:pt x="26" y="2663"/>
                  <a:pt x="29" y="2669"/>
                  <a:pt x="35" y="2668"/>
                </a:cubicBezTo>
                <a:cubicBezTo>
                  <a:pt x="67" y="2661"/>
                  <a:pt x="77" y="2689"/>
                  <a:pt x="94" y="2705"/>
                </a:cubicBezTo>
                <a:cubicBezTo>
                  <a:pt x="105" y="2716"/>
                  <a:pt x="117" y="2733"/>
                  <a:pt x="131" y="2716"/>
                </a:cubicBezTo>
                <a:cubicBezTo>
                  <a:pt x="141" y="2702"/>
                  <a:pt x="148" y="2689"/>
                  <a:pt x="165" y="2684"/>
                </a:cubicBezTo>
                <a:cubicBezTo>
                  <a:pt x="172" y="2682"/>
                  <a:pt x="179" y="2663"/>
                  <a:pt x="186" y="2675"/>
                </a:cubicBezTo>
                <a:cubicBezTo>
                  <a:pt x="194" y="2689"/>
                  <a:pt x="221" y="2691"/>
                  <a:pt x="212" y="2715"/>
                </a:cubicBezTo>
                <a:cubicBezTo>
                  <a:pt x="210" y="2720"/>
                  <a:pt x="210" y="2725"/>
                  <a:pt x="202" y="2727"/>
                </a:cubicBezTo>
                <a:cubicBezTo>
                  <a:pt x="173" y="2734"/>
                  <a:pt x="145" y="2770"/>
                  <a:pt x="142" y="2800"/>
                </a:cubicBezTo>
                <a:cubicBezTo>
                  <a:pt x="138" y="2781"/>
                  <a:pt x="126" y="2772"/>
                  <a:pt x="108" y="2763"/>
                </a:cubicBezTo>
                <a:cubicBezTo>
                  <a:pt x="76" y="2747"/>
                  <a:pt x="71" y="2783"/>
                  <a:pt x="51" y="2788"/>
                </a:cubicBezTo>
                <a:cubicBezTo>
                  <a:pt x="49" y="2778"/>
                  <a:pt x="68" y="2776"/>
                  <a:pt x="62" y="2764"/>
                </a:cubicBezTo>
                <a:cubicBezTo>
                  <a:pt x="59" y="2758"/>
                  <a:pt x="52" y="2759"/>
                  <a:pt x="46" y="2760"/>
                </a:cubicBezTo>
                <a:cubicBezTo>
                  <a:pt x="31" y="2765"/>
                  <a:pt x="22" y="2777"/>
                  <a:pt x="17" y="2791"/>
                </a:cubicBezTo>
                <a:cubicBezTo>
                  <a:pt x="14" y="2797"/>
                  <a:pt x="20" y="2804"/>
                  <a:pt x="25" y="2803"/>
                </a:cubicBezTo>
                <a:cubicBezTo>
                  <a:pt x="67" y="2797"/>
                  <a:pt x="36" y="2821"/>
                  <a:pt x="35" y="2830"/>
                </a:cubicBezTo>
                <a:cubicBezTo>
                  <a:pt x="35" y="2837"/>
                  <a:pt x="26" y="2844"/>
                  <a:pt x="33" y="2851"/>
                </a:cubicBezTo>
                <a:cubicBezTo>
                  <a:pt x="39" y="2858"/>
                  <a:pt x="45" y="2841"/>
                  <a:pt x="52" y="2847"/>
                </a:cubicBezTo>
                <a:cubicBezTo>
                  <a:pt x="55" y="2857"/>
                  <a:pt x="41" y="2871"/>
                  <a:pt x="55" y="2876"/>
                </a:cubicBezTo>
                <a:cubicBezTo>
                  <a:pt x="68" y="2881"/>
                  <a:pt x="69" y="2864"/>
                  <a:pt x="76" y="2857"/>
                </a:cubicBezTo>
                <a:cubicBezTo>
                  <a:pt x="82" y="2849"/>
                  <a:pt x="89" y="2842"/>
                  <a:pt x="96" y="2835"/>
                </a:cubicBezTo>
                <a:cubicBezTo>
                  <a:pt x="83" y="2862"/>
                  <a:pt x="109" y="2877"/>
                  <a:pt x="115" y="2898"/>
                </a:cubicBezTo>
                <a:cubicBezTo>
                  <a:pt x="124" y="2934"/>
                  <a:pt x="140" y="2936"/>
                  <a:pt x="167" y="2906"/>
                </a:cubicBezTo>
                <a:cubicBezTo>
                  <a:pt x="166" y="2923"/>
                  <a:pt x="190" y="2931"/>
                  <a:pt x="173" y="2949"/>
                </a:cubicBezTo>
                <a:cubicBezTo>
                  <a:pt x="144" y="2980"/>
                  <a:pt x="128" y="3023"/>
                  <a:pt x="90" y="3047"/>
                </a:cubicBezTo>
                <a:cubicBezTo>
                  <a:pt x="75" y="3056"/>
                  <a:pt x="78" y="3086"/>
                  <a:pt x="94" y="3101"/>
                </a:cubicBezTo>
                <a:cubicBezTo>
                  <a:pt x="111" y="3116"/>
                  <a:pt x="117" y="3100"/>
                  <a:pt x="126" y="3091"/>
                </a:cubicBezTo>
                <a:cubicBezTo>
                  <a:pt x="139" y="3078"/>
                  <a:pt x="176" y="3085"/>
                  <a:pt x="179" y="3102"/>
                </a:cubicBezTo>
                <a:cubicBezTo>
                  <a:pt x="181" y="3109"/>
                  <a:pt x="192" y="3131"/>
                  <a:pt x="165" y="3124"/>
                </a:cubicBezTo>
                <a:cubicBezTo>
                  <a:pt x="159" y="3123"/>
                  <a:pt x="150" y="3123"/>
                  <a:pt x="145" y="3131"/>
                </a:cubicBezTo>
                <a:cubicBezTo>
                  <a:pt x="168" y="3156"/>
                  <a:pt x="207" y="3149"/>
                  <a:pt x="230" y="3173"/>
                </a:cubicBezTo>
                <a:cubicBezTo>
                  <a:pt x="221" y="3182"/>
                  <a:pt x="203" y="3193"/>
                  <a:pt x="212" y="3205"/>
                </a:cubicBezTo>
                <a:cubicBezTo>
                  <a:pt x="225" y="3222"/>
                  <a:pt x="218" y="3230"/>
                  <a:pt x="208" y="3242"/>
                </a:cubicBezTo>
                <a:cubicBezTo>
                  <a:pt x="205" y="3246"/>
                  <a:pt x="203" y="3251"/>
                  <a:pt x="207" y="3255"/>
                </a:cubicBezTo>
                <a:cubicBezTo>
                  <a:pt x="211" y="3259"/>
                  <a:pt x="215" y="3257"/>
                  <a:pt x="217" y="3254"/>
                </a:cubicBezTo>
                <a:cubicBezTo>
                  <a:pt x="228" y="3234"/>
                  <a:pt x="238" y="3251"/>
                  <a:pt x="256" y="3254"/>
                </a:cubicBezTo>
                <a:cubicBezTo>
                  <a:pt x="228" y="3263"/>
                  <a:pt x="217" y="3292"/>
                  <a:pt x="194" y="3291"/>
                </a:cubicBezTo>
                <a:cubicBezTo>
                  <a:pt x="159" y="3288"/>
                  <a:pt x="165" y="3313"/>
                  <a:pt x="158" y="3331"/>
                </a:cubicBezTo>
                <a:cubicBezTo>
                  <a:pt x="158" y="3332"/>
                  <a:pt x="157" y="3332"/>
                  <a:pt x="156" y="3333"/>
                </a:cubicBezTo>
                <a:cubicBezTo>
                  <a:pt x="143" y="3341"/>
                  <a:pt x="125" y="3354"/>
                  <a:pt x="134" y="3368"/>
                </a:cubicBezTo>
                <a:cubicBezTo>
                  <a:pt x="145" y="3386"/>
                  <a:pt x="161" y="3364"/>
                  <a:pt x="175" y="3362"/>
                </a:cubicBezTo>
                <a:cubicBezTo>
                  <a:pt x="159" y="3381"/>
                  <a:pt x="159" y="3382"/>
                  <a:pt x="174" y="3393"/>
                </a:cubicBezTo>
                <a:cubicBezTo>
                  <a:pt x="182" y="3399"/>
                  <a:pt x="189" y="3401"/>
                  <a:pt x="190" y="3414"/>
                </a:cubicBezTo>
                <a:cubicBezTo>
                  <a:pt x="191" y="3427"/>
                  <a:pt x="210" y="3423"/>
                  <a:pt x="219" y="3431"/>
                </a:cubicBezTo>
                <a:cubicBezTo>
                  <a:pt x="222" y="3434"/>
                  <a:pt x="232" y="3423"/>
                  <a:pt x="232" y="3415"/>
                </a:cubicBezTo>
                <a:cubicBezTo>
                  <a:pt x="233" y="3408"/>
                  <a:pt x="237" y="3404"/>
                  <a:pt x="242" y="3399"/>
                </a:cubicBezTo>
                <a:cubicBezTo>
                  <a:pt x="260" y="3379"/>
                  <a:pt x="254" y="3357"/>
                  <a:pt x="228" y="3346"/>
                </a:cubicBezTo>
                <a:cubicBezTo>
                  <a:pt x="270" y="3348"/>
                  <a:pt x="246" y="3309"/>
                  <a:pt x="262" y="3294"/>
                </a:cubicBezTo>
                <a:cubicBezTo>
                  <a:pt x="284" y="3310"/>
                  <a:pt x="277" y="3332"/>
                  <a:pt x="274" y="3352"/>
                </a:cubicBezTo>
                <a:cubicBezTo>
                  <a:pt x="271" y="3366"/>
                  <a:pt x="264" y="3378"/>
                  <a:pt x="290" y="3376"/>
                </a:cubicBezTo>
                <a:cubicBezTo>
                  <a:pt x="312" y="3374"/>
                  <a:pt x="322" y="3413"/>
                  <a:pt x="351" y="3398"/>
                </a:cubicBezTo>
                <a:cubicBezTo>
                  <a:pt x="353" y="3421"/>
                  <a:pt x="379" y="3421"/>
                  <a:pt x="386" y="3438"/>
                </a:cubicBezTo>
                <a:cubicBezTo>
                  <a:pt x="391" y="3449"/>
                  <a:pt x="392" y="3463"/>
                  <a:pt x="411" y="3455"/>
                </a:cubicBezTo>
                <a:cubicBezTo>
                  <a:pt x="415" y="3453"/>
                  <a:pt x="416" y="3459"/>
                  <a:pt x="416" y="3463"/>
                </a:cubicBezTo>
                <a:cubicBezTo>
                  <a:pt x="417" y="3491"/>
                  <a:pt x="391" y="3503"/>
                  <a:pt x="381" y="3524"/>
                </a:cubicBezTo>
                <a:cubicBezTo>
                  <a:pt x="374" y="3536"/>
                  <a:pt x="362" y="3521"/>
                  <a:pt x="353" y="3518"/>
                </a:cubicBezTo>
                <a:cubicBezTo>
                  <a:pt x="328" y="3509"/>
                  <a:pt x="320" y="3514"/>
                  <a:pt x="324" y="3540"/>
                </a:cubicBezTo>
                <a:cubicBezTo>
                  <a:pt x="325" y="3550"/>
                  <a:pt x="320" y="3554"/>
                  <a:pt x="314" y="3559"/>
                </a:cubicBezTo>
                <a:cubicBezTo>
                  <a:pt x="308" y="3564"/>
                  <a:pt x="299" y="3566"/>
                  <a:pt x="295" y="3572"/>
                </a:cubicBezTo>
                <a:cubicBezTo>
                  <a:pt x="286" y="3582"/>
                  <a:pt x="282" y="3598"/>
                  <a:pt x="292" y="3606"/>
                </a:cubicBezTo>
                <a:cubicBezTo>
                  <a:pt x="302" y="3616"/>
                  <a:pt x="305" y="3597"/>
                  <a:pt x="312" y="3593"/>
                </a:cubicBezTo>
                <a:cubicBezTo>
                  <a:pt x="316" y="3591"/>
                  <a:pt x="319" y="3588"/>
                  <a:pt x="324" y="3592"/>
                </a:cubicBezTo>
                <a:cubicBezTo>
                  <a:pt x="323" y="3595"/>
                  <a:pt x="323" y="3599"/>
                  <a:pt x="321" y="3603"/>
                </a:cubicBezTo>
                <a:cubicBezTo>
                  <a:pt x="316" y="3620"/>
                  <a:pt x="319" y="3638"/>
                  <a:pt x="335" y="3645"/>
                </a:cubicBezTo>
                <a:cubicBezTo>
                  <a:pt x="354" y="3655"/>
                  <a:pt x="354" y="3632"/>
                  <a:pt x="362" y="3623"/>
                </a:cubicBezTo>
                <a:cubicBezTo>
                  <a:pt x="364" y="3621"/>
                  <a:pt x="365" y="3618"/>
                  <a:pt x="367" y="3616"/>
                </a:cubicBezTo>
                <a:cubicBezTo>
                  <a:pt x="371" y="3611"/>
                  <a:pt x="374" y="3605"/>
                  <a:pt x="380" y="3606"/>
                </a:cubicBezTo>
                <a:cubicBezTo>
                  <a:pt x="388" y="3607"/>
                  <a:pt x="387" y="3614"/>
                  <a:pt x="387" y="3620"/>
                </a:cubicBezTo>
                <a:cubicBezTo>
                  <a:pt x="388" y="3630"/>
                  <a:pt x="386" y="3640"/>
                  <a:pt x="398" y="3645"/>
                </a:cubicBezTo>
                <a:cubicBezTo>
                  <a:pt x="410" y="3649"/>
                  <a:pt x="413" y="3637"/>
                  <a:pt x="421" y="3632"/>
                </a:cubicBezTo>
                <a:cubicBezTo>
                  <a:pt x="420" y="3644"/>
                  <a:pt x="404" y="3663"/>
                  <a:pt x="429" y="3663"/>
                </a:cubicBezTo>
                <a:cubicBezTo>
                  <a:pt x="450" y="3662"/>
                  <a:pt x="446" y="3671"/>
                  <a:pt x="442" y="3682"/>
                </a:cubicBezTo>
                <a:cubicBezTo>
                  <a:pt x="430" y="3716"/>
                  <a:pt x="414" y="3750"/>
                  <a:pt x="425" y="3792"/>
                </a:cubicBezTo>
                <a:cubicBezTo>
                  <a:pt x="404" y="3780"/>
                  <a:pt x="387" y="3775"/>
                  <a:pt x="373" y="3791"/>
                </a:cubicBezTo>
                <a:cubicBezTo>
                  <a:pt x="369" y="3795"/>
                  <a:pt x="366" y="3796"/>
                  <a:pt x="360" y="3793"/>
                </a:cubicBezTo>
                <a:cubicBezTo>
                  <a:pt x="337" y="3782"/>
                  <a:pt x="325" y="3796"/>
                  <a:pt x="319" y="3816"/>
                </a:cubicBezTo>
                <a:cubicBezTo>
                  <a:pt x="314" y="3836"/>
                  <a:pt x="306" y="3838"/>
                  <a:pt x="293" y="3823"/>
                </a:cubicBezTo>
                <a:cubicBezTo>
                  <a:pt x="284" y="3814"/>
                  <a:pt x="275" y="3811"/>
                  <a:pt x="266" y="3822"/>
                </a:cubicBezTo>
                <a:cubicBezTo>
                  <a:pt x="257" y="3833"/>
                  <a:pt x="257" y="3843"/>
                  <a:pt x="271" y="3850"/>
                </a:cubicBezTo>
                <a:cubicBezTo>
                  <a:pt x="285" y="3858"/>
                  <a:pt x="285" y="3870"/>
                  <a:pt x="272" y="3877"/>
                </a:cubicBezTo>
                <a:cubicBezTo>
                  <a:pt x="254" y="3888"/>
                  <a:pt x="243" y="3901"/>
                  <a:pt x="243" y="3923"/>
                </a:cubicBezTo>
                <a:cubicBezTo>
                  <a:pt x="235" y="3905"/>
                  <a:pt x="204" y="3892"/>
                  <a:pt x="234" y="3868"/>
                </a:cubicBezTo>
                <a:cubicBezTo>
                  <a:pt x="239" y="3864"/>
                  <a:pt x="248" y="3861"/>
                  <a:pt x="243" y="3853"/>
                </a:cubicBezTo>
                <a:cubicBezTo>
                  <a:pt x="238" y="3845"/>
                  <a:pt x="228" y="3849"/>
                  <a:pt x="221" y="3849"/>
                </a:cubicBezTo>
                <a:cubicBezTo>
                  <a:pt x="214" y="3850"/>
                  <a:pt x="201" y="3853"/>
                  <a:pt x="205" y="3861"/>
                </a:cubicBezTo>
                <a:cubicBezTo>
                  <a:pt x="217" y="3889"/>
                  <a:pt x="205" y="3889"/>
                  <a:pt x="183" y="3884"/>
                </a:cubicBezTo>
                <a:cubicBezTo>
                  <a:pt x="176" y="3882"/>
                  <a:pt x="169" y="3886"/>
                  <a:pt x="168" y="3894"/>
                </a:cubicBezTo>
                <a:cubicBezTo>
                  <a:pt x="168" y="3904"/>
                  <a:pt x="176" y="3902"/>
                  <a:pt x="183" y="3901"/>
                </a:cubicBezTo>
                <a:cubicBezTo>
                  <a:pt x="194" y="3898"/>
                  <a:pt x="203" y="3903"/>
                  <a:pt x="215" y="3907"/>
                </a:cubicBezTo>
                <a:cubicBezTo>
                  <a:pt x="196" y="3924"/>
                  <a:pt x="190" y="3938"/>
                  <a:pt x="214" y="3954"/>
                </a:cubicBezTo>
                <a:cubicBezTo>
                  <a:pt x="223" y="3960"/>
                  <a:pt x="230" y="3972"/>
                  <a:pt x="223" y="3990"/>
                </a:cubicBezTo>
                <a:cubicBezTo>
                  <a:pt x="217" y="4007"/>
                  <a:pt x="218" y="4030"/>
                  <a:pt x="234" y="4050"/>
                </a:cubicBezTo>
                <a:cubicBezTo>
                  <a:pt x="219" y="4043"/>
                  <a:pt x="214" y="4053"/>
                  <a:pt x="207" y="4060"/>
                </a:cubicBezTo>
                <a:cubicBezTo>
                  <a:pt x="201" y="4067"/>
                  <a:pt x="191" y="4074"/>
                  <a:pt x="197" y="4085"/>
                </a:cubicBezTo>
                <a:cubicBezTo>
                  <a:pt x="204" y="4094"/>
                  <a:pt x="214" y="4091"/>
                  <a:pt x="223" y="4084"/>
                </a:cubicBezTo>
                <a:cubicBezTo>
                  <a:pt x="234" y="4075"/>
                  <a:pt x="234" y="4088"/>
                  <a:pt x="241" y="4094"/>
                </a:cubicBezTo>
                <a:cubicBezTo>
                  <a:pt x="211" y="4094"/>
                  <a:pt x="198" y="4122"/>
                  <a:pt x="173" y="4131"/>
                </a:cubicBezTo>
                <a:cubicBezTo>
                  <a:pt x="160" y="4135"/>
                  <a:pt x="155" y="4137"/>
                  <a:pt x="159" y="4122"/>
                </a:cubicBezTo>
                <a:cubicBezTo>
                  <a:pt x="161" y="4112"/>
                  <a:pt x="159" y="4106"/>
                  <a:pt x="151" y="4102"/>
                </a:cubicBezTo>
                <a:cubicBezTo>
                  <a:pt x="143" y="4099"/>
                  <a:pt x="139" y="4106"/>
                  <a:pt x="134" y="4110"/>
                </a:cubicBezTo>
                <a:cubicBezTo>
                  <a:pt x="125" y="4116"/>
                  <a:pt x="123" y="4130"/>
                  <a:pt x="109" y="4128"/>
                </a:cubicBezTo>
                <a:cubicBezTo>
                  <a:pt x="98" y="4127"/>
                  <a:pt x="86" y="4127"/>
                  <a:pt x="86" y="4143"/>
                </a:cubicBezTo>
                <a:cubicBezTo>
                  <a:pt x="87" y="4155"/>
                  <a:pt x="89" y="4168"/>
                  <a:pt x="107" y="4168"/>
                </a:cubicBezTo>
                <a:cubicBezTo>
                  <a:pt x="122" y="4168"/>
                  <a:pt x="119" y="4173"/>
                  <a:pt x="112" y="4185"/>
                </a:cubicBezTo>
                <a:cubicBezTo>
                  <a:pt x="106" y="4195"/>
                  <a:pt x="87" y="4219"/>
                  <a:pt x="121" y="4227"/>
                </a:cubicBezTo>
                <a:cubicBezTo>
                  <a:pt x="108" y="4235"/>
                  <a:pt x="100" y="4246"/>
                  <a:pt x="87" y="4254"/>
                </a:cubicBezTo>
                <a:cubicBezTo>
                  <a:pt x="76" y="4261"/>
                  <a:pt x="75" y="4276"/>
                  <a:pt x="78" y="4289"/>
                </a:cubicBezTo>
                <a:cubicBezTo>
                  <a:pt x="81" y="4304"/>
                  <a:pt x="92" y="4296"/>
                  <a:pt x="101" y="4294"/>
                </a:cubicBezTo>
                <a:cubicBezTo>
                  <a:pt x="107" y="4293"/>
                  <a:pt x="115" y="4294"/>
                  <a:pt x="115" y="4301"/>
                </a:cubicBezTo>
                <a:cubicBezTo>
                  <a:pt x="114" y="4318"/>
                  <a:pt x="113" y="4336"/>
                  <a:pt x="108" y="4352"/>
                </a:cubicBezTo>
                <a:cubicBezTo>
                  <a:pt x="106" y="4361"/>
                  <a:pt x="94" y="4360"/>
                  <a:pt x="85" y="4361"/>
                </a:cubicBezTo>
                <a:cubicBezTo>
                  <a:pt x="79" y="4361"/>
                  <a:pt x="71" y="4364"/>
                  <a:pt x="73" y="4371"/>
                </a:cubicBezTo>
                <a:cubicBezTo>
                  <a:pt x="79" y="4400"/>
                  <a:pt x="60" y="4408"/>
                  <a:pt x="39" y="4414"/>
                </a:cubicBezTo>
                <a:cubicBezTo>
                  <a:pt x="33" y="4416"/>
                  <a:pt x="29" y="4420"/>
                  <a:pt x="28" y="4426"/>
                </a:cubicBezTo>
                <a:cubicBezTo>
                  <a:pt x="27" y="4437"/>
                  <a:pt x="36" y="4434"/>
                  <a:pt x="41" y="4437"/>
                </a:cubicBezTo>
                <a:cubicBezTo>
                  <a:pt x="64" y="4451"/>
                  <a:pt x="83" y="4437"/>
                  <a:pt x="98" y="4426"/>
                </a:cubicBezTo>
                <a:cubicBezTo>
                  <a:pt x="111" y="4415"/>
                  <a:pt x="112" y="4421"/>
                  <a:pt x="122" y="4429"/>
                </a:cubicBezTo>
                <a:cubicBezTo>
                  <a:pt x="144" y="4448"/>
                  <a:pt x="126" y="4467"/>
                  <a:pt x="125" y="4485"/>
                </a:cubicBezTo>
                <a:cubicBezTo>
                  <a:pt x="123" y="4506"/>
                  <a:pt x="116" y="4524"/>
                  <a:pt x="85" y="4520"/>
                </a:cubicBezTo>
                <a:cubicBezTo>
                  <a:pt x="52" y="4516"/>
                  <a:pt x="47" y="4528"/>
                  <a:pt x="57" y="4559"/>
                </a:cubicBezTo>
                <a:cubicBezTo>
                  <a:pt x="61" y="4569"/>
                  <a:pt x="63" y="4579"/>
                  <a:pt x="65" y="4590"/>
                </a:cubicBezTo>
                <a:cubicBezTo>
                  <a:pt x="66" y="4596"/>
                  <a:pt x="65" y="4605"/>
                  <a:pt x="59" y="4604"/>
                </a:cubicBezTo>
                <a:cubicBezTo>
                  <a:pt x="32" y="4596"/>
                  <a:pt x="32" y="4620"/>
                  <a:pt x="21" y="4631"/>
                </a:cubicBezTo>
                <a:cubicBezTo>
                  <a:pt x="10" y="4642"/>
                  <a:pt x="0" y="4655"/>
                  <a:pt x="18" y="4667"/>
                </a:cubicBezTo>
                <a:cubicBezTo>
                  <a:pt x="32" y="4677"/>
                  <a:pt x="47" y="4686"/>
                  <a:pt x="64" y="4668"/>
                </a:cubicBezTo>
                <a:cubicBezTo>
                  <a:pt x="70" y="4661"/>
                  <a:pt x="79" y="4652"/>
                  <a:pt x="91" y="4653"/>
                </a:cubicBezTo>
                <a:cubicBezTo>
                  <a:pt x="103" y="4653"/>
                  <a:pt x="118" y="4650"/>
                  <a:pt x="107" y="4671"/>
                </a:cubicBezTo>
                <a:cubicBezTo>
                  <a:pt x="102" y="4679"/>
                  <a:pt x="109" y="4689"/>
                  <a:pt x="116" y="4694"/>
                </a:cubicBezTo>
                <a:cubicBezTo>
                  <a:pt x="121" y="4699"/>
                  <a:pt x="129" y="4699"/>
                  <a:pt x="134" y="4692"/>
                </a:cubicBezTo>
                <a:cubicBezTo>
                  <a:pt x="149" y="4666"/>
                  <a:pt x="172" y="4677"/>
                  <a:pt x="194" y="4676"/>
                </a:cubicBezTo>
                <a:cubicBezTo>
                  <a:pt x="192" y="4688"/>
                  <a:pt x="178" y="4703"/>
                  <a:pt x="194" y="4707"/>
                </a:cubicBezTo>
                <a:cubicBezTo>
                  <a:pt x="227" y="4715"/>
                  <a:pt x="204" y="4728"/>
                  <a:pt x="199" y="4739"/>
                </a:cubicBezTo>
                <a:cubicBezTo>
                  <a:pt x="196" y="4747"/>
                  <a:pt x="180" y="4751"/>
                  <a:pt x="187" y="4762"/>
                </a:cubicBezTo>
                <a:cubicBezTo>
                  <a:pt x="198" y="4782"/>
                  <a:pt x="193" y="4805"/>
                  <a:pt x="185" y="4818"/>
                </a:cubicBezTo>
                <a:cubicBezTo>
                  <a:pt x="165" y="4852"/>
                  <a:pt x="199" y="4855"/>
                  <a:pt x="210" y="4870"/>
                </a:cubicBezTo>
                <a:cubicBezTo>
                  <a:pt x="214" y="4876"/>
                  <a:pt x="224" y="4873"/>
                  <a:pt x="228" y="4867"/>
                </a:cubicBezTo>
                <a:cubicBezTo>
                  <a:pt x="254" y="4832"/>
                  <a:pt x="285" y="4831"/>
                  <a:pt x="320" y="4849"/>
                </a:cubicBezTo>
                <a:cubicBezTo>
                  <a:pt x="334" y="4856"/>
                  <a:pt x="345" y="4860"/>
                  <a:pt x="344" y="4838"/>
                </a:cubicBezTo>
                <a:cubicBezTo>
                  <a:pt x="344" y="4833"/>
                  <a:pt x="345" y="4828"/>
                  <a:pt x="351" y="4827"/>
                </a:cubicBezTo>
                <a:cubicBezTo>
                  <a:pt x="358" y="4825"/>
                  <a:pt x="358" y="4832"/>
                  <a:pt x="361" y="4836"/>
                </a:cubicBezTo>
                <a:cubicBezTo>
                  <a:pt x="365" y="4843"/>
                  <a:pt x="370" y="4852"/>
                  <a:pt x="381" y="4848"/>
                </a:cubicBezTo>
                <a:cubicBezTo>
                  <a:pt x="408" y="4836"/>
                  <a:pt x="448" y="4850"/>
                  <a:pt x="461" y="4808"/>
                </a:cubicBezTo>
                <a:cubicBezTo>
                  <a:pt x="462" y="4805"/>
                  <a:pt x="467" y="4803"/>
                  <a:pt x="469" y="4801"/>
                </a:cubicBezTo>
                <a:cubicBezTo>
                  <a:pt x="462" y="4824"/>
                  <a:pt x="461" y="4849"/>
                  <a:pt x="444" y="4868"/>
                </a:cubicBezTo>
                <a:cubicBezTo>
                  <a:pt x="439" y="4873"/>
                  <a:pt x="433" y="4879"/>
                  <a:pt x="442" y="4885"/>
                </a:cubicBezTo>
                <a:cubicBezTo>
                  <a:pt x="448" y="4889"/>
                  <a:pt x="455" y="4884"/>
                  <a:pt x="459" y="4879"/>
                </a:cubicBezTo>
                <a:cubicBezTo>
                  <a:pt x="464" y="4872"/>
                  <a:pt x="471" y="4858"/>
                  <a:pt x="473" y="4858"/>
                </a:cubicBezTo>
                <a:cubicBezTo>
                  <a:pt x="503" y="4869"/>
                  <a:pt x="534" y="4847"/>
                  <a:pt x="561" y="4859"/>
                </a:cubicBezTo>
                <a:cubicBezTo>
                  <a:pt x="571" y="4864"/>
                  <a:pt x="577" y="4867"/>
                  <a:pt x="586" y="4862"/>
                </a:cubicBezTo>
                <a:cubicBezTo>
                  <a:pt x="595" y="4858"/>
                  <a:pt x="604" y="4858"/>
                  <a:pt x="614" y="4860"/>
                </a:cubicBezTo>
                <a:cubicBezTo>
                  <a:pt x="633" y="4862"/>
                  <a:pt x="656" y="4866"/>
                  <a:pt x="670" y="4857"/>
                </a:cubicBezTo>
                <a:cubicBezTo>
                  <a:pt x="691" y="4843"/>
                  <a:pt x="714" y="4827"/>
                  <a:pt x="721" y="4802"/>
                </a:cubicBezTo>
                <a:cubicBezTo>
                  <a:pt x="748" y="4848"/>
                  <a:pt x="690" y="4876"/>
                  <a:pt x="692" y="4923"/>
                </a:cubicBezTo>
                <a:cubicBezTo>
                  <a:pt x="710" y="4912"/>
                  <a:pt x="709" y="4896"/>
                  <a:pt x="721" y="4888"/>
                </a:cubicBezTo>
                <a:cubicBezTo>
                  <a:pt x="742" y="4872"/>
                  <a:pt x="753" y="4853"/>
                  <a:pt x="737" y="4825"/>
                </a:cubicBezTo>
                <a:cubicBezTo>
                  <a:pt x="733" y="4819"/>
                  <a:pt x="736" y="4808"/>
                  <a:pt x="737" y="4800"/>
                </a:cubicBezTo>
                <a:cubicBezTo>
                  <a:pt x="743" y="4758"/>
                  <a:pt x="763" y="4721"/>
                  <a:pt x="783" y="4685"/>
                </a:cubicBezTo>
                <a:cubicBezTo>
                  <a:pt x="791" y="4669"/>
                  <a:pt x="803" y="4661"/>
                  <a:pt x="820" y="4657"/>
                </a:cubicBezTo>
                <a:cubicBezTo>
                  <a:pt x="825" y="4669"/>
                  <a:pt x="811" y="4684"/>
                  <a:pt x="827" y="4690"/>
                </a:cubicBezTo>
                <a:cubicBezTo>
                  <a:pt x="841" y="4695"/>
                  <a:pt x="854" y="4689"/>
                  <a:pt x="865" y="4677"/>
                </a:cubicBezTo>
                <a:cubicBezTo>
                  <a:pt x="873" y="4711"/>
                  <a:pt x="860" y="4733"/>
                  <a:pt x="830" y="4740"/>
                </a:cubicBezTo>
                <a:cubicBezTo>
                  <a:pt x="820" y="4742"/>
                  <a:pt x="810" y="4742"/>
                  <a:pt x="804" y="4750"/>
                </a:cubicBezTo>
                <a:cubicBezTo>
                  <a:pt x="801" y="4754"/>
                  <a:pt x="796" y="4758"/>
                  <a:pt x="799" y="4763"/>
                </a:cubicBezTo>
                <a:cubicBezTo>
                  <a:pt x="802" y="4770"/>
                  <a:pt x="809" y="4769"/>
                  <a:pt x="814" y="4766"/>
                </a:cubicBezTo>
                <a:cubicBezTo>
                  <a:pt x="845" y="4744"/>
                  <a:pt x="859" y="4771"/>
                  <a:pt x="877" y="4787"/>
                </a:cubicBezTo>
                <a:cubicBezTo>
                  <a:pt x="886" y="4794"/>
                  <a:pt x="879" y="4797"/>
                  <a:pt x="874" y="4802"/>
                </a:cubicBezTo>
                <a:cubicBezTo>
                  <a:pt x="851" y="4827"/>
                  <a:pt x="852" y="4828"/>
                  <a:pt x="875" y="4855"/>
                </a:cubicBezTo>
                <a:cubicBezTo>
                  <a:pt x="878" y="4845"/>
                  <a:pt x="880" y="4836"/>
                  <a:pt x="883" y="4827"/>
                </a:cubicBezTo>
                <a:cubicBezTo>
                  <a:pt x="889" y="4810"/>
                  <a:pt x="933" y="4796"/>
                  <a:pt x="946" y="4807"/>
                </a:cubicBezTo>
                <a:cubicBezTo>
                  <a:pt x="957" y="4818"/>
                  <a:pt x="962" y="4831"/>
                  <a:pt x="982" y="4814"/>
                </a:cubicBezTo>
                <a:cubicBezTo>
                  <a:pt x="993" y="4804"/>
                  <a:pt x="1006" y="4800"/>
                  <a:pt x="1010" y="4783"/>
                </a:cubicBezTo>
                <a:cubicBezTo>
                  <a:pt x="1018" y="4749"/>
                  <a:pt x="1028" y="4716"/>
                  <a:pt x="1060" y="4695"/>
                </a:cubicBezTo>
                <a:cubicBezTo>
                  <a:pt x="1067" y="4690"/>
                  <a:pt x="1083" y="4685"/>
                  <a:pt x="1080" y="4673"/>
                </a:cubicBezTo>
                <a:cubicBezTo>
                  <a:pt x="1076" y="4654"/>
                  <a:pt x="1091" y="4646"/>
                  <a:pt x="1099" y="4628"/>
                </a:cubicBezTo>
                <a:cubicBezTo>
                  <a:pt x="1105" y="4643"/>
                  <a:pt x="1108" y="4653"/>
                  <a:pt x="1112" y="4662"/>
                </a:cubicBezTo>
                <a:cubicBezTo>
                  <a:pt x="1115" y="4668"/>
                  <a:pt x="1120" y="4676"/>
                  <a:pt x="1127" y="4674"/>
                </a:cubicBezTo>
                <a:cubicBezTo>
                  <a:pt x="1136" y="4670"/>
                  <a:pt x="1130" y="4663"/>
                  <a:pt x="1128" y="4656"/>
                </a:cubicBezTo>
                <a:cubicBezTo>
                  <a:pt x="1124" y="4640"/>
                  <a:pt x="1120" y="4625"/>
                  <a:pt x="1117" y="4608"/>
                </a:cubicBezTo>
                <a:cubicBezTo>
                  <a:pt x="1115" y="4601"/>
                  <a:pt x="1119" y="4593"/>
                  <a:pt x="1127" y="4593"/>
                </a:cubicBezTo>
                <a:cubicBezTo>
                  <a:pt x="1134" y="4593"/>
                  <a:pt x="1135" y="4601"/>
                  <a:pt x="1133" y="4607"/>
                </a:cubicBezTo>
                <a:cubicBezTo>
                  <a:pt x="1127" y="4626"/>
                  <a:pt x="1139" y="4622"/>
                  <a:pt x="1148" y="4617"/>
                </a:cubicBezTo>
                <a:cubicBezTo>
                  <a:pt x="1171" y="4606"/>
                  <a:pt x="1194" y="4594"/>
                  <a:pt x="1216" y="4581"/>
                </a:cubicBezTo>
                <a:cubicBezTo>
                  <a:pt x="1224" y="4576"/>
                  <a:pt x="1230" y="4565"/>
                  <a:pt x="1241" y="4573"/>
                </a:cubicBezTo>
                <a:cubicBezTo>
                  <a:pt x="1250" y="4581"/>
                  <a:pt x="1240" y="4589"/>
                  <a:pt x="1237" y="4597"/>
                </a:cubicBezTo>
                <a:cubicBezTo>
                  <a:pt x="1235" y="4601"/>
                  <a:pt x="1233" y="4606"/>
                  <a:pt x="1238" y="4609"/>
                </a:cubicBezTo>
                <a:cubicBezTo>
                  <a:pt x="1244" y="4612"/>
                  <a:pt x="1247" y="4608"/>
                  <a:pt x="1250" y="4603"/>
                </a:cubicBezTo>
                <a:cubicBezTo>
                  <a:pt x="1252" y="4599"/>
                  <a:pt x="1255" y="4595"/>
                  <a:pt x="1259" y="4589"/>
                </a:cubicBezTo>
                <a:cubicBezTo>
                  <a:pt x="1274" y="4619"/>
                  <a:pt x="1287" y="4648"/>
                  <a:pt x="1319" y="4663"/>
                </a:cubicBezTo>
                <a:cubicBezTo>
                  <a:pt x="1305" y="4667"/>
                  <a:pt x="1293" y="4664"/>
                  <a:pt x="1285" y="4675"/>
                </a:cubicBezTo>
                <a:cubicBezTo>
                  <a:pt x="1279" y="4684"/>
                  <a:pt x="1276" y="4695"/>
                  <a:pt x="1288" y="4696"/>
                </a:cubicBezTo>
                <a:cubicBezTo>
                  <a:pt x="1314" y="4700"/>
                  <a:pt x="1321" y="4714"/>
                  <a:pt x="1317" y="4738"/>
                </a:cubicBezTo>
                <a:cubicBezTo>
                  <a:pt x="1315" y="4744"/>
                  <a:pt x="1319" y="4750"/>
                  <a:pt x="1327" y="4751"/>
                </a:cubicBezTo>
                <a:cubicBezTo>
                  <a:pt x="1334" y="4738"/>
                  <a:pt x="1338" y="4724"/>
                  <a:pt x="1337" y="4708"/>
                </a:cubicBezTo>
                <a:cubicBezTo>
                  <a:pt x="1339" y="4724"/>
                  <a:pt x="1343" y="4736"/>
                  <a:pt x="1362" y="4742"/>
                </a:cubicBezTo>
                <a:cubicBezTo>
                  <a:pt x="1392" y="4751"/>
                  <a:pt x="1402" y="4731"/>
                  <a:pt x="1412" y="4710"/>
                </a:cubicBezTo>
                <a:cubicBezTo>
                  <a:pt x="1421" y="4715"/>
                  <a:pt x="1420" y="4721"/>
                  <a:pt x="1421" y="4727"/>
                </a:cubicBezTo>
                <a:cubicBezTo>
                  <a:pt x="1424" y="4744"/>
                  <a:pt x="1437" y="4740"/>
                  <a:pt x="1441" y="4732"/>
                </a:cubicBezTo>
                <a:cubicBezTo>
                  <a:pt x="1448" y="4715"/>
                  <a:pt x="1470" y="4695"/>
                  <a:pt x="1442" y="4678"/>
                </a:cubicBezTo>
                <a:cubicBezTo>
                  <a:pt x="1434" y="4673"/>
                  <a:pt x="1439" y="4673"/>
                  <a:pt x="1441" y="4669"/>
                </a:cubicBezTo>
                <a:cubicBezTo>
                  <a:pt x="1453" y="4649"/>
                  <a:pt x="1437" y="4648"/>
                  <a:pt x="1425" y="4646"/>
                </a:cubicBezTo>
                <a:cubicBezTo>
                  <a:pt x="1417" y="4645"/>
                  <a:pt x="1405" y="4651"/>
                  <a:pt x="1403" y="4639"/>
                </a:cubicBezTo>
                <a:cubicBezTo>
                  <a:pt x="1401" y="4630"/>
                  <a:pt x="1399" y="4617"/>
                  <a:pt x="1410" y="4610"/>
                </a:cubicBezTo>
                <a:cubicBezTo>
                  <a:pt x="1421" y="4604"/>
                  <a:pt x="1421" y="4597"/>
                  <a:pt x="1413" y="4589"/>
                </a:cubicBezTo>
                <a:cubicBezTo>
                  <a:pt x="1400" y="4578"/>
                  <a:pt x="1417" y="4572"/>
                  <a:pt x="1418" y="4562"/>
                </a:cubicBezTo>
                <a:cubicBezTo>
                  <a:pt x="1418" y="4556"/>
                  <a:pt x="1426" y="4554"/>
                  <a:pt x="1434" y="4556"/>
                </a:cubicBezTo>
                <a:cubicBezTo>
                  <a:pt x="1466" y="4561"/>
                  <a:pt x="1474" y="4555"/>
                  <a:pt x="1473" y="4523"/>
                </a:cubicBezTo>
                <a:cubicBezTo>
                  <a:pt x="1472" y="4516"/>
                  <a:pt x="1471" y="4508"/>
                  <a:pt x="1473" y="4502"/>
                </a:cubicBezTo>
                <a:cubicBezTo>
                  <a:pt x="1477" y="4493"/>
                  <a:pt x="1475" y="4475"/>
                  <a:pt x="1493" y="4481"/>
                </a:cubicBezTo>
                <a:cubicBezTo>
                  <a:pt x="1505" y="4485"/>
                  <a:pt x="1514" y="4492"/>
                  <a:pt x="1507" y="4511"/>
                </a:cubicBezTo>
                <a:cubicBezTo>
                  <a:pt x="1496" y="4540"/>
                  <a:pt x="1508" y="4566"/>
                  <a:pt x="1536" y="4578"/>
                </a:cubicBezTo>
                <a:cubicBezTo>
                  <a:pt x="1553" y="4586"/>
                  <a:pt x="1552" y="4597"/>
                  <a:pt x="1547" y="4611"/>
                </a:cubicBezTo>
                <a:cubicBezTo>
                  <a:pt x="1541" y="4625"/>
                  <a:pt x="1539" y="4639"/>
                  <a:pt x="1555" y="4647"/>
                </a:cubicBezTo>
                <a:cubicBezTo>
                  <a:pt x="1584" y="4660"/>
                  <a:pt x="1581" y="4682"/>
                  <a:pt x="1571" y="4705"/>
                </a:cubicBezTo>
                <a:cubicBezTo>
                  <a:pt x="1561" y="4727"/>
                  <a:pt x="1561" y="4750"/>
                  <a:pt x="1564" y="4773"/>
                </a:cubicBezTo>
                <a:cubicBezTo>
                  <a:pt x="1573" y="4763"/>
                  <a:pt x="1568" y="4751"/>
                  <a:pt x="1570" y="4741"/>
                </a:cubicBezTo>
                <a:cubicBezTo>
                  <a:pt x="1574" y="4723"/>
                  <a:pt x="1579" y="4704"/>
                  <a:pt x="1600" y="4699"/>
                </a:cubicBezTo>
                <a:cubicBezTo>
                  <a:pt x="1608" y="4697"/>
                  <a:pt x="1621" y="4710"/>
                  <a:pt x="1622" y="4692"/>
                </a:cubicBezTo>
                <a:cubicBezTo>
                  <a:pt x="1622" y="4682"/>
                  <a:pt x="1623" y="4671"/>
                  <a:pt x="1604" y="4669"/>
                </a:cubicBezTo>
                <a:cubicBezTo>
                  <a:pt x="1588" y="4667"/>
                  <a:pt x="1578" y="4649"/>
                  <a:pt x="1572" y="4634"/>
                </a:cubicBezTo>
                <a:cubicBezTo>
                  <a:pt x="1568" y="4627"/>
                  <a:pt x="1576" y="4617"/>
                  <a:pt x="1587" y="4614"/>
                </a:cubicBezTo>
                <a:cubicBezTo>
                  <a:pt x="1595" y="4647"/>
                  <a:pt x="1595" y="4647"/>
                  <a:pt x="1652" y="4635"/>
                </a:cubicBezTo>
                <a:cubicBezTo>
                  <a:pt x="1646" y="4650"/>
                  <a:pt x="1653" y="4666"/>
                  <a:pt x="1646" y="4680"/>
                </a:cubicBezTo>
                <a:cubicBezTo>
                  <a:pt x="1642" y="4688"/>
                  <a:pt x="1636" y="4697"/>
                  <a:pt x="1648" y="4703"/>
                </a:cubicBezTo>
                <a:cubicBezTo>
                  <a:pt x="1658" y="4707"/>
                  <a:pt x="1668" y="4710"/>
                  <a:pt x="1673" y="4695"/>
                </a:cubicBezTo>
                <a:cubicBezTo>
                  <a:pt x="1674" y="4690"/>
                  <a:pt x="1680" y="4686"/>
                  <a:pt x="1685" y="4689"/>
                </a:cubicBezTo>
                <a:cubicBezTo>
                  <a:pt x="1692" y="4694"/>
                  <a:pt x="1687" y="4699"/>
                  <a:pt x="1684" y="4704"/>
                </a:cubicBezTo>
                <a:cubicBezTo>
                  <a:pt x="1681" y="4709"/>
                  <a:pt x="1678" y="4716"/>
                  <a:pt x="1674" y="4717"/>
                </a:cubicBezTo>
                <a:cubicBezTo>
                  <a:pt x="1631" y="4729"/>
                  <a:pt x="1633" y="4766"/>
                  <a:pt x="1628" y="4799"/>
                </a:cubicBezTo>
                <a:cubicBezTo>
                  <a:pt x="1627" y="4806"/>
                  <a:pt x="1628" y="4812"/>
                  <a:pt x="1634" y="4813"/>
                </a:cubicBezTo>
                <a:cubicBezTo>
                  <a:pt x="1648" y="4814"/>
                  <a:pt x="1646" y="4821"/>
                  <a:pt x="1641" y="4829"/>
                </a:cubicBezTo>
                <a:cubicBezTo>
                  <a:pt x="1636" y="4837"/>
                  <a:pt x="1637" y="4852"/>
                  <a:pt x="1619" y="4842"/>
                </a:cubicBezTo>
                <a:cubicBezTo>
                  <a:pt x="1607" y="4836"/>
                  <a:pt x="1591" y="4848"/>
                  <a:pt x="1599" y="4860"/>
                </a:cubicBezTo>
                <a:cubicBezTo>
                  <a:pt x="1615" y="4883"/>
                  <a:pt x="1594" y="4903"/>
                  <a:pt x="1605" y="4927"/>
                </a:cubicBezTo>
                <a:cubicBezTo>
                  <a:pt x="1590" y="4916"/>
                  <a:pt x="1590" y="4916"/>
                  <a:pt x="1587" y="4919"/>
                </a:cubicBezTo>
                <a:cubicBezTo>
                  <a:pt x="1554" y="4945"/>
                  <a:pt x="1538" y="4982"/>
                  <a:pt x="1521" y="5019"/>
                </a:cubicBezTo>
                <a:cubicBezTo>
                  <a:pt x="1519" y="5025"/>
                  <a:pt x="1519" y="5035"/>
                  <a:pt x="1525" y="5037"/>
                </a:cubicBezTo>
                <a:cubicBezTo>
                  <a:pt x="1534" y="5041"/>
                  <a:pt x="1538" y="5032"/>
                  <a:pt x="1543" y="5026"/>
                </a:cubicBezTo>
                <a:cubicBezTo>
                  <a:pt x="1553" y="5011"/>
                  <a:pt x="1552" y="5011"/>
                  <a:pt x="1561" y="5008"/>
                </a:cubicBezTo>
                <a:cubicBezTo>
                  <a:pt x="1541" y="5045"/>
                  <a:pt x="1539" y="5054"/>
                  <a:pt x="1545" y="5075"/>
                </a:cubicBezTo>
                <a:cubicBezTo>
                  <a:pt x="1547" y="5080"/>
                  <a:pt x="1540" y="5091"/>
                  <a:pt x="1553" y="5090"/>
                </a:cubicBezTo>
                <a:cubicBezTo>
                  <a:pt x="1561" y="5089"/>
                  <a:pt x="1568" y="5089"/>
                  <a:pt x="1563" y="5076"/>
                </a:cubicBezTo>
                <a:cubicBezTo>
                  <a:pt x="1561" y="5070"/>
                  <a:pt x="1569" y="5059"/>
                  <a:pt x="1578" y="5054"/>
                </a:cubicBezTo>
                <a:cubicBezTo>
                  <a:pt x="1583" y="5059"/>
                  <a:pt x="1584" y="5063"/>
                  <a:pt x="1582" y="5068"/>
                </a:cubicBezTo>
                <a:cubicBezTo>
                  <a:pt x="1578" y="5074"/>
                  <a:pt x="1574" y="5079"/>
                  <a:pt x="1580" y="5086"/>
                </a:cubicBezTo>
                <a:cubicBezTo>
                  <a:pt x="1588" y="5094"/>
                  <a:pt x="1593" y="5087"/>
                  <a:pt x="1600" y="5085"/>
                </a:cubicBezTo>
                <a:cubicBezTo>
                  <a:pt x="1619" y="5081"/>
                  <a:pt x="1639" y="5080"/>
                  <a:pt x="1658" y="5077"/>
                </a:cubicBezTo>
                <a:cubicBezTo>
                  <a:pt x="1663" y="5076"/>
                  <a:pt x="1670" y="5070"/>
                  <a:pt x="1673" y="5078"/>
                </a:cubicBezTo>
                <a:cubicBezTo>
                  <a:pt x="1675" y="5085"/>
                  <a:pt x="1672" y="5094"/>
                  <a:pt x="1665" y="5095"/>
                </a:cubicBezTo>
                <a:cubicBezTo>
                  <a:pt x="1654" y="5096"/>
                  <a:pt x="1649" y="5112"/>
                  <a:pt x="1635" y="5107"/>
                </a:cubicBezTo>
                <a:cubicBezTo>
                  <a:pt x="1630" y="5106"/>
                  <a:pt x="1620" y="5110"/>
                  <a:pt x="1622" y="5119"/>
                </a:cubicBezTo>
                <a:cubicBezTo>
                  <a:pt x="1625" y="5136"/>
                  <a:pt x="1613" y="5140"/>
                  <a:pt x="1603" y="5148"/>
                </a:cubicBezTo>
                <a:cubicBezTo>
                  <a:pt x="1565" y="5176"/>
                  <a:pt x="1565" y="5177"/>
                  <a:pt x="1590" y="5217"/>
                </a:cubicBezTo>
                <a:cubicBezTo>
                  <a:pt x="1601" y="5235"/>
                  <a:pt x="1611" y="5240"/>
                  <a:pt x="1622" y="5217"/>
                </a:cubicBezTo>
                <a:cubicBezTo>
                  <a:pt x="1624" y="5212"/>
                  <a:pt x="1627" y="5208"/>
                  <a:pt x="1631" y="5203"/>
                </a:cubicBezTo>
                <a:cubicBezTo>
                  <a:pt x="1633" y="5222"/>
                  <a:pt x="1653" y="5236"/>
                  <a:pt x="1643" y="5256"/>
                </a:cubicBezTo>
                <a:cubicBezTo>
                  <a:pt x="1641" y="5260"/>
                  <a:pt x="1643" y="5266"/>
                  <a:pt x="1649" y="5268"/>
                </a:cubicBezTo>
                <a:cubicBezTo>
                  <a:pt x="1654" y="5270"/>
                  <a:pt x="1659" y="5266"/>
                  <a:pt x="1661" y="5262"/>
                </a:cubicBezTo>
                <a:cubicBezTo>
                  <a:pt x="1670" y="5242"/>
                  <a:pt x="1690" y="5246"/>
                  <a:pt x="1703" y="5249"/>
                </a:cubicBezTo>
                <a:cubicBezTo>
                  <a:pt x="1713" y="5252"/>
                  <a:pt x="1711" y="5271"/>
                  <a:pt x="1711" y="5283"/>
                </a:cubicBezTo>
                <a:cubicBezTo>
                  <a:pt x="1711" y="5292"/>
                  <a:pt x="1709" y="5302"/>
                  <a:pt x="1722" y="5303"/>
                </a:cubicBezTo>
                <a:cubicBezTo>
                  <a:pt x="1724" y="5304"/>
                  <a:pt x="1728" y="5298"/>
                  <a:pt x="1731" y="5301"/>
                </a:cubicBezTo>
                <a:cubicBezTo>
                  <a:pt x="1733" y="5303"/>
                  <a:pt x="1732" y="5308"/>
                  <a:pt x="1731" y="5312"/>
                </a:cubicBezTo>
                <a:cubicBezTo>
                  <a:pt x="1728" y="5328"/>
                  <a:pt x="1736" y="5326"/>
                  <a:pt x="1749" y="5322"/>
                </a:cubicBezTo>
                <a:cubicBezTo>
                  <a:pt x="1742" y="5330"/>
                  <a:pt x="1735" y="5335"/>
                  <a:pt x="1729" y="5341"/>
                </a:cubicBezTo>
                <a:cubicBezTo>
                  <a:pt x="1723" y="5348"/>
                  <a:pt x="1722" y="5362"/>
                  <a:pt x="1709" y="5358"/>
                </a:cubicBezTo>
                <a:cubicBezTo>
                  <a:pt x="1698" y="5355"/>
                  <a:pt x="1706" y="5343"/>
                  <a:pt x="1701" y="5336"/>
                </a:cubicBezTo>
                <a:cubicBezTo>
                  <a:pt x="1696" y="5328"/>
                  <a:pt x="1697" y="5315"/>
                  <a:pt x="1684" y="5316"/>
                </a:cubicBezTo>
                <a:cubicBezTo>
                  <a:pt x="1673" y="5317"/>
                  <a:pt x="1667" y="5324"/>
                  <a:pt x="1666" y="5336"/>
                </a:cubicBezTo>
                <a:cubicBezTo>
                  <a:pt x="1663" y="5368"/>
                  <a:pt x="1671" y="5400"/>
                  <a:pt x="1658" y="5432"/>
                </a:cubicBezTo>
                <a:cubicBezTo>
                  <a:pt x="1656" y="5439"/>
                  <a:pt x="1670" y="5452"/>
                  <a:pt x="1682" y="5455"/>
                </a:cubicBezTo>
                <a:cubicBezTo>
                  <a:pt x="1693" y="5458"/>
                  <a:pt x="1699" y="5447"/>
                  <a:pt x="1704" y="5439"/>
                </a:cubicBezTo>
                <a:cubicBezTo>
                  <a:pt x="1709" y="5431"/>
                  <a:pt x="1711" y="5420"/>
                  <a:pt x="1714" y="5411"/>
                </a:cubicBezTo>
                <a:cubicBezTo>
                  <a:pt x="1730" y="5417"/>
                  <a:pt x="1744" y="5429"/>
                  <a:pt x="1760" y="5421"/>
                </a:cubicBezTo>
                <a:cubicBezTo>
                  <a:pt x="1786" y="5409"/>
                  <a:pt x="1766" y="5378"/>
                  <a:pt x="1784" y="5361"/>
                </a:cubicBezTo>
                <a:cubicBezTo>
                  <a:pt x="1786" y="5364"/>
                  <a:pt x="1789" y="5366"/>
                  <a:pt x="1792" y="5368"/>
                </a:cubicBezTo>
                <a:cubicBezTo>
                  <a:pt x="1824" y="5394"/>
                  <a:pt x="1825" y="5394"/>
                  <a:pt x="1840" y="5357"/>
                </a:cubicBezTo>
                <a:cubicBezTo>
                  <a:pt x="1845" y="5343"/>
                  <a:pt x="1859" y="5343"/>
                  <a:pt x="1866" y="5346"/>
                </a:cubicBezTo>
                <a:cubicBezTo>
                  <a:pt x="1890" y="5359"/>
                  <a:pt x="1910" y="5338"/>
                  <a:pt x="1932" y="5338"/>
                </a:cubicBezTo>
                <a:cubicBezTo>
                  <a:pt x="1947" y="5338"/>
                  <a:pt x="1952" y="5318"/>
                  <a:pt x="1948" y="5303"/>
                </a:cubicBezTo>
                <a:cubicBezTo>
                  <a:pt x="1945" y="5294"/>
                  <a:pt x="1940" y="5287"/>
                  <a:pt x="1937" y="5279"/>
                </a:cubicBezTo>
                <a:cubicBezTo>
                  <a:pt x="1918" y="5234"/>
                  <a:pt x="1933" y="5208"/>
                  <a:pt x="1979" y="5208"/>
                </a:cubicBezTo>
                <a:cubicBezTo>
                  <a:pt x="1972" y="5222"/>
                  <a:pt x="1968" y="5236"/>
                  <a:pt x="1970" y="5251"/>
                </a:cubicBezTo>
                <a:cubicBezTo>
                  <a:pt x="1970" y="5259"/>
                  <a:pt x="1969" y="5273"/>
                  <a:pt x="1979" y="5273"/>
                </a:cubicBezTo>
                <a:cubicBezTo>
                  <a:pt x="2013" y="5271"/>
                  <a:pt x="1998" y="5289"/>
                  <a:pt x="1996" y="5306"/>
                </a:cubicBezTo>
                <a:cubicBezTo>
                  <a:pt x="1992" y="5332"/>
                  <a:pt x="1980" y="5360"/>
                  <a:pt x="2004" y="5383"/>
                </a:cubicBezTo>
                <a:cubicBezTo>
                  <a:pt x="2013" y="5392"/>
                  <a:pt x="2027" y="5399"/>
                  <a:pt x="2039" y="5402"/>
                </a:cubicBezTo>
                <a:cubicBezTo>
                  <a:pt x="2057" y="5407"/>
                  <a:pt x="2053" y="5382"/>
                  <a:pt x="2065" y="5377"/>
                </a:cubicBezTo>
                <a:cubicBezTo>
                  <a:pt x="2078" y="5389"/>
                  <a:pt x="2075" y="5421"/>
                  <a:pt x="2106" y="5406"/>
                </a:cubicBezTo>
                <a:cubicBezTo>
                  <a:pt x="2138" y="5391"/>
                  <a:pt x="2125" y="5372"/>
                  <a:pt x="2112" y="5351"/>
                </a:cubicBezTo>
                <a:cubicBezTo>
                  <a:pt x="2117" y="5352"/>
                  <a:pt x="2119" y="5352"/>
                  <a:pt x="2121" y="5352"/>
                </a:cubicBezTo>
                <a:cubicBezTo>
                  <a:pt x="2136" y="5356"/>
                  <a:pt x="2138" y="5382"/>
                  <a:pt x="2153" y="5378"/>
                </a:cubicBezTo>
                <a:cubicBezTo>
                  <a:pt x="2166" y="5373"/>
                  <a:pt x="2151" y="5353"/>
                  <a:pt x="2161" y="5340"/>
                </a:cubicBezTo>
                <a:cubicBezTo>
                  <a:pt x="2174" y="5322"/>
                  <a:pt x="2159" y="5310"/>
                  <a:pt x="2142" y="5307"/>
                </a:cubicBezTo>
                <a:cubicBezTo>
                  <a:pt x="2131" y="5305"/>
                  <a:pt x="2124" y="5303"/>
                  <a:pt x="2125" y="5290"/>
                </a:cubicBezTo>
                <a:cubicBezTo>
                  <a:pt x="2126" y="5279"/>
                  <a:pt x="2131" y="5270"/>
                  <a:pt x="2144" y="5267"/>
                </a:cubicBezTo>
                <a:cubicBezTo>
                  <a:pt x="2163" y="5263"/>
                  <a:pt x="2180" y="5264"/>
                  <a:pt x="2187" y="5287"/>
                </a:cubicBezTo>
                <a:cubicBezTo>
                  <a:pt x="2189" y="5294"/>
                  <a:pt x="2195" y="5303"/>
                  <a:pt x="2204" y="5297"/>
                </a:cubicBezTo>
                <a:cubicBezTo>
                  <a:pt x="2211" y="5291"/>
                  <a:pt x="2204" y="5285"/>
                  <a:pt x="2200" y="5279"/>
                </a:cubicBezTo>
                <a:cubicBezTo>
                  <a:pt x="2191" y="5267"/>
                  <a:pt x="2184" y="5255"/>
                  <a:pt x="2181" y="5233"/>
                </a:cubicBezTo>
                <a:cubicBezTo>
                  <a:pt x="2203" y="5255"/>
                  <a:pt x="2219" y="5254"/>
                  <a:pt x="2233" y="5232"/>
                </a:cubicBezTo>
                <a:cubicBezTo>
                  <a:pt x="2242" y="5219"/>
                  <a:pt x="2248" y="5225"/>
                  <a:pt x="2254" y="5238"/>
                </a:cubicBezTo>
                <a:cubicBezTo>
                  <a:pt x="2260" y="5251"/>
                  <a:pt x="2275" y="5254"/>
                  <a:pt x="2279" y="5237"/>
                </a:cubicBezTo>
                <a:cubicBezTo>
                  <a:pt x="2282" y="5223"/>
                  <a:pt x="2288" y="5220"/>
                  <a:pt x="2299" y="5218"/>
                </a:cubicBezTo>
                <a:cubicBezTo>
                  <a:pt x="2306" y="5217"/>
                  <a:pt x="2312" y="5213"/>
                  <a:pt x="2313" y="5205"/>
                </a:cubicBezTo>
                <a:cubicBezTo>
                  <a:pt x="2318" y="5182"/>
                  <a:pt x="2330" y="5187"/>
                  <a:pt x="2345" y="5196"/>
                </a:cubicBezTo>
                <a:cubicBezTo>
                  <a:pt x="2358" y="5204"/>
                  <a:pt x="2372" y="5208"/>
                  <a:pt x="2386" y="5201"/>
                </a:cubicBezTo>
                <a:cubicBezTo>
                  <a:pt x="2406" y="5190"/>
                  <a:pt x="2416" y="5197"/>
                  <a:pt x="2427" y="5215"/>
                </a:cubicBezTo>
                <a:cubicBezTo>
                  <a:pt x="2443" y="5239"/>
                  <a:pt x="2474" y="5248"/>
                  <a:pt x="2491" y="5233"/>
                </a:cubicBezTo>
                <a:cubicBezTo>
                  <a:pt x="2500" y="5225"/>
                  <a:pt x="2506" y="5214"/>
                  <a:pt x="2517" y="5232"/>
                </a:cubicBezTo>
                <a:cubicBezTo>
                  <a:pt x="2521" y="5238"/>
                  <a:pt x="2529" y="5231"/>
                  <a:pt x="2533" y="5226"/>
                </a:cubicBezTo>
                <a:cubicBezTo>
                  <a:pt x="2547" y="5208"/>
                  <a:pt x="2544" y="5173"/>
                  <a:pt x="2525" y="5161"/>
                </a:cubicBezTo>
                <a:cubicBezTo>
                  <a:pt x="2501" y="5146"/>
                  <a:pt x="2504" y="5131"/>
                  <a:pt x="2518" y="5113"/>
                </a:cubicBezTo>
                <a:cubicBezTo>
                  <a:pt x="2525" y="5103"/>
                  <a:pt x="2530" y="5094"/>
                  <a:pt x="2524" y="5082"/>
                </a:cubicBezTo>
                <a:cubicBezTo>
                  <a:pt x="2510" y="5056"/>
                  <a:pt x="2499" y="5030"/>
                  <a:pt x="2486" y="5004"/>
                </a:cubicBezTo>
                <a:cubicBezTo>
                  <a:pt x="2480" y="4993"/>
                  <a:pt x="2481" y="4990"/>
                  <a:pt x="2494" y="4983"/>
                </a:cubicBezTo>
                <a:cubicBezTo>
                  <a:pt x="2511" y="4974"/>
                  <a:pt x="2508" y="4990"/>
                  <a:pt x="2512" y="4994"/>
                </a:cubicBezTo>
                <a:cubicBezTo>
                  <a:pt x="2524" y="5009"/>
                  <a:pt x="2525" y="5036"/>
                  <a:pt x="2551" y="5034"/>
                </a:cubicBezTo>
                <a:cubicBezTo>
                  <a:pt x="2568" y="5032"/>
                  <a:pt x="2587" y="5031"/>
                  <a:pt x="2601" y="5016"/>
                </a:cubicBezTo>
                <a:cubicBezTo>
                  <a:pt x="2604" y="5034"/>
                  <a:pt x="2601" y="5044"/>
                  <a:pt x="2584" y="5046"/>
                </a:cubicBezTo>
                <a:cubicBezTo>
                  <a:pt x="2577" y="5047"/>
                  <a:pt x="2569" y="5053"/>
                  <a:pt x="2570" y="5062"/>
                </a:cubicBezTo>
                <a:cubicBezTo>
                  <a:pt x="2572" y="5070"/>
                  <a:pt x="2579" y="5072"/>
                  <a:pt x="2587" y="5071"/>
                </a:cubicBezTo>
                <a:cubicBezTo>
                  <a:pt x="2600" y="5070"/>
                  <a:pt x="2599" y="5078"/>
                  <a:pt x="2602" y="5087"/>
                </a:cubicBezTo>
                <a:cubicBezTo>
                  <a:pt x="2607" y="5105"/>
                  <a:pt x="2596" y="5122"/>
                  <a:pt x="2600" y="5140"/>
                </a:cubicBezTo>
                <a:cubicBezTo>
                  <a:pt x="2617" y="5136"/>
                  <a:pt x="2608" y="5117"/>
                  <a:pt x="2621" y="5112"/>
                </a:cubicBezTo>
                <a:cubicBezTo>
                  <a:pt x="2637" y="5124"/>
                  <a:pt x="2618" y="5134"/>
                  <a:pt x="2617" y="5145"/>
                </a:cubicBezTo>
                <a:cubicBezTo>
                  <a:pt x="2615" y="5164"/>
                  <a:pt x="2608" y="5182"/>
                  <a:pt x="2640" y="5173"/>
                </a:cubicBezTo>
                <a:cubicBezTo>
                  <a:pt x="2649" y="5170"/>
                  <a:pt x="2653" y="5177"/>
                  <a:pt x="2656" y="5183"/>
                </a:cubicBezTo>
                <a:cubicBezTo>
                  <a:pt x="2663" y="5196"/>
                  <a:pt x="2674" y="5201"/>
                  <a:pt x="2689" y="5201"/>
                </a:cubicBezTo>
                <a:cubicBezTo>
                  <a:pt x="2703" y="5201"/>
                  <a:pt x="2713" y="5205"/>
                  <a:pt x="2703" y="5222"/>
                </a:cubicBezTo>
                <a:cubicBezTo>
                  <a:pt x="2691" y="5244"/>
                  <a:pt x="2714" y="5248"/>
                  <a:pt x="2723" y="5258"/>
                </a:cubicBezTo>
                <a:cubicBezTo>
                  <a:pt x="2735" y="5272"/>
                  <a:pt x="2740" y="5254"/>
                  <a:pt x="2749" y="5251"/>
                </a:cubicBezTo>
                <a:cubicBezTo>
                  <a:pt x="2756" y="5249"/>
                  <a:pt x="2757" y="5237"/>
                  <a:pt x="2769" y="5241"/>
                </a:cubicBezTo>
                <a:cubicBezTo>
                  <a:pt x="2765" y="5248"/>
                  <a:pt x="2759" y="5255"/>
                  <a:pt x="2759" y="5262"/>
                </a:cubicBezTo>
                <a:cubicBezTo>
                  <a:pt x="2757" y="5276"/>
                  <a:pt x="2778" y="5264"/>
                  <a:pt x="2780" y="5279"/>
                </a:cubicBezTo>
                <a:cubicBezTo>
                  <a:pt x="2782" y="5298"/>
                  <a:pt x="2756" y="5268"/>
                  <a:pt x="2762" y="5291"/>
                </a:cubicBezTo>
                <a:cubicBezTo>
                  <a:pt x="2766" y="5309"/>
                  <a:pt x="2767" y="5327"/>
                  <a:pt x="2770" y="5345"/>
                </a:cubicBezTo>
                <a:cubicBezTo>
                  <a:pt x="2773" y="5360"/>
                  <a:pt x="2779" y="5363"/>
                  <a:pt x="2792" y="5353"/>
                </a:cubicBezTo>
                <a:cubicBezTo>
                  <a:pt x="2801" y="5346"/>
                  <a:pt x="2814" y="5332"/>
                  <a:pt x="2815" y="5360"/>
                </a:cubicBezTo>
                <a:cubicBezTo>
                  <a:pt x="2815" y="5366"/>
                  <a:pt x="2825" y="5363"/>
                  <a:pt x="2830" y="5364"/>
                </a:cubicBezTo>
                <a:cubicBezTo>
                  <a:pt x="2850" y="5368"/>
                  <a:pt x="2860" y="5342"/>
                  <a:pt x="2866" y="5344"/>
                </a:cubicBezTo>
                <a:cubicBezTo>
                  <a:pt x="2890" y="5350"/>
                  <a:pt x="2893" y="5335"/>
                  <a:pt x="2899" y="5317"/>
                </a:cubicBezTo>
                <a:cubicBezTo>
                  <a:pt x="2906" y="5328"/>
                  <a:pt x="2911" y="5334"/>
                  <a:pt x="2916" y="5341"/>
                </a:cubicBezTo>
                <a:cubicBezTo>
                  <a:pt x="2934" y="5330"/>
                  <a:pt x="2920" y="5314"/>
                  <a:pt x="2924" y="5301"/>
                </a:cubicBezTo>
                <a:cubicBezTo>
                  <a:pt x="2928" y="5282"/>
                  <a:pt x="2918" y="5269"/>
                  <a:pt x="2898" y="5277"/>
                </a:cubicBezTo>
                <a:cubicBezTo>
                  <a:pt x="2876" y="5286"/>
                  <a:pt x="2866" y="5268"/>
                  <a:pt x="2855" y="5258"/>
                </a:cubicBezTo>
                <a:cubicBezTo>
                  <a:pt x="2844" y="5248"/>
                  <a:pt x="2856" y="5237"/>
                  <a:pt x="2867" y="5230"/>
                </a:cubicBezTo>
                <a:cubicBezTo>
                  <a:pt x="2873" y="5225"/>
                  <a:pt x="2872" y="5216"/>
                  <a:pt x="2875" y="5209"/>
                </a:cubicBezTo>
                <a:cubicBezTo>
                  <a:pt x="2879" y="5193"/>
                  <a:pt x="2890" y="5183"/>
                  <a:pt x="2905" y="5198"/>
                </a:cubicBezTo>
                <a:cubicBezTo>
                  <a:pt x="2910" y="5203"/>
                  <a:pt x="2918" y="5204"/>
                  <a:pt x="2921" y="5209"/>
                </a:cubicBezTo>
                <a:cubicBezTo>
                  <a:pt x="2944" y="5237"/>
                  <a:pt x="2986" y="5253"/>
                  <a:pt x="2990" y="5292"/>
                </a:cubicBezTo>
                <a:cubicBezTo>
                  <a:pt x="2996" y="5349"/>
                  <a:pt x="3011" y="5406"/>
                  <a:pt x="3004" y="5463"/>
                </a:cubicBezTo>
                <a:cubicBezTo>
                  <a:pt x="3001" y="5488"/>
                  <a:pt x="2994" y="5514"/>
                  <a:pt x="2999" y="5539"/>
                </a:cubicBezTo>
                <a:cubicBezTo>
                  <a:pt x="3009" y="5589"/>
                  <a:pt x="3001" y="5640"/>
                  <a:pt x="2997" y="5689"/>
                </a:cubicBezTo>
                <a:cubicBezTo>
                  <a:pt x="2987" y="5798"/>
                  <a:pt x="2984" y="5906"/>
                  <a:pt x="2980" y="6015"/>
                </a:cubicBezTo>
                <a:cubicBezTo>
                  <a:pt x="2978" y="6115"/>
                  <a:pt x="2972" y="6214"/>
                  <a:pt x="2958" y="6313"/>
                </a:cubicBezTo>
                <a:cubicBezTo>
                  <a:pt x="2954" y="6341"/>
                  <a:pt x="2893" y="6411"/>
                  <a:pt x="2853" y="6420"/>
                </a:cubicBezTo>
                <a:cubicBezTo>
                  <a:pt x="3524" y="6420"/>
                  <a:pt x="3524" y="6420"/>
                  <a:pt x="3524" y="6420"/>
                </a:cubicBezTo>
                <a:cubicBezTo>
                  <a:pt x="3431" y="6387"/>
                  <a:pt x="3385" y="6345"/>
                  <a:pt x="3382" y="6322"/>
                </a:cubicBezTo>
                <a:cubicBezTo>
                  <a:pt x="3372" y="6258"/>
                  <a:pt x="3365" y="6194"/>
                  <a:pt x="3364" y="6129"/>
                </a:cubicBezTo>
                <a:cubicBezTo>
                  <a:pt x="3364" y="6011"/>
                  <a:pt x="3368" y="5893"/>
                  <a:pt x="3363" y="5775"/>
                </a:cubicBezTo>
                <a:cubicBezTo>
                  <a:pt x="3361" y="5723"/>
                  <a:pt x="3371" y="5672"/>
                  <a:pt x="3370" y="5620"/>
                </a:cubicBezTo>
                <a:cubicBezTo>
                  <a:pt x="3369" y="5530"/>
                  <a:pt x="3375" y="5440"/>
                  <a:pt x="3380" y="5350"/>
                </a:cubicBezTo>
                <a:cubicBezTo>
                  <a:pt x="3384" y="5288"/>
                  <a:pt x="3374" y="5226"/>
                  <a:pt x="3370" y="5163"/>
                </a:cubicBezTo>
                <a:cubicBezTo>
                  <a:pt x="3366" y="5091"/>
                  <a:pt x="3366" y="5020"/>
                  <a:pt x="3407" y="4956"/>
                </a:cubicBezTo>
                <a:cubicBezTo>
                  <a:pt x="3410" y="4952"/>
                  <a:pt x="3414" y="4945"/>
                  <a:pt x="3413" y="4940"/>
                </a:cubicBezTo>
                <a:cubicBezTo>
                  <a:pt x="3409" y="4922"/>
                  <a:pt x="3424" y="4914"/>
                  <a:pt x="3433" y="4904"/>
                </a:cubicBezTo>
                <a:cubicBezTo>
                  <a:pt x="3444" y="4891"/>
                  <a:pt x="3454" y="4897"/>
                  <a:pt x="3455" y="4911"/>
                </a:cubicBezTo>
                <a:cubicBezTo>
                  <a:pt x="3458" y="4943"/>
                  <a:pt x="3481" y="4949"/>
                  <a:pt x="3504" y="4948"/>
                </a:cubicBezTo>
                <a:cubicBezTo>
                  <a:pt x="3522" y="4947"/>
                  <a:pt x="3526" y="4952"/>
                  <a:pt x="3530" y="4966"/>
                </a:cubicBezTo>
                <a:cubicBezTo>
                  <a:pt x="3535" y="4981"/>
                  <a:pt x="3531" y="5000"/>
                  <a:pt x="3545" y="5012"/>
                </a:cubicBezTo>
                <a:cubicBezTo>
                  <a:pt x="3551" y="5016"/>
                  <a:pt x="3560" y="5016"/>
                  <a:pt x="3556" y="5028"/>
                </a:cubicBezTo>
                <a:cubicBezTo>
                  <a:pt x="3550" y="5042"/>
                  <a:pt x="3542" y="5033"/>
                  <a:pt x="3535" y="5032"/>
                </a:cubicBezTo>
                <a:cubicBezTo>
                  <a:pt x="3498" y="5025"/>
                  <a:pt x="3477" y="5040"/>
                  <a:pt x="3473" y="5077"/>
                </a:cubicBezTo>
                <a:cubicBezTo>
                  <a:pt x="3471" y="5097"/>
                  <a:pt x="3482" y="5104"/>
                  <a:pt x="3499" y="5101"/>
                </a:cubicBezTo>
                <a:cubicBezTo>
                  <a:pt x="3505" y="5100"/>
                  <a:pt x="3510" y="5091"/>
                  <a:pt x="3515" y="5101"/>
                </a:cubicBezTo>
                <a:cubicBezTo>
                  <a:pt x="3526" y="5123"/>
                  <a:pt x="3538" y="5127"/>
                  <a:pt x="3555" y="5102"/>
                </a:cubicBezTo>
                <a:cubicBezTo>
                  <a:pt x="3559" y="5116"/>
                  <a:pt x="3562" y="5125"/>
                  <a:pt x="3564" y="5134"/>
                </a:cubicBezTo>
                <a:cubicBezTo>
                  <a:pt x="3568" y="5159"/>
                  <a:pt x="3577" y="5162"/>
                  <a:pt x="3599" y="5148"/>
                </a:cubicBezTo>
                <a:cubicBezTo>
                  <a:pt x="3619" y="5137"/>
                  <a:pt x="3634" y="5121"/>
                  <a:pt x="3645" y="5102"/>
                </a:cubicBezTo>
                <a:cubicBezTo>
                  <a:pt x="3649" y="5096"/>
                  <a:pt x="3658" y="5091"/>
                  <a:pt x="3665" y="5090"/>
                </a:cubicBezTo>
                <a:cubicBezTo>
                  <a:pt x="3671" y="5090"/>
                  <a:pt x="3675" y="5098"/>
                  <a:pt x="3676" y="5105"/>
                </a:cubicBezTo>
                <a:cubicBezTo>
                  <a:pt x="3678" y="5114"/>
                  <a:pt x="3677" y="5128"/>
                  <a:pt x="3691" y="5124"/>
                </a:cubicBezTo>
                <a:cubicBezTo>
                  <a:pt x="3705" y="5119"/>
                  <a:pt x="3713" y="5097"/>
                  <a:pt x="3706" y="5091"/>
                </a:cubicBezTo>
                <a:cubicBezTo>
                  <a:pt x="3685" y="5071"/>
                  <a:pt x="3698" y="5055"/>
                  <a:pt x="3704" y="5035"/>
                </a:cubicBezTo>
                <a:cubicBezTo>
                  <a:pt x="3708" y="5024"/>
                  <a:pt x="3717" y="5024"/>
                  <a:pt x="3724" y="5020"/>
                </a:cubicBezTo>
                <a:cubicBezTo>
                  <a:pt x="3732" y="5016"/>
                  <a:pt x="3735" y="5026"/>
                  <a:pt x="3738" y="5032"/>
                </a:cubicBezTo>
                <a:cubicBezTo>
                  <a:pt x="3748" y="5049"/>
                  <a:pt x="3762" y="5063"/>
                  <a:pt x="3783" y="5065"/>
                </a:cubicBezTo>
                <a:cubicBezTo>
                  <a:pt x="3821" y="5069"/>
                  <a:pt x="3821" y="5068"/>
                  <a:pt x="3812" y="5109"/>
                </a:cubicBezTo>
                <a:cubicBezTo>
                  <a:pt x="3807" y="5100"/>
                  <a:pt x="3807" y="5083"/>
                  <a:pt x="3794" y="5087"/>
                </a:cubicBezTo>
                <a:cubicBezTo>
                  <a:pt x="3784" y="5090"/>
                  <a:pt x="3768" y="5092"/>
                  <a:pt x="3766" y="5105"/>
                </a:cubicBezTo>
                <a:cubicBezTo>
                  <a:pt x="3764" y="5118"/>
                  <a:pt x="3780" y="5119"/>
                  <a:pt x="3788" y="5125"/>
                </a:cubicBezTo>
                <a:cubicBezTo>
                  <a:pt x="3797" y="5133"/>
                  <a:pt x="3815" y="5133"/>
                  <a:pt x="3805" y="5152"/>
                </a:cubicBezTo>
                <a:cubicBezTo>
                  <a:pt x="3789" y="5185"/>
                  <a:pt x="3807" y="5216"/>
                  <a:pt x="3810" y="5248"/>
                </a:cubicBezTo>
                <a:cubicBezTo>
                  <a:pt x="3810" y="5257"/>
                  <a:pt x="3817" y="5265"/>
                  <a:pt x="3826" y="5266"/>
                </a:cubicBezTo>
                <a:cubicBezTo>
                  <a:pt x="3835" y="5268"/>
                  <a:pt x="3839" y="5260"/>
                  <a:pt x="3842" y="5252"/>
                </a:cubicBezTo>
                <a:cubicBezTo>
                  <a:pt x="3844" y="5247"/>
                  <a:pt x="3844" y="5242"/>
                  <a:pt x="3853" y="5242"/>
                </a:cubicBezTo>
                <a:cubicBezTo>
                  <a:pt x="3889" y="5242"/>
                  <a:pt x="3900" y="5224"/>
                  <a:pt x="3889" y="5190"/>
                </a:cubicBezTo>
                <a:cubicBezTo>
                  <a:pt x="3909" y="5198"/>
                  <a:pt x="3926" y="5205"/>
                  <a:pt x="3944" y="5212"/>
                </a:cubicBezTo>
                <a:cubicBezTo>
                  <a:pt x="3949" y="5221"/>
                  <a:pt x="3948" y="5225"/>
                  <a:pt x="3937" y="5229"/>
                </a:cubicBezTo>
                <a:cubicBezTo>
                  <a:pt x="3910" y="5238"/>
                  <a:pt x="3892" y="5284"/>
                  <a:pt x="3904" y="5310"/>
                </a:cubicBezTo>
                <a:cubicBezTo>
                  <a:pt x="3908" y="5318"/>
                  <a:pt x="3910" y="5329"/>
                  <a:pt x="3923" y="5327"/>
                </a:cubicBezTo>
                <a:cubicBezTo>
                  <a:pt x="3934" y="5326"/>
                  <a:pt x="3935" y="5316"/>
                  <a:pt x="3938" y="5308"/>
                </a:cubicBezTo>
                <a:cubicBezTo>
                  <a:pt x="3942" y="5297"/>
                  <a:pt x="3941" y="5283"/>
                  <a:pt x="3954" y="5275"/>
                </a:cubicBezTo>
                <a:cubicBezTo>
                  <a:pt x="3958" y="5285"/>
                  <a:pt x="3961" y="5294"/>
                  <a:pt x="3965" y="5303"/>
                </a:cubicBezTo>
                <a:cubicBezTo>
                  <a:pt x="3970" y="5313"/>
                  <a:pt x="3972" y="5326"/>
                  <a:pt x="3986" y="5328"/>
                </a:cubicBezTo>
                <a:cubicBezTo>
                  <a:pt x="4000" y="5330"/>
                  <a:pt x="4010" y="5323"/>
                  <a:pt x="4016" y="5311"/>
                </a:cubicBezTo>
                <a:cubicBezTo>
                  <a:pt x="4020" y="5303"/>
                  <a:pt x="4023" y="5296"/>
                  <a:pt x="4032" y="5306"/>
                </a:cubicBezTo>
                <a:cubicBezTo>
                  <a:pt x="4038" y="5312"/>
                  <a:pt x="4046" y="5313"/>
                  <a:pt x="4053" y="5307"/>
                </a:cubicBezTo>
                <a:cubicBezTo>
                  <a:pt x="4060" y="5301"/>
                  <a:pt x="4060" y="5293"/>
                  <a:pt x="4057" y="5286"/>
                </a:cubicBezTo>
                <a:cubicBezTo>
                  <a:pt x="4050" y="5273"/>
                  <a:pt x="4051" y="5262"/>
                  <a:pt x="4061" y="5251"/>
                </a:cubicBezTo>
                <a:cubicBezTo>
                  <a:pt x="4066" y="5246"/>
                  <a:pt x="4080" y="5247"/>
                  <a:pt x="4075" y="5237"/>
                </a:cubicBezTo>
                <a:cubicBezTo>
                  <a:pt x="4070" y="5228"/>
                  <a:pt x="4058" y="5225"/>
                  <a:pt x="4049" y="5227"/>
                </a:cubicBezTo>
                <a:cubicBezTo>
                  <a:pt x="4032" y="5232"/>
                  <a:pt x="4015" y="5234"/>
                  <a:pt x="3995" y="5229"/>
                </a:cubicBezTo>
                <a:cubicBezTo>
                  <a:pt x="4013" y="5219"/>
                  <a:pt x="4022" y="5207"/>
                  <a:pt x="4014" y="5189"/>
                </a:cubicBezTo>
                <a:cubicBezTo>
                  <a:pt x="4030" y="5175"/>
                  <a:pt x="4028" y="5156"/>
                  <a:pt x="4026" y="5133"/>
                </a:cubicBezTo>
                <a:cubicBezTo>
                  <a:pt x="4043" y="5147"/>
                  <a:pt x="4037" y="5162"/>
                  <a:pt x="4039" y="5174"/>
                </a:cubicBezTo>
                <a:cubicBezTo>
                  <a:pt x="4040" y="5180"/>
                  <a:pt x="4041" y="5186"/>
                  <a:pt x="4048" y="5187"/>
                </a:cubicBezTo>
                <a:cubicBezTo>
                  <a:pt x="4056" y="5188"/>
                  <a:pt x="4062" y="5185"/>
                  <a:pt x="4064" y="5177"/>
                </a:cubicBezTo>
                <a:cubicBezTo>
                  <a:pt x="4066" y="5171"/>
                  <a:pt x="4066" y="5165"/>
                  <a:pt x="4067" y="5158"/>
                </a:cubicBezTo>
                <a:cubicBezTo>
                  <a:pt x="4078" y="5161"/>
                  <a:pt x="4087" y="5195"/>
                  <a:pt x="4097" y="5165"/>
                </a:cubicBezTo>
                <a:cubicBezTo>
                  <a:pt x="4103" y="5147"/>
                  <a:pt x="4107" y="5123"/>
                  <a:pt x="4093" y="5100"/>
                </a:cubicBezTo>
                <a:cubicBezTo>
                  <a:pt x="4085" y="5087"/>
                  <a:pt x="4073" y="5069"/>
                  <a:pt x="4090" y="5051"/>
                </a:cubicBezTo>
                <a:cubicBezTo>
                  <a:pt x="4095" y="5045"/>
                  <a:pt x="4091" y="5039"/>
                  <a:pt x="4086" y="5036"/>
                </a:cubicBezTo>
                <a:cubicBezTo>
                  <a:pt x="4080" y="5032"/>
                  <a:pt x="4072" y="5031"/>
                  <a:pt x="4068" y="5037"/>
                </a:cubicBezTo>
                <a:cubicBezTo>
                  <a:pt x="4062" y="5043"/>
                  <a:pt x="4059" y="5051"/>
                  <a:pt x="4055" y="5059"/>
                </a:cubicBezTo>
                <a:cubicBezTo>
                  <a:pt x="4052" y="5047"/>
                  <a:pt x="4040" y="5034"/>
                  <a:pt x="4050" y="5024"/>
                </a:cubicBezTo>
                <a:cubicBezTo>
                  <a:pt x="4064" y="5010"/>
                  <a:pt x="4064" y="5013"/>
                  <a:pt x="4053" y="4996"/>
                </a:cubicBezTo>
                <a:cubicBezTo>
                  <a:pt x="4027" y="4958"/>
                  <a:pt x="3992" y="4929"/>
                  <a:pt x="3961" y="4896"/>
                </a:cubicBezTo>
                <a:cubicBezTo>
                  <a:pt x="3945" y="4880"/>
                  <a:pt x="3940" y="4851"/>
                  <a:pt x="3912" y="4845"/>
                </a:cubicBezTo>
                <a:cubicBezTo>
                  <a:pt x="3933" y="4844"/>
                  <a:pt x="3960" y="4842"/>
                  <a:pt x="3957" y="4817"/>
                </a:cubicBezTo>
                <a:cubicBezTo>
                  <a:pt x="3956" y="4798"/>
                  <a:pt x="3966" y="4802"/>
                  <a:pt x="3973" y="4798"/>
                </a:cubicBezTo>
                <a:cubicBezTo>
                  <a:pt x="3982" y="4793"/>
                  <a:pt x="3991" y="4788"/>
                  <a:pt x="3999" y="4803"/>
                </a:cubicBezTo>
                <a:cubicBezTo>
                  <a:pt x="4007" y="4819"/>
                  <a:pt x="4016" y="4811"/>
                  <a:pt x="4020" y="4799"/>
                </a:cubicBezTo>
                <a:cubicBezTo>
                  <a:pt x="4023" y="4788"/>
                  <a:pt x="4025" y="4776"/>
                  <a:pt x="4024" y="4765"/>
                </a:cubicBezTo>
                <a:cubicBezTo>
                  <a:pt x="4024" y="4757"/>
                  <a:pt x="4011" y="4746"/>
                  <a:pt x="4021" y="4740"/>
                </a:cubicBezTo>
                <a:cubicBezTo>
                  <a:pt x="4034" y="4731"/>
                  <a:pt x="4034" y="4750"/>
                  <a:pt x="4041" y="4755"/>
                </a:cubicBezTo>
                <a:cubicBezTo>
                  <a:pt x="4046" y="4758"/>
                  <a:pt x="4050" y="4763"/>
                  <a:pt x="4057" y="4760"/>
                </a:cubicBezTo>
                <a:cubicBezTo>
                  <a:pt x="4064" y="4757"/>
                  <a:pt x="4065" y="4749"/>
                  <a:pt x="4064" y="4743"/>
                </a:cubicBezTo>
                <a:cubicBezTo>
                  <a:pt x="4062" y="4734"/>
                  <a:pt x="4058" y="4727"/>
                  <a:pt x="4051" y="4721"/>
                </a:cubicBezTo>
                <a:cubicBezTo>
                  <a:pt x="4037" y="4710"/>
                  <a:pt x="4043" y="4688"/>
                  <a:pt x="4059" y="4680"/>
                </a:cubicBezTo>
                <a:cubicBezTo>
                  <a:pt x="4080" y="4670"/>
                  <a:pt x="4099" y="4659"/>
                  <a:pt x="4101" y="4632"/>
                </a:cubicBezTo>
                <a:cubicBezTo>
                  <a:pt x="4104" y="4598"/>
                  <a:pt x="4085" y="4571"/>
                  <a:pt x="4051" y="4564"/>
                </a:cubicBezTo>
                <a:cubicBezTo>
                  <a:pt x="4044" y="4562"/>
                  <a:pt x="4037" y="4558"/>
                  <a:pt x="4030" y="4555"/>
                </a:cubicBezTo>
                <a:cubicBezTo>
                  <a:pt x="4024" y="4553"/>
                  <a:pt x="4017" y="4553"/>
                  <a:pt x="4020" y="4544"/>
                </a:cubicBezTo>
                <a:cubicBezTo>
                  <a:pt x="4021" y="4539"/>
                  <a:pt x="4024" y="4533"/>
                  <a:pt x="4030" y="4532"/>
                </a:cubicBezTo>
                <a:cubicBezTo>
                  <a:pt x="4065" y="4528"/>
                  <a:pt x="4070" y="4512"/>
                  <a:pt x="4065" y="4478"/>
                </a:cubicBezTo>
                <a:cubicBezTo>
                  <a:pt x="4061" y="4452"/>
                  <a:pt x="4055" y="4450"/>
                  <a:pt x="4036" y="4460"/>
                </a:cubicBezTo>
                <a:cubicBezTo>
                  <a:pt x="4007" y="4476"/>
                  <a:pt x="4019" y="4427"/>
                  <a:pt x="3995" y="4435"/>
                </a:cubicBezTo>
                <a:cubicBezTo>
                  <a:pt x="3994" y="4435"/>
                  <a:pt x="3992" y="4431"/>
                  <a:pt x="3990" y="4429"/>
                </a:cubicBezTo>
                <a:cubicBezTo>
                  <a:pt x="3990" y="4428"/>
                  <a:pt x="3991" y="4427"/>
                  <a:pt x="3991" y="4427"/>
                </a:cubicBezTo>
                <a:cubicBezTo>
                  <a:pt x="4004" y="4396"/>
                  <a:pt x="4003" y="4391"/>
                  <a:pt x="3975" y="4373"/>
                </a:cubicBezTo>
                <a:cubicBezTo>
                  <a:pt x="3964" y="4366"/>
                  <a:pt x="3956" y="4357"/>
                  <a:pt x="3966" y="4345"/>
                </a:cubicBezTo>
                <a:cubicBezTo>
                  <a:pt x="3979" y="4328"/>
                  <a:pt x="3982" y="4310"/>
                  <a:pt x="3981" y="4289"/>
                </a:cubicBezTo>
                <a:cubicBezTo>
                  <a:pt x="3980" y="4261"/>
                  <a:pt x="3962" y="4240"/>
                  <a:pt x="3935" y="4245"/>
                </a:cubicBezTo>
                <a:cubicBezTo>
                  <a:pt x="3905" y="4249"/>
                  <a:pt x="3899" y="4245"/>
                  <a:pt x="3895" y="4213"/>
                </a:cubicBezTo>
                <a:cubicBezTo>
                  <a:pt x="3900" y="4225"/>
                  <a:pt x="3910" y="4231"/>
                  <a:pt x="3921" y="4235"/>
                </a:cubicBezTo>
                <a:cubicBezTo>
                  <a:pt x="3929" y="4238"/>
                  <a:pt x="3936" y="4234"/>
                  <a:pt x="3932" y="4226"/>
                </a:cubicBezTo>
                <a:cubicBezTo>
                  <a:pt x="3923" y="4206"/>
                  <a:pt x="3932" y="4194"/>
                  <a:pt x="3946" y="4182"/>
                </a:cubicBezTo>
                <a:cubicBezTo>
                  <a:pt x="3952" y="4177"/>
                  <a:pt x="3947" y="4162"/>
                  <a:pt x="3959" y="4162"/>
                </a:cubicBezTo>
                <a:cubicBezTo>
                  <a:pt x="3971" y="4162"/>
                  <a:pt x="3971" y="4173"/>
                  <a:pt x="3974" y="4181"/>
                </a:cubicBezTo>
                <a:cubicBezTo>
                  <a:pt x="3981" y="4201"/>
                  <a:pt x="3999" y="4196"/>
                  <a:pt x="4011" y="4193"/>
                </a:cubicBezTo>
                <a:cubicBezTo>
                  <a:pt x="4026" y="4188"/>
                  <a:pt x="4010" y="4177"/>
                  <a:pt x="4009" y="4169"/>
                </a:cubicBezTo>
                <a:cubicBezTo>
                  <a:pt x="4009" y="4160"/>
                  <a:pt x="4003" y="4151"/>
                  <a:pt x="4002" y="4141"/>
                </a:cubicBezTo>
                <a:cubicBezTo>
                  <a:pt x="4002" y="4126"/>
                  <a:pt x="3998" y="4107"/>
                  <a:pt x="4023" y="4105"/>
                </a:cubicBezTo>
                <a:cubicBezTo>
                  <a:pt x="4046" y="4104"/>
                  <a:pt x="4046" y="4122"/>
                  <a:pt x="4049" y="4136"/>
                </a:cubicBezTo>
                <a:cubicBezTo>
                  <a:pt x="4051" y="4147"/>
                  <a:pt x="4049" y="4160"/>
                  <a:pt x="4056" y="4170"/>
                </a:cubicBezTo>
                <a:cubicBezTo>
                  <a:pt x="4072" y="4197"/>
                  <a:pt x="4060" y="4212"/>
                  <a:pt x="4035" y="4223"/>
                </a:cubicBezTo>
                <a:cubicBezTo>
                  <a:pt x="4027" y="4227"/>
                  <a:pt x="4009" y="4224"/>
                  <a:pt x="4013" y="4237"/>
                </a:cubicBezTo>
                <a:cubicBezTo>
                  <a:pt x="4017" y="4249"/>
                  <a:pt x="4020" y="4262"/>
                  <a:pt x="4032" y="4274"/>
                </a:cubicBezTo>
                <a:cubicBezTo>
                  <a:pt x="4048" y="4288"/>
                  <a:pt x="4059" y="4268"/>
                  <a:pt x="4073" y="4274"/>
                </a:cubicBezTo>
                <a:cubicBezTo>
                  <a:pt x="4066" y="4279"/>
                  <a:pt x="4057" y="4287"/>
                  <a:pt x="4065" y="4291"/>
                </a:cubicBezTo>
                <a:cubicBezTo>
                  <a:pt x="4102" y="4307"/>
                  <a:pt x="4065" y="4322"/>
                  <a:pt x="4065" y="4338"/>
                </a:cubicBezTo>
                <a:cubicBezTo>
                  <a:pt x="4060" y="4324"/>
                  <a:pt x="4051" y="4315"/>
                  <a:pt x="4037" y="4320"/>
                </a:cubicBezTo>
                <a:cubicBezTo>
                  <a:pt x="4019" y="4326"/>
                  <a:pt x="4032" y="4337"/>
                  <a:pt x="4034" y="4346"/>
                </a:cubicBezTo>
                <a:cubicBezTo>
                  <a:pt x="4034" y="4349"/>
                  <a:pt x="4034" y="4352"/>
                  <a:pt x="4033" y="4354"/>
                </a:cubicBezTo>
                <a:cubicBezTo>
                  <a:pt x="4029" y="4371"/>
                  <a:pt x="4036" y="4380"/>
                  <a:pt x="4049" y="4385"/>
                </a:cubicBezTo>
                <a:cubicBezTo>
                  <a:pt x="4074" y="4394"/>
                  <a:pt x="4091" y="4390"/>
                  <a:pt x="4105" y="4358"/>
                </a:cubicBezTo>
                <a:cubicBezTo>
                  <a:pt x="4110" y="4405"/>
                  <a:pt x="4141" y="4384"/>
                  <a:pt x="4149" y="4378"/>
                </a:cubicBezTo>
                <a:cubicBezTo>
                  <a:pt x="4173" y="4359"/>
                  <a:pt x="4174" y="4376"/>
                  <a:pt x="4179" y="4391"/>
                </a:cubicBezTo>
                <a:cubicBezTo>
                  <a:pt x="4188" y="4421"/>
                  <a:pt x="4186" y="4455"/>
                  <a:pt x="4210" y="4480"/>
                </a:cubicBezTo>
                <a:cubicBezTo>
                  <a:pt x="4219" y="4490"/>
                  <a:pt x="4214" y="4494"/>
                  <a:pt x="4204" y="4498"/>
                </a:cubicBezTo>
                <a:cubicBezTo>
                  <a:pt x="4186" y="4507"/>
                  <a:pt x="4186" y="4522"/>
                  <a:pt x="4204" y="4526"/>
                </a:cubicBezTo>
                <a:cubicBezTo>
                  <a:pt x="4222" y="4529"/>
                  <a:pt x="4223" y="4546"/>
                  <a:pt x="4234" y="4552"/>
                </a:cubicBezTo>
                <a:cubicBezTo>
                  <a:pt x="4258" y="4566"/>
                  <a:pt x="4232" y="4576"/>
                  <a:pt x="4232" y="4587"/>
                </a:cubicBezTo>
                <a:cubicBezTo>
                  <a:pt x="4232" y="4596"/>
                  <a:pt x="4229" y="4604"/>
                  <a:pt x="4236" y="4611"/>
                </a:cubicBezTo>
                <a:cubicBezTo>
                  <a:pt x="4251" y="4607"/>
                  <a:pt x="4261" y="4580"/>
                  <a:pt x="4275" y="4597"/>
                </a:cubicBezTo>
                <a:cubicBezTo>
                  <a:pt x="4291" y="4617"/>
                  <a:pt x="4304" y="4606"/>
                  <a:pt x="4322" y="4604"/>
                </a:cubicBezTo>
                <a:cubicBezTo>
                  <a:pt x="4302" y="4597"/>
                  <a:pt x="4295" y="4589"/>
                  <a:pt x="4303" y="4568"/>
                </a:cubicBezTo>
                <a:cubicBezTo>
                  <a:pt x="4306" y="4560"/>
                  <a:pt x="4310" y="4542"/>
                  <a:pt x="4302" y="4535"/>
                </a:cubicBezTo>
                <a:cubicBezTo>
                  <a:pt x="4277" y="4515"/>
                  <a:pt x="4290" y="4491"/>
                  <a:pt x="4291" y="4468"/>
                </a:cubicBezTo>
                <a:cubicBezTo>
                  <a:pt x="4292" y="4449"/>
                  <a:pt x="4282" y="4439"/>
                  <a:pt x="4263" y="4445"/>
                </a:cubicBezTo>
                <a:cubicBezTo>
                  <a:pt x="4255" y="4447"/>
                  <a:pt x="4249" y="4453"/>
                  <a:pt x="4242" y="4459"/>
                </a:cubicBezTo>
                <a:cubicBezTo>
                  <a:pt x="4222" y="4476"/>
                  <a:pt x="4211" y="4474"/>
                  <a:pt x="4207" y="4447"/>
                </a:cubicBezTo>
                <a:cubicBezTo>
                  <a:pt x="4204" y="4426"/>
                  <a:pt x="4173" y="4394"/>
                  <a:pt x="4221" y="4381"/>
                </a:cubicBezTo>
                <a:cubicBezTo>
                  <a:pt x="4223" y="4381"/>
                  <a:pt x="4223" y="4376"/>
                  <a:pt x="4224" y="4373"/>
                </a:cubicBezTo>
                <a:cubicBezTo>
                  <a:pt x="4229" y="4355"/>
                  <a:pt x="4240" y="4352"/>
                  <a:pt x="4257" y="4360"/>
                </a:cubicBezTo>
                <a:cubicBezTo>
                  <a:pt x="4263" y="4363"/>
                  <a:pt x="4272" y="4371"/>
                  <a:pt x="4279" y="4359"/>
                </a:cubicBezTo>
                <a:cubicBezTo>
                  <a:pt x="4283" y="4353"/>
                  <a:pt x="4300" y="4349"/>
                  <a:pt x="4306" y="4355"/>
                </a:cubicBezTo>
                <a:cubicBezTo>
                  <a:pt x="4313" y="4362"/>
                  <a:pt x="4330" y="4367"/>
                  <a:pt x="4314" y="4382"/>
                </a:cubicBezTo>
                <a:cubicBezTo>
                  <a:pt x="4308" y="4388"/>
                  <a:pt x="4303" y="4397"/>
                  <a:pt x="4312" y="4404"/>
                </a:cubicBezTo>
                <a:cubicBezTo>
                  <a:pt x="4320" y="4409"/>
                  <a:pt x="4327" y="4404"/>
                  <a:pt x="4332" y="4396"/>
                </a:cubicBezTo>
                <a:cubicBezTo>
                  <a:pt x="4335" y="4392"/>
                  <a:pt x="4336" y="4384"/>
                  <a:pt x="4344" y="4390"/>
                </a:cubicBezTo>
                <a:cubicBezTo>
                  <a:pt x="4349" y="4394"/>
                  <a:pt x="4352" y="4399"/>
                  <a:pt x="4348" y="4405"/>
                </a:cubicBezTo>
                <a:cubicBezTo>
                  <a:pt x="4341" y="4416"/>
                  <a:pt x="4346" y="4430"/>
                  <a:pt x="4355" y="4427"/>
                </a:cubicBezTo>
                <a:cubicBezTo>
                  <a:pt x="4379" y="4418"/>
                  <a:pt x="4404" y="4446"/>
                  <a:pt x="4427" y="4425"/>
                </a:cubicBezTo>
                <a:cubicBezTo>
                  <a:pt x="4429" y="4423"/>
                  <a:pt x="4435" y="4424"/>
                  <a:pt x="4446" y="4424"/>
                </a:cubicBezTo>
                <a:cubicBezTo>
                  <a:pt x="4435" y="4429"/>
                  <a:pt x="4427" y="4427"/>
                  <a:pt x="4427" y="4435"/>
                </a:cubicBezTo>
                <a:cubicBezTo>
                  <a:pt x="4428" y="4451"/>
                  <a:pt x="4445" y="4437"/>
                  <a:pt x="4450" y="4446"/>
                </a:cubicBezTo>
                <a:cubicBezTo>
                  <a:pt x="4445" y="4459"/>
                  <a:pt x="4429" y="4468"/>
                  <a:pt x="4440" y="4486"/>
                </a:cubicBezTo>
                <a:cubicBezTo>
                  <a:pt x="4445" y="4479"/>
                  <a:pt x="4450" y="4471"/>
                  <a:pt x="4457" y="4467"/>
                </a:cubicBezTo>
                <a:cubicBezTo>
                  <a:pt x="4479" y="4451"/>
                  <a:pt x="4504" y="4437"/>
                  <a:pt x="4492" y="4403"/>
                </a:cubicBezTo>
                <a:cubicBezTo>
                  <a:pt x="4491" y="4399"/>
                  <a:pt x="4488" y="4386"/>
                  <a:pt x="4502" y="4393"/>
                </a:cubicBezTo>
                <a:cubicBezTo>
                  <a:pt x="4513" y="4399"/>
                  <a:pt x="4513" y="4396"/>
                  <a:pt x="4513" y="4384"/>
                </a:cubicBezTo>
                <a:cubicBezTo>
                  <a:pt x="4512" y="4360"/>
                  <a:pt x="4531" y="4375"/>
                  <a:pt x="4540" y="4372"/>
                </a:cubicBezTo>
                <a:cubicBezTo>
                  <a:pt x="4557" y="4368"/>
                  <a:pt x="4552" y="4381"/>
                  <a:pt x="4552" y="4388"/>
                </a:cubicBezTo>
                <a:cubicBezTo>
                  <a:pt x="4550" y="4413"/>
                  <a:pt x="4558" y="4437"/>
                  <a:pt x="4544" y="4461"/>
                </a:cubicBezTo>
                <a:cubicBezTo>
                  <a:pt x="4540" y="4468"/>
                  <a:pt x="4544" y="4483"/>
                  <a:pt x="4558" y="4490"/>
                </a:cubicBezTo>
                <a:cubicBezTo>
                  <a:pt x="4577" y="4499"/>
                  <a:pt x="4573" y="4511"/>
                  <a:pt x="4557" y="4518"/>
                </a:cubicBezTo>
                <a:cubicBezTo>
                  <a:pt x="4533" y="4528"/>
                  <a:pt x="4519" y="4556"/>
                  <a:pt x="4488" y="4551"/>
                </a:cubicBezTo>
                <a:cubicBezTo>
                  <a:pt x="4484" y="4550"/>
                  <a:pt x="4479" y="4559"/>
                  <a:pt x="4474" y="4564"/>
                </a:cubicBezTo>
                <a:cubicBezTo>
                  <a:pt x="4455" y="4581"/>
                  <a:pt x="4449" y="4612"/>
                  <a:pt x="4418" y="4618"/>
                </a:cubicBezTo>
                <a:cubicBezTo>
                  <a:pt x="4410" y="4620"/>
                  <a:pt x="4404" y="4631"/>
                  <a:pt x="4407" y="4640"/>
                </a:cubicBezTo>
                <a:cubicBezTo>
                  <a:pt x="4413" y="4657"/>
                  <a:pt x="4419" y="4674"/>
                  <a:pt x="4428" y="4690"/>
                </a:cubicBezTo>
                <a:cubicBezTo>
                  <a:pt x="4434" y="4700"/>
                  <a:pt x="4452" y="4703"/>
                  <a:pt x="4454" y="4692"/>
                </a:cubicBezTo>
                <a:cubicBezTo>
                  <a:pt x="4463" y="4648"/>
                  <a:pt x="4483" y="4671"/>
                  <a:pt x="4502" y="4680"/>
                </a:cubicBezTo>
                <a:cubicBezTo>
                  <a:pt x="4515" y="4686"/>
                  <a:pt x="4528" y="4689"/>
                  <a:pt x="4542" y="4693"/>
                </a:cubicBezTo>
                <a:cubicBezTo>
                  <a:pt x="4547" y="4670"/>
                  <a:pt x="4525" y="4661"/>
                  <a:pt x="4520" y="4645"/>
                </a:cubicBezTo>
                <a:cubicBezTo>
                  <a:pt x="4544" y="4645"/>
                  <a:pt x="4544" y="4645"/>
                  <a:pt x="4544" y="4645"/>
                </a:cubicBezTo>
                <a:cubicBezTo>
                  <a:pt x="4527" y="4627"/>
                  <a:pt x="4513" y="4607"/>
                  <a:pt x="4491" y="4595"/>
                </a:cubicBezTo>
                <a:cubicBezTo>
                  <a:pt x="4485" y="4592"/>
                  <a:pt x="4481" y="4589"/>
                  <a:pt x="4482" y="4582"/>
                </a:cubicBezTo>
                <a:cubicBezTo>
                  <a:pt x="4484" y="4576"/>
                  <a:pt x="4489" y="4566"/>
                  <a:pt x="4494" y="4567"/>
                </a:cubicBezTo>
                <a:cubicBezTo>
                  <a:pt x="4526" y="4577"/>
                  <a:pt x="4539" y="4548"/>
                  <a:pt x="4560" y="4535"/>
                </a:cubicBezTo>
                <a:cubicBezTo>
                  <a:pt x="4587" y="4575"/>
                  <a:pt x="4565" y="4613"/>
                  <a:pt x="4559" y="4651"/>
                </a:cubicBezTo>
                <a:cubicBezTo>
                  <a:pt x="4566" y="4656"/>
                  <a:pt x="4566" y="4671"/>
                  <a:pt x="4576" y="4669"/>
                </a:cubicBezTo>
                <a:cubicBezTo>
                  <a:pt x="4591" y="4665"/>
                  <a:pt x="4571" y="4650"/>
                  <a:pt x="4582" y="4641"/>
                </a:cubicBezTo>
                <a:cubicBezTo>
                  <a:pt x="4595" y="4664"/>
                  <a:pt x="4623" y="4670"/>
                  <a:pt x="4637" y="4692"/>
                </a:cubicBezTo>
                <a:cubicBezTo>
                  <a:pt x="4644" y="4703"/>
                  <a:pt x="4653" y="4705"/>
                  <a:pt x="4664" y="4702"/>
                </a:cubicBezTo>
                <a:cubicBezTo>
                  <a:pt x="4667" y="4701"/>
                  <a:pt x="4671" y="4697"/>
                  <a:pt x="4671" y="4694"/>
                </a:cubicBezTo>
                <a:cubicBezTo>
                  <a:pt x="4671" y="4682"/>
                  <a:pt x="4661" y="4679"/>
                  <a:pt x="4653" y="4674"/>
                </a:cubicBezTo>
                <a:cubicBezTo>
                  <a:pt x="4629" y="4659"/>
                  <a:pt x="4606" y="4643"/>
                  <a:pt x="4593" y="4617"/>
                </a:cubicBezTo>
                <a:cubicBezTo>
                  <a:pt x="4590" y="4611"/>
                  <a:pt x="4583" y="4600"/>
                  <a:pt x="4594" y="4594"/>
                </a:cubicBezTo>
                <a:cubicBezTo>
                  <a:pt x="4604" y="4587"/>
                  <a:pt x="4612" y="4590"/>
                  <a:pt x="4618" y="4601"/>
                </a:cubicBezTo>
                <a:cubicBezTo>
                  <a:pt x="4621" y="4606"/>
                  <a:pt x="4625" y="4611"/>
                  <a:pt x="4634" y="4609"/>
                </a:cubicBezTo>
                <a:cubicBezTo>
                  <a:pt x="4656" y="4603"/>
                  <a:pt x="4676" y="4601"/>
                  <a:pt x="4670" y="4635"/>
                </a:cubicBezTo>
                <a:cubicBezTo>
                  <a:pt x="4669" y="4642"/>
                  <a:pt x="4671" y="4648"/>
                  <a:pt x="4679" y="4652"/>
                </a:cubicBezTo>
                <a:cubicBezTo>
                  <a:pt x="4695" y="4658"/>
                  <a:pt x="4716" y="4655"/>
                  <a:pt x="4727" y="4674"/>
                </a:cubicBezTo>
                <a:cubicBezTo>
                  <a:pt x="4740" y="4653"/>
                  <a:pt x="4762" y="4696"/>
                  <a:pt x="4775" y="4668"/>
                </a:cubicBezTo>
                <a:cubicBezTo>
                  <a:pt x="4782" y="4689"/>
                  <a:pt x="4799" y="4659"/>
                  <a:pt x="4802" y="4672"/>
                </a:cubicBezTo>
                <a:cubicBezTo>
                  <a:pt x="4811" y="4710"/>
                  <a:pt x="4823" y="4693"/>
                  <a:pt x="4838" y="4669"/>
                </a:cubicBezTo>
                <a:cubicBezTo>
                  <a:pt x="4841" y="4689"/>
                  <a:pt x="4841" y="4703"/>
                  <a:pt x="4846" y="4716"/>
                </a:cubicBezTo>
                <a:cubicBezTo>
                  <a:pt x="4851" y="4731"/>
                  <a:pt x="4858" y="4749"/>
                  <a:pt x="4878" y="4730"/>
                </a:cubicBezTo>
                <a:cubicBezTo>
                  <a:pt x="4883" y="4726"/>
                  <a:pt x="4889" y="4721"/>
                  <a:pt x="4892" y="4729"/>
                </a:cubicBezTo>
                <a:cubicBezTo>
                  <a:pt x="4906" y="4761"/>
                  <a:pt x="4912" y="4730"/>
                  <a:pt x="4918" y="4727"/>
                </a:cubicBezTo>
                <a:cubicBezTo>
                  <a:pt x="4951" y="4755"/>
                  <a:pt x="4983" y="4781"/>
                  <a:pt x="5015" y="4808"/>
                </a:cubicBezTo>
                <a:cubicBezTo>
                  <a:pt x="5014" y="4809"/>
                  <a:pt x="5010" y="4811"/>
                  <a:pt x="5008" y="4813"/>
                </a:cubicBezTo>
                <a:cubicBezTo>
                  <a:pt x="4997" y="4824"/>
                  <a:pt x="4991" y="4837"/>
                  <a:pt x="5002" y="4849"/>
                </a:cubicBezTo>
                <a:cubicBezTo>
                  <a:pt x="5015" y="4864"/>
                  <a:pt x="5023" y="4853"/>
                  <a:pt x="5031" y="4841"/>
                </a:cubicBezTo>
                <a:cubicBezTo>
                  <a:pt x="5035" y="4836"/>
                  <a:pt x="5040" y="4833"/>
                  <a:pt x="5044" y="4841"/>
                </a:cubicBezTo>
                <a:cubicBezTo>
                  <a:pt x="5056" y="4863"/>
                  <a:pt x="5072" y="4847"/>
                  <a:pt x="5085" y="4845"/>
                </a:cubicBezTo>
                <a:cubicBezTo>
                  <a:pt x="5099" y="4842"/>
                  <a:pt x="5092" y="4825"/>
                  <a:pt x="5094" y="4814"/>
                </a:cubicBezTo>
                <a:cubicBezTo>
                  <a:pt x="5095" y="4807"/>
                  <a:pt x="5086" y="4800"/>
                  <a:pt x="5096" y="4793"/>
                </a:cubicBezTo>
                <a:cubicBezTo>
                  <a:pt x="5110" y="4785"/>
                  <a:pt x="5104" y="4777"/>
                  <a:pt x="5092" y="4774"/>
                </a:cubicBezTo>
                <a:cubicBezTo>
                  <a:pt x="5066" y="4768"/>
                  <a:pt x="5041" y="4762"/>
                  <a:pt x="5048" y="4726"/>
                </a:cubicBezTo>
                <a:cubicBezTo>
                  <a:pt x="5049" y="4725"/>
                  <a:pt x="5047" y="4724"/>
                  <a:pt x="5047" y="4723"/>
                </a:cubicBezTo>
                <a:cubicBezTo>
                  <a:pt x="5040" y="4715"/>
                  <a:pt x="5045" y="4709"/>
                  <a:pt x="5053" y="4711"/>
                </a:cubicBezTo>
                <a:cubicBezTo>
                  <a:pt x="5076" y="4716"/>
                  <a:pt x="5075" y="4705"/>
                  <a:pt x="5074" y="4687"/>
                </a:cubicBezTo>
                <a:cubicBezTo>
                  <a:pt x="5073" y="4677"/>
                  <a:pt x="5078" y="4665"/>
                  <a:pt x="5084" y="4654"/>
                </a:cubicBezTo>
                <a:cubicBezTo>
                  <a:pt x="5090" y="4643"/>
                  <a:pt x="5089" y="4633"/>
                  <a:pt x="5072" y="4629"/>
                </a:cubicBezTo>
                <a:cubicBezTo>
                  <a:pt x="5038" y="4622"/>
                  <a:pt x="5034" y="4608"/>
                  <a:pt x="5056" y="4580"/>
                </a:cubicBezTo>
                <a:cubicBezTo>
                  <a:pt x="5067" y="4566"/>
                  <a:pt x="5059" y="4518"/>
                  <a:pt x="5042" y="4512"/>
                </a:cubicBezTo>
                <a:cubicBezTo>
                  <a:pt x="5024" y="4505"/>
                  <a:pt x="5020" y="4493"/>
                  <a:pt x="5015" y="4476"/>
                </a:cubicBezTo>
                <a:cubicBezTo>
                  <a:pt x="5006" y="4443"/>
                  <a:pt x="4956" y="4416"/>
                  <a:pt x="4934" y="4430"/>
                </a:cubicBezTo>
                <a:cubicBezTo>
                  <a:pt x="4928" y="4407"/>
                  <a:pt x="4931" y="4382"/>
                  <a:pt x="4920" y="4359"/>
                </a:cubicBezTo>
                <a:cubicBezTo>
                  <a:pt x="4952" y="4362"/>
                  <a:pt x="4967" y="4392"/>
                  <a:pt x="4997" y="4396"/>
                </a:cubicBezTo>
                <a:cubicBezTo>
                  <a:pt x="5026" y="4399"/>
                  <a:pt x="5042" y="4411"/>
                  <a:pt x="5028" y="4446"/>
                </a:cubicBezTo>
                <a:cubicBezTo>
                  <a:pt x="5025" y="4454"/>
                  <a:pt x="5036" y="4479"/>
                  <a:pt x="5044" y="4480"/>
                </a:cubicBezTo>
                <a:cubicBezTo>
                  <a:pt x="5064" y="4484"/>
                  <a:pt x="5082" y="4491"/>
                  <a:pt x="5098" y="4505"/>
                </a:cubicBezTo>
                <a:cubicBezTo>
                  <a:pt x="5104" y="4493"/>
                  <a:pt x="5089" y="4478"/>
                  <a:pt x="5103" y="4474"/>
                </a:cubicBezTo>
                <a:cubicBezTo>
                  <a:pt x="5139" y="4464"/>
                  <a:pt x="5121" y="4452"/>
                  <a:pt x="5107" y="4438"/>
                </a:cubicBezTo>
                <a:cubicBezTo>
                  <a:pt x="5100" y="4430"/>
                  <a:pt x="5089" y="4414"/>
                  <a:pt x="5099" y="4409"/>
                </a:cubicBezTo>
                <a:cubicBezTo>
                  <a:pt x="5120" y="4399"/>
                  <a:pt x="5126" y="4378"/>
                  <a:pt x="5141" y="4361"/>
                </a:cubicBezTo>
                <a:cubicBezTo>
                  <a:pt x="5150" y="4372"/>
                  <a:pt x="5157" y="4387"/>
                  <a:pt x="5175" y="4387"/>
                </a:cubicBezTo>
                <a:cubicBezTo>
                  <a:pt x="5168" y="4362"/>
                  <a:pt x="5184" y="4341"/>
                  <a:pt x="5177" y="4317"/>
                </a:cubicBezTo>
                <a:cubicBezTo>
                  <a:pt x="5186" y="4318"/>
                  <a:pt x="5190" y="4325"/>
                  <a:pt x="5198" y="4324"/>
                </a:cubicBezTo>
                <a:cubicBezTo>
                  <a:pt x="5206" y="4323"/>
                  <a:pt x="5213" y="4327"/>
                  <a:pt x="5217" y="4334"/>
                </a:cubicBezTo>
                <a:cubicBezTo>
                  <a:pt x="5225" y="4347"/>
                  <a:pt x="5237" y="4348"/>
                  <a:pt x="5250" y="4347"/>
                </a:cubicBezTo>
                <a:cubicBezTo>
                  <a:pt x="5273" y="4346"/>
                  <a:pt x="5289" y="4363"/>
                  <a:pt x="5278" y="4381"/>
                </a:cubicBezTo>
                <a:cubicBezTo>
                  <a:pt x="5264" y="4404"/>
                  <a:pt x="5273" y="4422"/>
                  <a:pt x="5280" y="4441"/>
                </a:cubicBezTo>
                <a:cubicBezTo>
                  <a:pt x="5302" y="4416"/>
                  <a:pt x="5316" y="4408"/>
                  <a:pt x="5331" y="4413"/>
                </a:cubicBezTo>
                <a:cubicBezTo>
                  <a:pt x="5320" y="4421"/>
                  <a:pt x="5319" y="4430"/>
                  <a:pt x="5324" y="4481"/>
                </a:cubicBezTo>
                <a:cubicBezTo>
                  <a:pt x="5314" y="4477"/>
                  <a:pt x="5304" y="4474"/>
                  <a:pt x="5295" y="4468"/>
                </a:cubicBezTo>
                <a:cubicBezTo>
                  <a:pt x="5290" y="4465"/>
                  <a:pt x="5286" y="4459"/>
                  <a:pt x="5281" y="4467"/>
                </a:cubicBezTo>
                <a:cubicBezTo>
                  <a:pt x="5277" y="4473"/>
                  <a:pt x="5282" y="4480"/>
                  <a:pt x="5287" y="4481"/>
                </a:cubicBezTo>
                <a:cubicBezTo>
                  <a:pt x="5306" y="4485"/>
                  <a:pt x="5321" y="4501"/>
                  <a:pt x="5341" y="4501"/>
                </a:cubicBezTo>
                <a:cubicBezTo>
                  <a:pt x="5364" y="4502"/>
                  <a:pt x="5371" y="4512"/>
                  <a:pt x="5361" y="4532"/>
                </a:cubicBezTo>
                <a:cubicBezTo>
                  <a:pt x="5358" y="4537"/>
                  <a:pt x="5356" y="4542"/>
                  <a:pt x="5353" y="4548"/>
                </a:cubicBezTo>
                <a:cubicBezTo>
                  <a:pt x="5348" y="4559"/>
                  <a:pt x="5350" y="4569"/>
                  <a:pt x="5359" y="4576"/>
                </a:cubicBezTo>
                <a:cubicBezTo>
                  <a:pt x="5369" y="4585"/>
                  <a:pt x="5373" y="4573"/>
                  <a:pt x="5379" y="4567"/>
                </a:cubicBezTo>
                <a:cubicBezTo>
                  <a:pt x="5386" y="4560"/>
                  <a:pt x="5400" y="4557"/>
                  <a:pt x="5403" y="4566"/>
                </a:cubicBezTo>
                <a:cubicBezTo>
                  <a:pt x="5412" y="4588"/>
                  <a:pt x="5439" y="4600"/>
                  <a:pt x="5437" y="4628"/>
                </a:cubicBezTo>
                <a:cubicBezTo>
                  <a:pt x="5454" y="4622"/>
                  <a:pt x="5461" y="4602"/>
                  <a:pt x="5481" y="4607"/>
                </a:cubicBezTo>
                <a:cubicBezTo>
                  <a:pt x="5504" y="4612"/>
                  <a:pt x="5512" y="4591"/>
                  <a:pt x="5518" y="4577"/>
                </a:cubicBezTo>
                <a:cubicBezTo>
                  <a:pt x="5524" y="4562"/>
                  <a:pt x="5507" y="4557"/>
                  <a:pt x="5495" y="4554"/>
                </a:cubicBezTo>
                <a:cubicBezTo>
                  <a:pt x="5490" y="4552"/>
                  <a:pt x="5487" y="4549"/>
                  <a:pt x="5486" y="4544"/>
                </a:cubicBezTo>
                <a:cubicBezTo>
                  <a:pt x="5482" y="4515"/>
                  <a:pt x="5453" y="4504"/>
                  <a:pt x="5439" y="4484"/>
                </a:cubicBezTo>
                <a:cubicBezTo>
                  <a:pt x="5435" y="4479"/>
                  <a:pt x="5426" y="4475"/>
                  <a:pt x="5423" y="4479"/>
                </a:cubicBezTo>
                <a:cubicBezTo>
                  <a:pt x="5413" y="4493"/>
                  <a:pt x="5403" y="4486"/>
                  <a:pt x="5399" y="4478"/>
                </a:cubicBezTo>
                <a:cubicBezTo>
                  <a:pt x="5393" y="4463"/>
                  <a:pt x="5413" y="4452"/>
                  <a:pt x="5408" y="4436"/>
                </a:cubicBezTo>
                <a:cubicBezTo>
                  <a:pt x="5418" y="4437"/>
                  <a:pt x="5423" y="4446"/>
                  <a:pt x="5432" y="4457"/>
                </a:cubicBezTo>
                <a:cubicBezTo>
                  <a:pt x="5428" y="4424"/>
                  <a:pt x="5458" y="4431"/>
                  <a:pt x="5468" y="4416"/>
                </a:cubicBezTo>
                <a:cubicBezTo>
                  <a:pt x="5468" y="4429"/>
                  <a:pt x="5472" y="4438"/>
                  <a:pt x="5478" y="4448"/>
                </a:cubicBezTo>
                <a:cubicBezTo>
                  <a:pt x="5483" y="4457"/>
                  <a:pt x="5489" y="4463"/>
                  <a:pt x="5497" y="4451"/>
                </a:cubicBezTo>
                <a:cubicBezTo>
                  <a:pt x="5512" y="4429"/>
                  <a:pt x="5525" y="4437"/>
                  <a:pt x="5538" y="4453"/>
                </a:cubicBezTo>
                <a:cubicBezTo>
                  <a:pt x="5548" y="4466"/>
                  <a:pt x="5554" y="4463"/>
                  <a:pt x="5555" y="4449"/>
                </a:cubicBezTo>
                <a:cubicBezTo>
                  <a:pt x="5557" y="4435"/>
                  <a:pt x="5568" y="4436"/>
                  <a:pt x="5576" y="4432"/>
                </a:cubicBezTo>
                <a:cubicBezTo>
                  <a:pt x="5580" y="4431"/>
                  <a:pt x="5584" y="4428"/>
                  <a:pt x="5586" y="4433"/>
                </a:cubicBezTo>
                <a:cubicBezTo>
                  <a:pt x="5588" y="4436"/>
                  <a:pt x="5589" y="4441"/>
                  <a:pt x="5586" y="4444"/>
                </a:cubicBezTo>
                <a:cubicBezTo>
                  <a:pt x="5560" y="4460"/>
                  <a:pt x="5566" y="4488"/>
                  <a:pt x="5563" y="4512"/>
                </a:cubicBezTo>
                <a:cubicBezTo>
                  <a:pt x="5560" y="4539"/>
                  <a:pt x="5572" y="4541"/>
                  <a:pt x="5599" y="4537"/>
                </a:cubicBezTo>
                <a:cubicBezTo>
                  <a:pt x="5627" y="4533"/>
                  <a:pt x="5618" y="4515"/>
                  <a:pt x="5619" y="4499"/>
                </a:cubicBezTo>
                <a:cubicBezTo>
                  <a:pt x="5639" y="4518"/>
                  <a:pt x="5654" y="4516"/>
                  <a:pt x="5651" y="4511"/>
                </a:cubicBezTo>
                <a:cubicBezTo>
                  <a:pt x="5637" y="4488"/>
                  <a:pt x="5677" y="4451"/>
                  <a:pt x="5631" y="4439"/>
                </a:cubicBezTo>
                <a:cubicBezTo>
                  <a:pt x="5626" y="4438"/>
                  <a:pt x="5622" y="4425"/>
                  <a:pt x="5622" y="4419"/>
                </a:cubicBezTo>
                <a:cubicBezTo>
                  <a:pt x="5624" y="4400"/>
                  <a:pt x="5628" y="4382"/>
                  <a:pt x="5631" y="4363"/>
                </a:cubicBezTo>
                <a:cubicBezTo>
                  <a:pt x="5642" y="4370"/>
                  <a:pt x="5636" y="4376"/>
                  <a:pt x="5636" y="4383"/>
                </a:cubicBezTo>
                <a:cubicBezTo>
                  <a:pt x="5635" y="4401"/>
                  <a:pt x="5663" y="4422"/>
                  <a:pt x="5676" y="4411"/>
                </a:cubicBezTo>
                <a:cubicBezTo>
                  <a:pt x="5684" y="4404"/>
                  <a:pt x="5690" y="4405"/>
                  <a:pt x="5697" y="4407"/>
                </a:cubicBezTo>
                <a:cubicBezTo>
                  <a:pt x="5722" y="4412"/>
                  <a:pt x="5739" y="4407"/>
                  <a:pt x="5737" y="4375"/>
                </a:cubicBezTo>
                <a:cubicBezTo>
                  <a:pt x="5747" y="4381"/>
                  <a:pt x="5748" y="4392"/>
                  <a:pt x="5758" y="4394"/>
                </a:cubicBezTo>
                <a:cubicBezTo>
                  <a:pt x="5766" y="4396"/>
                  <a:pt x="5778" y="4394"/>
                  <a:pt x="5774" y="4386"/>
                </a:cubicBezTo>
                <a:cubicBezTo>
                  <a:pt x="5764" y="4367"/>
                  <a:pt x="5761" y="4338"/>
                  <a:pt x="5747" y="4331"/>
                </a:cubicBezTo>
                <a:cubicBezTo>
                  <a:pt x="5724" y="4320"/>
                  <a:pt x="5725" y="4304"/>
                  <a:pt x="5718" y="4283"/>
                </a:cubicBezTo>
                <a:cubicBezTo>
                  <a:pt x="5727" y="4289"/>
                  <a:pt x="5732" y="4292"/>
                  <a:pt x="5736" y="4296"/>
                </a:cubicBezTo>
                <a:cubicBezTo>
                  <a:pt x="5740" y="4300"/>
                  <a:pt x="5743" y="4307"/>
                  <a:pt x="5750" y="4302"/>
                </a:cubicBezTo>
                <a:cubicBezTo>
                  <a:pt x="5755" y="4298"/>
                  <a:pt x="5754" y="4291"/>
                  <a:pt x="5751" y="4286"/>
                </a:cubicBezTo>
                <a:cubicBezTo>
                  <a:pt x="5748" y="4281"/>
                  <a:pt x="5743" y="4274"/>
                  <a:pt x="5739" y="4274"/>
                </a:cubicBezTo>
                <a:cubicBezTo>
                  <a:pt x="5716" y="4270"/>
                  <a:pt x="5723" y="4257"/>
                  <a:pt x="5728" y="4244"/>
                </a:cubicBezTo>
                <a:cubicBezTo>
                  <a:pt x="5730" y="4235"/>
                  <a:pt x="5728" y="4220"/>
                  <a:pt x="5720" y="4226"/>
                </a:cubicBezTo>
                <a:cubicBezTo>
                  <a:pt x="5691" y="4247"/>
                  <a:pt x="5673" y="4221"/>
                  <a:pt x="5654" y="4211"/>
                </a:cubicBezTo>
                <a:cubicBezTo>
                  <a:pt x="5646" y="4207"/>
                  <a:pt x="5621" y="4206"/>
                  <a:pt x="5628" y="4195"/>
                </a:cubicBezTo>
                <a:cubicBezTo>
                  <a:pt x="5641" y="4176"/>
                  <a:pt x="5646" y="4206"/>
                  <a:pt x="5658" y="4207"/>
                </a:cubicBezTo>
                <a:cubicBezTo>
                  <a:pt x="5665" y="4208"/>
                  <a:pt x="5672" y="4216"/>
                  <a:pt x="5679" y="4209"/>
                </a:cubicBezTo>
                <a:cubicBezTo>
                  <a:pt x="5687" y="4202"/>
                  <a:pt x="5681" y="4195"/>
                  <a:pt x="5677" y="4189"/>
                </a:cubicBezTo>
                <a:cubicBezTo>
                  <a:pt x="5664" y="4168"/>
                  <a:pt x="5661" y="4143"/>
                  <a:pt x="5643" y="4126"/>
                </a:cubicBezTo>
                <a:cubicBezTo>
                  <a:pt x="5628" y="4112"/>
                  <a:pt x="5630" y="4097"/>
                  <a:pt x="5645" y="4084"/>
                </a:cubicBezTo>
                <a:cubicBezTo>
                  <a:pt x="5657" y="4074"/>
                  <a:pt x="5665" y="4067"/>
                  <a:pt x="5642" y="4060"/>
                </a:cubicBezTo>
                <a:cubicBezTo>
                  <a:pt x="5634" y="4058"/>
                  <a:pt x="5623" y="4049"/>
                  <a:pt x="5620" y="4045"/>
                </a:cubicBezTo>
                <a:cubicBezTo>
                  <a:pt x="5607" y="4019"/>
                  <a:pt x="5609" y="4018"/>
                  <a:pt x="5583" y="4020"/>
                </a:cubicBezTo>
                <a:cubicBezTo>
                  <a:pt x="5566" y="4021"/>
                  <a:pt x="5566" y="4016"/>
                  <a:pt x="5572" y="4002"/>
                </a:cubicBezTo>
                <a:cubicBezTo>
                  <a:pt x="5576" y="3991"/>
                  <a:pt x="5581" y="3987"/>
                  <a:pt x="5592" y="3986"/>
                </a:cubicBezTo>
                <a:cubicBezTo>
                  <a:pt x="5615" y="3986"/>
                  <a:pt x="5615" y="3949"/>
                  <a:pt x="5643" y="3955"/>
                </a:cubicBezTo>
                <a:cubicBezTo>
                  <a:pt x="5642" y="3950"/>
                  <a:pt x="5643" y="3945"/>
                  <a:pt x="5641" y="3941"/>
                </a:cubicBezTo>
                <a:cubicBezTo>
                  <a:pt x="5639" y="3935"/>
                  <a:pt x="5634" y="3929"/>
                  <a:pt x="5633" y="3923"/>
                </a:cubicBezTo>
                <a:cubicBezTo>
                  <a:pt x="5630" y="3903"/>
                  <a:pt x="5612" y="3905"/>
                  <a:pt x="5601" y="3902"/>
                </a:cubicBezTo>
                <a:cubicBezTo>
                  <a:pt x="5590" y="3899"/>
                  <a:pt x="5576" y="3908"/>
                  <a:pt x="5575" y="3924"/>
                </a:cubicBezTo>
                <a:cubicBezTo>
                  <a:pt x="5574" y="3935"/>
                  <a:pt x="5568" y="3942"/>
                  <a:pt x="5564" y="3951"/>
                </a:cubicBezTo>
                <a:cubicBezTo>
                  <a:pt x="5563" y="3954"/>
                  <a:pt x="5564" y="3965"/>
                  <a:pt x="5558" y="3958"/>
                </a:cubicBezTo>
                <a:cubicBezTo>
                  <a:pt x="5537" y="3935"/>
                  <a:pt x="5514" y="3984"/>
                  <a:pt x="5494" y="3954"/>
                </a:cubicBezTo>
                <a:cubicBezTo>
                  <a:pt x="5493" y="3952"/>
                  <a:pt x="5491" y="3962"/>
                  <a:pt x="5488" y="3965"/>
                </a:cubicBezTo>
                <a:cubicBezTo>
                  <a:pt x="5482" y="3974"/>
                  <a:pt x="5471" y="3972"/>
                  <a:pt x="5463" y="3972"/>
                </a:cubicBezTo>
                <a:cubicBezTo>
                  <a:pt x="5458" y="3972"/>
                  <a:pt x="5450" y="3966"/>
                  <a:pt x="5450" y="3958"/>
                </a:cubicBezTo>
                <a:cubicBezTo>
                  <a:pt x="5450" y="3946"/>
                  <a:pt x="5461" y="3946"/>
                  <a:pt x="5465" y="3942"/>
                </a:cubicBezTo>
                <a:cubicBezTo>
                  <a:pt x="5471" y="3935"/>
                  <a:pt x="5507" y="3941"/>
                  <a:pt x="5480" y="3916"/>
                </a:cubicBezTo>
                <a:cubicBezTo>
                  <a:pt x="5476" y="3913"/>
                  <a:pt x="5482" y="3910"/>
                  <a:pt x="5484" y="3906"/>
                </a:cubicBezTo>
                <a:cubicBezTo>
                  <a:pt x="5498" y="3884"/>
                  <a:pt x="5493" y="3873"/>
                  <a:pt x="5466" y="3871"/>
                </a:cubicBezTo>
                <a:cubicBezTo>
                  <a:pt x="5458" y="3870"/>
                  <a:pt x="5450" y="3871"/>
                  <a:pt x="5442" y="3871"/>
                </a:cubicBezTo>
                <a:cubicBezTo>
                  <a:pt x="5469" y="3864"/>
                  <a:pt x="5489" y="3856"/>
                  <a:pt x="5459" y="3825"/>
                </a:cubicBezTo>
                <a:cubicBezTo>
                  <a:pt x="5467" y="3823"/>
                  <a:pt x="5473" y="3822"/>
                  <a:pt x="5478" y="3821"/>
                </a:cubicBezTo>
                <a:cubicBezTo>
                  <a:pt x="5523" y="3775"/>
                  <a:pt x="5523" y="3775"/>
                  <a:pt x="5523" y="3775"/>
                </a:cubicBezTo>
                <a:cubicBezTo>
                  <a:pt x="5556" y="3779"/>
                  <a:pt x="5547" y="3754"/>
                  <a:pt x="5548" y="3737"/>
                </a:cubicBezTo>
                <a:cubicBezTo>
                  <a:pt x="5549" y="3730"/>
                  <a:pt x="5547" y="3721"/>
                  <a:pt x="5557" y="3723"/>
                </a:cubicBezTo>
                <a:cubicBezTo>
                  <a:pt x="5565" y="3724"/>
                  <a:pt x="5572" y="3731"/>
                  <a:pt x="5567" y="3740"/>
                </a:cubicBezTo>
                <a:cubicBezTo>
                  <a:pt x="5562" y="3751"/>
                  <a:pt x="5564" y="3760"/>
                  <a:pt x="5571" y="3767"/>
                </a:cubicBezTo>
                <a:cubicBezTo>
                  <a:pt x="5581" y="3777"/>
                  <a:pt x="5587" y="3789"/>
                  <a:pt x="5592" y="3802"/>
                </a:cubicBezTo>
                <a:cubicBezTo>
                  <a:pt x="5597" y="3815"/>
                  <a:pt x="5605" y="3809"/>
                  <a:pt x="5606" y="3802"/>
                </a:cubicBezTo>
                <a:cubicBezTo>
                  <a:pt x="5608" y="3785"/>
                  <a:pt x="5617" y="3788"/>
                  <a:pt x="5625" y="3794"/>
                </a:cubicBezTo>
                <a:cubicBezTo>
                  <a:pt x="5645" y="3807"/>
                  <a:pt x="5672" y="3799"/>
                  <a:pt x="5689" y="3819"/>
                </a:cubicBezTo>
                <a:cubicBezTo>
                  <a:pt x="5693" y="3823"/>
                  <a:pt x="5701" y="3822"/>
                  <a:pt x="5704" y="3816"/>
                </a:cubicBezTo>
                <a:cubicBezTo>
                  <a:pt x="5707" y="3810"/>
                  <a:pt x="5703" y="3805"/>
                  <a:pt x="5698" y="3801"/>
                </a:cubicBezTo>
                <a:cubicBezTo>
                  <a:pt x="5690" y="3795"/>
                  <a:pt x="5677" y="3796"/>
                  <a:pt x="5675" y="3785"/>
                </a:cubicBezTo>
                <a:cubicBezTo>
                  <a:pt x="5669" y="3756"/>
                  <a:pt x="5656" y="3778"/>
                  <a:pt x="5642" y="3783"/>
                </a:cubicBezTo>
                <a:cubicBezTo>
                  <a:pt x="5652" y="3770"/>
                  <a:pt x="5653" y="3760"/>
                  <a:pt x="5646" y="3748"/>
                </a:cubicBezTo>
                <a:cubicBezTo>
                  <a:pt x="5635" y="3731"/>
                  <a:pt x="5646" y="3727"/>
                  <a:pt x="5660" y="3729"/>
                </a:cubicBezTo>
                <a:cubicBezTo>
                  <a:pt x="5672" y="3731"/>
                  <a:pt x="5683" y="3735"/>
                  <a:pt x="5689" y="3720"/>
                </a:cubicBezTo>
                <a:cubicBezTo>
                  <a:pt x="5691" y="3716"/>
                  <a:pt x="5696" y="3717"/>
                  <a:pt x="5699" y="3720"/>
                </a:cubicBezTo>
                <a:cubicBezTo>
                  <a:pt x="5714" y="3740"/>
                  <a:pt x="5739" y="3747"/>
                  <a:pt x="5756" y="3766"/>
                </a:cubicBezTo>
                <a:cubicBezTo>
                  <a:pt x="5748" y="3775"/>
                  <a:pt x="5720" y="3780"/>
                  <a:pt x="5744" y="3795"/>
                </a:cubicBezTo>
                <a:cubicBezTo>
                  <a:pt x="5760" y="3806"/>
                  <a:pt x="5784" y="3800"/>
                  <a:pt x="5798" y="3818"/>
                </a:cubicBezTo>
                <a:cubicBezTo>
                  <a:pt x="5801" y="3821"/>
                  <a:pt x="5804" y="3816"/>
                  <a:pt x="5806" y="3812"/>
                </a:cubicBezTo>
                <a:cubicBezTo>
                  <a:pt x="5809" y="3804"/>
                  <a:pt x="5814" y="3797"/>
                  <a:pt x="5819" y="3790"/>
                </a:cubicBezTo>
                <a:cubicBezTo>
                  <a:pt x="5826" y="3778"/>
                  <a:pt x="5818" y="3759"/>
                  <a:pt x="5823" y="3757"/>
                </a:cubicBezTo>
                <a:cubicBezTo>
                  <a:pt x="5843" y="3747"/>
                  <a:pt x="5842" y="3735"/>
                  <a:pt x="5836" y="3719"/>
                </a:cubicBezTo>
                <a:cubicBezTo>
                  <a:pt x="5830" y="3700"/>
                  <a:pt x="5814" y="3696"/>
                  <a:pt x="5797" y="3696"/>
                </a:cubicBezTo>
                <a:cubicBezTo>
                  <a:pt x="5802" y="3686"/>
                  <a:pt x="5824" y="3685"/>
                  <a:pt x="5815" y="3671"/>
                </a:cubicBezTo>
                <a:cubicBezTo>
                  <a:pt x="5807" y="3659"/>
                  <a:pt x="5790" y="3661"/>
                  <a:pt x="5780" y="3673"/>
                </a:cubicBezTo>
                <a:cubicBezTo>
                  <a:pt x="5773" y="3682"/>
                  <a:pt x="5764" y="3682"/>
                  <a:pt x="5757" y="3678"/>
                </a:cubicBezTo>
                <a:cubicBezTo>
                  <a:pt x="5747" y="3673"/>
                  <a:pt x="5740" y="3658"/>
                  <a:pt x="5744" y="3651"/>
                </a:cubicBezTo>
                <a:cubicBezTo>
                  <a:pt x="5755" y="3623"/>
                  <a:pt x="5729" y="3618"/>
                  <a:pt x="5718" y="3617"/>
                </a:cubicBezTo>
                <a:cubicBezTo>
                  <a:pt x="5706" y="3616"/>
                  <a:pt x="5683" y="3620"/>
                  <a:pt x="5686" y="3645"/>
                </a:cubicBezTo>
                <a:cubicBezTo>
                  <a:pt x="5687" y="3652"/>
                  <a:pt x="5683" y="3654"/>
                  <a:pt x="5678" y="3654"/>
                </a:cubicBezTo>
                <a:cubicBezTo>
                  <a:pt x="5672" y="3653"/>
                  <a:pt x="5671" y="3649"/>
                  <a:pt x="5671" y="3643"/>
                </a:cubicBezTo>
                <a:cubicBezTo>
                  <a:pt x="5672" y="3622"/>
                  <a:pt x="5685" y="3601"/>
                  <a:pt x="5671" y="3579"/>
                </a:cubicBezTo>
                <a:cubicBezTo>
                  <a:pt x="5668" y="3574"/>
                  <a:pt x="5677" y="3576"/>
                  <a:pt x="5678" y="3574"/>
                </a:cubicBezTo>
                <a:cubicBezTo>
                  <a:pt x="5689" y="3559"/>
                  <a:pt x="5717" y="3570"/>
                  <a:pt x="5722" y="3549"/>
                </a:cubicBezTo>
                <a:cubicBezTo>
                  <a:pt x="5727" y="3530"/>
                  <a:pt x="5736" y="3508"/>
                  <a:pt x="5710" y="3492"/>
                </a:cubicBezTo>
                <a:cubicBezTo>
                  <a:pt x="5733" y="3493"/>
                  <a:pt x="5752" y="3494"/>
                  <a:pt x="5775" y="3496"/>
                </a:cubicBezTo>
                <a:cubicBezTo>
                  <a:pt x="5764" y="3472"/>
                  <a:pt x="5759" y="3451"/>
                  <a:pt x="5772" y="3430"/>
                </a:cubicBezTo>
                <a:cubicBezTo>
                  <a:pt x="5774" y="3428"/>
                  <a:pt x="5773" y="3424"/>
                  <a:pt x="5772" y="3422"/>
                </a:cubicBezTo>
                <a:cubicBezTo>
                  <a:pt x="5750" y="3383"/>
                  <a:pt x="5733" y="3339"/>
                  <a:pt x="5682" y="3327"/>
                </a:cubicBezTo>
                <a:cubicBezTo>
                  <a:pt x="5659" y="3321"/>
                  <a:pt x="5654" y="3291"/>
                  <a:pt x="5673" y="3275"/>
                </a:cubicBezTo>
                <a:cubicBezTo>
                  <a:pt x="5682" y="3268"/>
                  <a:pt x="5681" y="3264"/>
                  <a:pt x="5677" y="3256"/>
                </a:cubicBezTo>
                <a:cubicBezTo>
                  <a:pt x="5664" y="3231"/>
                  <a:pt x="5683" y="3228"/>
                  <a:pt x="5700" y="3222"/>
                </a:cubicBezTo>
                <a:cubicBezTo>
                  <a:pt x="5721" y="3215"/>
                  <a:pt x="5722" y="3229"/>
                  <a:pt x="5726" y="3241"/>
                </a:cubicBezTo>
                <a:cubicBezTo>
                  <a:pt x="5729" y="3254"/>
                  <a:pt x="5734" y="3265"/>
                  <a:pt x="5749" y="3257"/>
                </a:cubicBezTo>
                <a:cubicBezTo>
                  <a:pt x="5762" y="3251"/>
                  <a:pt x="5780" y="3249"/>
                  <a:pt x="5788" y="3242"/>
                </a:cubicBezTo>
                <a:cubicBezTo>
                  <a:pt x="5805" y="3228"/>
                  <a:pt x="5802" y="3196"/>
                  <a:pt x="5829" y="3186"/>
                </a:cubicBezTo>
                <a:cubicBezTo>
                  <a:pt x="5816" y="3165"/>
                  <a:pt x="5836" y="3152"/>
                  <a:pt x="5845" y="3142"/>
                </a:cubicBezTo>
                <a:cubicBezTo>
                  <a:pt x="5859" y="3125"/>
                  <a:pt x="5863" y="3109"/>
                  <a:pt x="5850" y="3096"/>
                </a:cubicBezTo>
                <a:cubicBezTo>
                  <a:pt x="5837" y="3081"/>
                  <a:pt x="5821" y="3060"/>
                  <a:pt x="5794" y="3077"/>
                </a:cubicBezTo>
                <a:cubicBezTo>
                  <a:pt x="5791" y="3080"/>
                  <a:pt x="5783" y="3082"/>
                  <a:pt x="5781" y="3080"/>
                </a:cubicBezTo>
                <a:cubicBezTo>
                  <a:pt x="5759" y="3061"/>
                  <a:pt x="5753" y="3077"/>
                  <a:pt x="5749" y="3096"/>
                </a:cubicBezTo>
                <a:cubicBezTo>
                  <a:pt x="5737" y="3088"/>
                  <a:pt x="5728" y="3081"/>
                  <a:pt x="5736" y="3067"/>
                </a:cubicBezTo>
                <a:cubicBezTo>
                  <a:pt x="5740" y="3060"/>
                  <a:pt x="5743" y="3054"/>
                  <a:pt x="5754" y="3055"/>
                </a:cubicBezTo>
                <a:cubicBezTo>
                  <a:pt x="5767" y="3057"/>
                  <a:pt x="5787" y="3059"/>
                  <a:pt x="5792" y="3052"/>
                </a:cubicBezTo>
                <a:cubicBezTo>
                  <a:pt x="5802" y="3038"/>
                  <a:pt x="5789" y="3023"/>
                  <a:pt x="5779" y="3010"/>
                </a:cubicBezTo>
                <a:cubicBezTo>
                  <a:pt x="5778" y="3008"/>
                  <a:pt x="5776" y="3006"/>
                  <a:pt x="5775" y="3003"/>
                </a:cubicBezTo>
                <a:cubicBezTo>
                  <a:pt x="5760" y="2977"/>
                  <a:pt x="5763" y="2969"/>
                  <a:pt x="5792" y="2967"/>
                </a:cubicBezTo>
                <a:cubicBezTo>
                  <a:pt x="5834" y="2962"/>
                  <a:pt x="5843" y="2969"/>
                  <a:pt x="5850" y="3007"/>
                </a:cubicBezTo>
                <a:cubicBezTo>
                  <a:pt x="5852" y="3019"/>
                  <a:pt x="5854" y="3040"/>
                  <a:pt x="5867" y="3039"/>
                </a:cubicBezTo>
                <a:cubicBezTo>
                  <a:pt x="5883" y="3037"/>
                  <a:pt x="5883" y="3017"/>
                  <a:pt x="5881" y="3002"/>
                </a:cubicBezTo>
                <a:cubicBezTo>
                  <a:pt x="5880" y="2998"/>
                  <a:pt x="5873" y="2991"/>
                  <a:pt x="5880" y="2991"/>
                </a:cubicBezTo>
                <a:cubicBezTo>
                  <a:pt x="5902" y="2991"/>
                  <a:pt x="5894" y="2980"/>
                  <a:pt x="5889" y="2971"/>
                </a:cubicBezTo>
                <a:cubicBezTo>
                  <a:pt x="5886" y="2965"/>
                  <a:pt x="5886" y="2963"/>
                  <a:pt x="5893" y="2963"/>
                </a:cubicBezTo>
                <a:cubicBezTo>
                  <a:pt x="5902" y="2962"/>
                  <a:pt x="5910" y="2961"/>
                  <a:pt x="5909" y="2950"/>
                </a:cubicBezTo>
                <a:cubicBezTo>
                  <a:pt x="5908" y="2940"/>
                  <a:pt x="5900" y="2935"/>
                  <a:pt x="5892" y="2932"/>
                </a:cubicBezTo>
                <a:cubicBezTo>
                  <a:pt x="5870" y="2925"/>
                  <a:pt x="5849" y="2913"/>
                  <a:pt x="5824" y="2923"/>
                </a:cubicBezTo>
                <a:cubicBezTo>
                  <a:pt x="5817" y="2926"/>
                  <a:pt x="5804" y="2925"/>
                  <a:pt x="5810" y="2914"/>
                </a:cubicBezTo>
                <a:cubicBezTo>
                  <a:pt x="5817" y="2904"/>
                  <a:pt x="5810" y="2893"/>
                  <a:pt x="5816" y="2885"/>
                </a:cubicBezTo>
                <a:cubicBezTo>
                  <a:pt x="5830" y="2865"/>
                  <a:pt x="5818" y="2861"/>
                  <a:pt x="5802" y="2860"/>
                </a:cubicBezTo>
                <a:cubicBezTo>
                  <a:pt x="5776" y="2859"/>
                  <a:pt x="5755" y="2857"/>
                  <a:pt x="5750" y="2823"/>
                </a:cubicBezTo>
                <a:cubicBezTo>
                  <a:pt x="5747" y="2805"/>
                  <a:pt x="5749" y="2788"/>
                  <a:pt x="5758" y="2780"/>
                </a:cubicBezTo>
                <a:cubicBezTo>
                  <a:pt x="5772" y="2770"/>
                  <a:pt x="5775" y="2758"/>
                  <a:pt x="5777" y="2744"/>
                </a:cubicBezTo>
                <a:cubicBezTo>
                  <a:pt x="5780" y="2727"/>
                  <a:pt x="5794" y="2718"/>
                  <a:pt x="5805" y="2729"/>
                </a:cubicBezTo>
                <a:cubicBezTo>
                  <a:pt x="5827" y="2748"/>
                  <a:pt x="5842" y="2741"/>
                  <a:pt x="5857" y="2724"/>
                </a:cubicBezTo>
                <a:cubicBezTo>
                  <a:pt x="5865" y="2731"/>
                  <a:pt x="5856" y="2746"/>
                  <a:pt x="5870" y="2745"/>
                </a:cubicBezTo>
                <a:cubicBezTo>
                  <a:pt x="5880" y="2745"/>
                  <a:pt x="5883" y="2734"/>
                  <a:pt x="5886" y="2726"/>
                </a:cubicBezTo>
                <a:cubicBezTo>
                  <a:pt x="5888" y="2721"/>
                  <a:pt x="5888" y="2715"/>
                  <a:pt x="5889" y="2709"/>
                </a:cubicBezTo>
                <a:cubicBezTo>
                  <a:pt x="5889" y="2703"/>
                  <a:pt x="5891" y="2696"/>
                  <a:pt x="5899" y="2700"/>
                </a:cubicBezTo>
                <a:cubicBezTo>
                  <a:pt x="5914" y="2709"/>
                  <a:pt x="5916" y="2698"/>
                  <a:pt x="5918" y="2689"/>
                </a:cubicBezTo>
                <a:cubicBezTo>
                  <a:pt x="5920" y="2675"/>
                  <a:pt x="5931" y="2665"/>
                  <a:pt x="5940" y="2667"/>
                </a:cubicBezTo>
                <a:cubicBezTo>
                  <a:pt x="5973" y="2674"/>
                  <a:pt x="5955" y="2654"/>
                  <a:pt x="5952" y="2646"/>
                </a:cubicBezTo>
                <a:cubicBezTo>
                  <a:pt x="5947" y="2633"/>
                  <a:pt x="5934" y="2622"/>
                  <a:pt x="5943" y="2608"/>
                </a:cubicBezTo>
                <a:cubicBezTo>
                  <a:pt x="5956" y="2589"/>
                  <a:pt x="5952" y="2578"/>
                  <a:pt x="5933" y="2570"/>
                </a:cubicBezTo>
                <a:cubicBezTo>
                  <a:pt x="5929" y="2568"/>
                  <a:pt x="5926" y="2565"/>
                  <a:pt x="5927" y="2561"/>
                </a:cubicBezTo>
                <a:cubicBezTo>
                  <a:pt x="5929" y="2555"/>
                  <a:pt x="5935" y="2558"/>
                  <a:pt x="5939" y="2556"/>
                </a:cubicBezTo>
                <a:cubicBezTo>
                  <a:pt x="5960" y="2548"/>
                  <a:pt x="5963" y="2574"/>
                  <a:pt x="5979" y="2579"/>
                </a:cubicBezTo>
                <a:cubicBezTo>
                  <a:pt x="5984" y="2561"/>
                  <a:pt x="5982" y="2543"/>
                  <a:pt x="5992" y="2527"/>
                </a:cubicBezTo>
                <a:cubicBezTo>
                  <a:pt x="5995" y="2531"/>
                  <a:pt x="5997" y="2534"/>
                  <a:pt x="6000" y="2537"/>
                </a:cubicBezTo>
                <a:cubicBezTo>
                  <a:pt x="6007" y="2543"/>
                  <a:pt x="6014" y="2556"/>
                  <a:pt x="6024" y="2547"/>
                </a:cubicBezTo>
                <a:cubicBezTo>
                  <a:pt x="6034" y="2538"/>
                  <a:pt x="6019" y="2532"/>
                  <a:pt x="6015" y="2524"/>
                </a:cubicBezTo>
                <a:close/>
                <a:moveTo>
                  <a:pt x="5583" y="1521"/>
                </a:moveTo>
                <a:cubicBezTo>
                  <a:pt x="5602" y="1539"/>
                  <a:pt x="5609" y="1566"/>
                  <a:pt x="5638" y="1563"/>
                </a:cubicBezTo>
                <a:cubicBezTo>
                  <a:pt x="5647" y="1563"/>
                  <a:pt x="5643" y="1576"/>
                  <a:pt x="5641" y="1583"/>
                </a:cubicBezTo>
                <a:cubicBezTo>
                  <a:pt x="5632" y="1608"/>
                  <a:pt x="5611" y="1619"/>
                  <a:pt x="5588" y="1629"/>
                </a:cubicBezTo>
                <a:cubicBezTo>
                  <a:pt x="5598" y="1614"/>
                  <a:pt x="5608" y="1599"/>
                  <a:pt x="5618" y="1584"/>
                </a:cubicBezTo>
                <a:cubicBezTo>
                  <a:pt x="5621" y="1579"/>
                  <a:pt x="5624" y="1574"/>
                  <a:pt x="5619" y="1568"/>
                </a:cubicBezTo>
                <a:cubicBezTo>
                  <a:pt x="5615" y="1564"/>
                  <a:pt x="5609" y="1565"/>
                  <a:pt x="5606" y="1568"/>
                </a:cubicBezTo>
                <a:cubicBezTo>
                  <a:pt x="5582" y="1586"/>
                  <a:pt x="5574" y="1565"/>
                  <a:pt x="5561" y="1549"/>
                </a:cubicBezTo>
                <a:cubicBezTo>
                  <a:pt x="5579" y="1551"/>
                  <a:pt x="5580" y="1537"/>
                  <a:pt x="5583" y="1521"/>
                </a:cubicBezTo>
                <a:close/>
                <a:moveTo>
                  <a:pt x="313" y="2993"/>
                </a:moveTo>
                <a:cubicBezTo>
                  <a:pt x="295" y="3000"/>
                  <a:pt x="278" y="3012"/>
                  <a:pt x="255" y="3010"/>
                </a:cubicBezTo>
                <a:cubicBezTo>
                  <a:pt x="263" y="3002"/>
                  <a:pt x="259" y="2985"/>
                  <a:pt x="281" y="2988"/>
                </a:cubicBezTo>
                <a:cubicBezTo>
                  <a:pt x="293" y="2989"/>
                  <a:pt x="297" y="2972"/>
                  <a:pt x="285" y="2965"/>
                </a:cubicBezTo>
                <a:cubicBezTo>
                  <a:pt x="258" y="2949"/>
                  <a:pt x="274" y="2933"/>
                  <a:pt x="284" y="2920"/>
                </a:cubicBezTo>
                <a:cubicBezTo>
                  <a:pt x="291" y="2912"/>
                  <a:pt x="290" y="2907"/>
                  <a:pt x="284" y="2901"/>
                </a:cubicBezTo>
                <a:cubicBezTo>
                  <a:pt x="262" y="2876"/>
                  <a:pt x="289" y="2875"/>
                  <a:pt x="300" y="2871"/>
                </a:cubicBezTo>
                <a:cubicBezTo>
                  <a:pt x="311" y="2867"/>
                  <a:pt x="322" y="2875"/>
                  <a:pt x="312" y="2886"/>
                </a:cubicBezTo>
                <a:cubicBezTo>
                  <a:pt x="295" y="2906"/>
                  <a:pt x="311" y="2930"/>
                  <a:pt x="300" y="2950"/>
                </a:cubicBezTo>
                <a:cubicBezTo>
                  <a:pt x="296" y="2956"/>
                  <a:pt x="304" y="2968"/>
                  <a:pt x="314" y="2972"/>
                </a:cubicBezTo>
                <a:cubicBezTo>
                  <a:pt x="334" y="2980"/>
                  <a:pt x="326" y="2987"/>
                  <a:pt x="313" y="2993"/>
                </a:cubicBezTo>
                <a:close/>
                <a:moveTo>
                  <a:pt x="352" y="2703"/>
                </a:moveTo>
                <a:cubicBezTo>
                  <a:pt x="360" y="2719"/>
                  <a:pt x="331" y="2754"/>
                  <a:pt x="317" y="2753"/>
                </a:cubicBezTo>
                <a:cubicBezTo>
                  <a:pt x="320" y="2702"/>
                  <a:pt x="331" y="2653"/>
                  <a:pt x="361" y="2607"/>
                </a:cubicBezTo>
                <a:cubicBezTo>
                  <a:pt x="370" y="2615"/>
                  <a:pt x="372" y="2629"/>
                  <a:pt x="389" y="2634"/>
                </a:cubicBezTo>
                <a:cubicBezTo>
                  <a:pt x="356" y="2651"/>
                  <a:pt x="334" y="2666"/>
                  <a:pt x="352" y="2703"/>
                </a:cubicBezTo>
                <a:close/>
                <a:moveTo>
                  <a:pt x="219" y="4408"/>
                </a:moveTo>
                <a:cubicBezTo>
                  <a:pt x="206" y="4411"/>
                  <a:pt x="191" y="4404"/>
                  <a:pt x="189" y="4397"/>
                </a:cubicBezTo>
                <a:cubicBezTo>
                  <a:pt x="187" y="4387"/>
                  <a:pt x="180" y="4382"/>
                  <a:pt x="177" y="4374"/>
                </a:cubicBezTo>
                <a:cubicBezTo>
                  <a:pt x="172" y="4360"/>
                  <a:pt x="168" y="4343"/>
                  <a:pt x="189" y="4336"/>
                </a:cubicBezTo>
                <a:cubicBezTo>
                  <a:pt x="201" y="4332"/>
                  <a:pt x="209" y="4325"/>
                  <a:pt x="213" y="4311"/>
                </a:cubicBezTo>
                <a:cubicBezTo>
                  <a:pt x="217" y="4341"/>
                  <a:pt x="221" y="4371"/>
                  <a:pt x="225" y="4401"/>
                </a:cubicBezTo>
                <a:cubicBezTo>
                  <a:pt x="226" y="4408"/>
                  <a:pt x="222" y="4407"/>
                  <a:pt x="219" y="4408"/>
                </a:cubicBezTo>
                <a:close/>
                <a:moveTo>
                  <a:pt x="526" y="3989"/>
                </a:moveTo>
                <a:cubicBezTo>
                  <a:pt x="515" y="4008"/>
                  <a:pt x="506" y="4029"/>
                  <a:pt x="479" y="4030"/>
                </a:cubicBezTo>
                <a:cubicBezTo>
                  <a:pt x="473" y="4030"/>
                  <a:pt x="468" y="4038"/>
                  <a:pt x="470" y="4046"/>
                </a:cubicBezTo>
                <a:cubicBezTo>
                  <a:pt x="458" y="4040"/>
                  <a:pt x="458" y="4019"/>
                  <a:pt x="436" y="4029"/>
                </a:cubicBezTo>
                <a:cubicBezTo>
                  <a:pt x="421" y="4035"/>
                  <a:pt x="405" y="4022"/>
                  <a:pt x="407" y="4003"/>
                </a:cubicBezTo>
                <a:cubicBezTo>
                  <a:pt x="409" y="3984"/>
                  <a:pt x="403" y="3977"/>
                  <a:pt x="385" y="3980"/>
                </a:cubicBezTo>
                <a:cubicBezTo>
                  <a:pt x="372" y="3983"/>
                  <a:pt x="365" y="3977"/>
                  <a:pt x="358" y="3968"/>
                </a:cubicBezTo>
                <a:cubicBezTo>
                  <a:pt x="345" y="3952"/>
                  <a:pt x="334" y="3937"/>
                  <a:pt x="308" y="3944"/>
                </a:cubicBezTo>
                <a:cubicBezTo>
                  <a:pt x="293" y="3948"/>
                  <a:pt x="292" y="3925"/>
                  <a:pt x="285" y="3913"/>
                </a:cubicBezTo>
                <a:cubicBezTo>
                  <a:pt x="304" y="3915"/>
                  <a:pt x="328" y="3896"/>
                  <a:pt x="340" y="3927"/>
                </a:cubicBezTo>
                <a:cubicBezTo>
                  <a:pt x="342" y="3933"/>
                  <a:pt x="351" y="3937"/>
                  <a:pt x="360" y="3934"/>
                </a:cubicBezTo>
                <a:cubicBezTo>
                  <a:pt x="366" y="3932"/>
                  <a:pt x="372" y="3924"/>
                  <a:pt x="370" y="3918"/>
                </a:cubicBezTo>
                <a:cubicBezTo>
                  <a:pt x="361" y="3895"/>
                  <a:pt x="377" y="3875"/>
                  <a:pt x="376" y="3849"/>
                </a:cubicBezTo>
                <a:cubicBezTo>
                  <a:pt x="389" y="3866"/>
                  <a:pt x="420" y="3866"/>
                  <a:pt x="406" y="3898"/>
                </a:cubicBezTo>
                <a:cubicBezTo>
                  <a:pt x="404" y="3904"/>
                  <a:pt x="413" y="3903"/>
                  <a:pt x="417" y="3902"/>
                </a:cubicBezTo>
                <a:cubicBezTo>
                  <a:pt x="435" y="3900"/>
                  <a:pt x="447" y="3903"/>
                  <a:pt x="446" y="3926"/>
                </a:cubicBezTo>
                <a:cubicBezTo>
                  <a:pt x="446" y="3942"/>
                  <a:pt x="455" y="3947"/>
                  <a:pt x="470" y="3939"/>
                </a:cubicBezTo>
                <a:cubicBezTo>
                  <a:pt x="488" y="3929"/>
                  <a:pt x="499" y="3932"/>
                  <a:pt x="498" y="3956"/>
                </a:cubicBezTo>
                <a:cubicBezTo>
                  <a:pt x="498" y="3971"/>
                  <a:pt x="503" y="3979"/>
                  <a:pt x="519" y="3974"/>
                </a:cubicBezTo>
                <a:cubicBezTo>
                  <a:pt x="524" y="3973"/>
                  <a:pt x="530" y="3974"/>
                  <a:pt x="532" y="3979"/>
                </a:cubicBezTo>
                <a:cubicBezTo>
                  <a:pt x="536" y="3985"/>
                  <a:pt x="529" y="3986"/>
                  <a:pt x="526" y="3989"/>
                </a:cubicBezTo>
                <a:close/>
                <a:moveTo>
                  <a:pt x="972" y="4700"/>
                </a:moveTo>
                <a:cubicBezTo>
                  <a:pt x="961" y="4700"/>
                  <a:pt x="949" y="4702"/>
                  <a:pt x="943" y="4688"/>
                </a:cubicBezTo>
                <a:cubicBezTo>
                  <a:pt x="938" y="4675"/>
                  <a:pt x="941" y="4666"/>
                  <a:pt x="951" y="4657"/>
                </a:cubicBezTo>
                <a:cubicBezTo>
                  <a:pt x="964" y="4646"/>
                  <a:pt x="966" y="4631"/>
                  <a:pt x="965" y="4613"/>
                </a:cubicBezTo>
                <a:cubicBezTo>
                  <a:pt x="968" y="4659"/>
                  <a:pt x="1000" y="4618"/>
                  <a:pt x="1013" y="4631"/>
                </a:cubicBezTo>
                <a:cubicBezTo>
                  <a:pt x="1027" y="4613"/>
                  <a:pt x="1042" y="4629"/>
                  <a:pt x="1059" y="4629"/>
                </a:cubicBezTo>
                <a:cubicBezTo>
                  <a:pt x="1034" y="4660"/>
                  <a:pt x="1022" y="4702"/>
                  <a:pt x="972" y="4700"/>
                </a:cubicBezTo>
                <a:close/>
                <a:moveTo>
                  <a:pt x="1759" y="4950"/>
                </a:moveTo>
                <a:cubicBezTo>
                  <a:pt x="1744" y="4954"/>
                  <a:pt x="1732" y="4960"/>
                  <a:pt x="1723" y="4973"/>
                </a:cubicBezTo>
                <a:cubicBezTo>
                  <a:pt x="1715" y="4984"/>
                  <a:pt x="1701" y="4997"/>
                  <a:pt x="1690" y="4986"/>
                </a:cubicBezTo>
                <a:cubicBezTo>
                  <a:pt x="1679" y="4976"/>
                  <a:pt x="1667" y="4959"/>
                  <a:pt x="1678" y="4940"/>
                </a:cubicBezTo>
                <a:cubicBezTo>
                  <a:pt x="1679" y="4937"/>
                  <a:pt x="1681" y="4935"/>
                  <a:pt x="1682" y="4932"/>
                </a:cubicBezTo>
                <a:cubicBezTo>
                  <a:pt x="1685" y="4925"/>
                  <a:pt x="1698" y="4920"/>
                  <a:pt x="1692" y="4910"/>
                </a:cubicBezTo>
                <a:cubicBezTo>
                  <a:pt x="1686" y="4901"/>
                  <a:pt x="1676" y="4905"/>
                  <a:pt x="1667" y="4906"/>
                </a:cubicBezTo>
                <a:cubicBezTo>
                  <a:pt x="1663" y="4906"/>
                  <a:pt x="1658" y="4906"/>
                  <a:pt x="1649" y="4906"/>
                </a:cubicBezTo>
                <a:cubicBezTo>
                  <a:pt x="1679" y="4895"/>
                  <a:pt x="1677" y="4893"/>
                  <a:pt x="1671" y="4859"/>
                </a:cubicBezTo>
                <a:cubicBezTo>
                  <a:pt x="1682" y="4866"/>
                  <a:pt x="1687" y="4873"/>
                  <a:pt x="1690" y="4884"/>
                </a:cubicBezTo>
                <a:cubicBezTo>
                  <a:pt x="1693" y="4897"/>
                  <a:pt x="1702" y="4909"/>
                  <a:pt x="1716" y="4912"/>
                </a:cubicBezTo>
                <a:cubicBezTo>
                  <a:pt x="1732" y="4917"/>
                  <a:pt x="1735" y="4900"/>
                  <a:pt x="1745" y="4893"/>
                </a:cubicBezTo>
                <a:cubicBezTo>
                  <a:pt x="1751" y="4888"/>
                  <a:pt x="1749" y="4873"/>
                  <a:pt x="1763" y="4876"/>
                </a:cubicBezTo>
                <a:cubicBezTo>
                  <a:pt x="1782" y="4880"/>
                  <a:pt x="1779" y="4891"/>
                  <a:pt x="1775" y="4904"/>
                </a:cubicBezTo>
                <a:cubicBezTo>
                  <a:pt x="1773" y="4908"/>
                  <a:pt x="1774" y="4914"/>
                  <a:pt x="1776" y="4918"/>
                </a:cubicBezTo>
                <a:cubicBezTo>
                  <a:pt x="1791" y="4940"/>
                  <a:pt x="1772" y="4946"/>
                  <a:pt x="1759" y="4950"/>
                </a:cubicBezTo>
                <a:close/>
                <a:moveTo>
                  <a:pt x="1828" y="4672"/>
                </a:moveTo>
                <a:cubicBezTo>
                  <a:pt x="1825" y="4684"/>
                  <a:pt x="1819" y="4675"/>
                  <a:pt x="1813" y="4674"/>
                </a:cubicBezTo>
                <a:cubicBezTo>
                  <a:pt x="1796" y="4672"/>
                  <a:pt x="1793" y="4688"/>
                  <a:pt x="1790" y="4698"/>
                </a:cubicBezTo>
                <a:cubicBezTo>
                  <a:pt x="1786" y="4715"/>
                  <a:pt x="1799" y="4708"/>
                  <a:pt x="1806" y="4707"/>
                </a:cubicBezTo>
                <a:cubicBezTo>
                  <a:pt x="1810" y="4707"/>
                  <a:pt x="1815" y="4706"/>
                  <a:pt x="1815" y="4711"/>
                </a:cubicBezTo>
                <a:cubicBezTo>
                  <a:pt x="1815" y="4717"/>
                  <a:pt x="1815" y="4724"/>
                  <a:pt x="1811" y="4728"/>
                </a:cubicBezTo>
                <a:cubicBezTo>
                  <a:pt x="1794" y="4745"/>
                  <a:pt x="1787" y="4752"/>
                  <a:pt x="1781" y="4773"/>
                </a:cubicBezTo>
                <a:cubicBezTo>
                  <a:pt x="1779" y="4781"/>
                  <a:pt x="1775" y="4780"/>
                  <a:pt x="1769" y="4779"/>
                </a:cubicBezTo>
                <a:cubicBezTo>
                  <a:pt x="1735" y="4775"/>
                  <a:pt x="1718" y="4752"/>
                  <a:pt x="1719" y="4711"/>
                </a:cubicBezTo>
                <a:cubicBezTo>
                  <a:pt x="1723" y="4718"/>
                  <a:pt x="1724" y="4727"/>
                  <a:pt x="1734" y="4725"/>
                </a:cubicBezTo>
                <a:cubicBezTo>
                  <a:pt x="1743" y="4722"/>
                  <a:pt x="1751" y="4716"/>
                  <a:pt x="1750" y="4706"/>
                </a:cubicBezTo>
                <a:cubicBezTo>
                  <a:pt x="1749" y="4693"/>
                  <a:pt x="1753" y="4681"/>
                  <a:pt x="1758" y="4670"/>
                </a:cubicBezTo>
                <a:cubicBezTo>
                  <a:pt x="1765" y="4656"/>
                  <a:pt x="1773" y="4643"/>
                  <a:pt x="1791" y="4657"/>
                </a:cubicBezTo>
                <a:cubicBezTo>
                  <a:pt x="1798" y="4662"/>
                  <a:pt x="1805" y="4664"/>
                  <a:pt x="1813" y="4657"/>
                </a:cubicBezTo>
                <a:cubicBezTo>
                  <a:pt x="1817" y="4653"/>
                  <a:pt x="1820" y="4643"/>
                  <a:pt x="1828" y="4653"/>
                </a:cubicBezTo>
                <a:cubicBezTo>
                  <a:pt x="1833" y="4659"/>
                  <a:pt x="1831" y="4666"/>
                  <a:pt x="1828" y="4672"/>
                </a:cubicBezTo>
                <a:close/>
                <a:moveTo>
                  <a:pt x="2112" y="449"/>
                </a:moveTo>
                <a:cubicBezTo>
                  <a:pt x="2114" y="442"/>
                  <a:pt x="2119" y="435"/>
                  <a:pt x="2112" y="430"/>
                </a:cubicBezTo>
                <a:cubicBezTo>
                  <a:pt x="2105" y="425"/>
                  <a:pt x="2096" y="427"/>
                  <a:pt x="2089" y="429"/>
                </a:cubicBezTo>
                <a:cubicBezTo>
                  <a:pt x="2083" y="430"/>
                  <a:pt x="2087" y="437"/>
                  <a:pt x="2087" y="442"/>
                </a:cubicBezTo>
                <a:cubicBezTo>
                  <a:pt x="2079" y="442"/>
                  <a:pt x="2056" y="424"/>
                  <a:pt x="2057" y="418"/>
                </a:cubicBezTo>
                <a:cubicBezTo>
                  <a:pt x="2058" y="411"/>
                  <a:pt x="2064" y="407"/>
                  <a:pt x="2068" y="405"/>
                </a:cubicBezTo>
                <a:cubicBezTo>
                  <a:pt x="2074" y="402"/>
                  <a:pt x="2081" y="400"/>
                  <a:pt x="2086" y="394"/>
                </a:cubicBezTo>
                <a:cubicBezTo>
                  <a:pt x="2092" y="388"/>
                  <a:pt x="2095" y="397"/>
                  <a:pt x="2095" y="400"/>
                </a:cubicBezTo>
                <a:cubicBezTo>
                  <a:pt x="2098" y="410"/>
                  <a:pt x="2105" y="415"/>
                  <a:pt x="2113" y="420"/>
                </a:cubicBezTo>
                <a:cubicBezTo>
                  <a:pt x="2123" y="425"/>
                  <a:pt x="2124" y="437"/>
                  <a:pt x="2125" y="446"/>
                </a:cubicBezTo>
                <a:cubicBezTo>
                  <a:pt x="2126" y="453"/>
                  <a:pt x="2117" y="448"/>
                  <a:pt x="2112" y="449"/>
                </a:cubicBezTo>
                <a:close/>
                <a:moveTo>
                  <a:pt x="3115" y="4892"/>
                </a:moveTo>
                <a:cubicBezTo>
                  <a:pt x="3115" y="4903"/>
                  <a:pt x="3111" y="4914"/>
                  <a:pt x="3102" y="4920"/>
                </a:cubicBezTo>
                <a:cubicBezTo>
                  <a:pt x="3082" y="4935"/>
                  <a:pt x="3077" y="4955"/>
                  <a:pt x="3078" y="4979"/>
                </a:cubicBezTo>
                <a:cubicBezTo>
                  <a:pt x="3079" y="4988"/>
                  <a:pt x="3077" y="4999"/>
                  <a:pt x="3074" y="5007"/>
                </a:cubicBezTo>
                <a:cubicBezTo>
                  <a:pt x="3062" y="5036"/>
                  <a:pt x="3051" y="5065"/>
                  <a:pt x="3047" y="5096"/>
                </a:cubicBezTo>
                <a:cubicBezTo>
                  <a:pt x="3044" y="5110"/>
                  <a:pt x="3038" y="5116"/>
                  <a:pt x="3027" y="5102"/>
                </a:cubicBezTo>
                <a:cubicBezTo>
                  <a:pt x="3004" y="5070"/>
                  <a:pt x="2968" y="5049"/>
                  <a:pt x="2946" y="5019"/>
                </a:cubicBezTo>
                <a:cubicBezTo>
                  <a:pt x="2930" y="4996"/>
                  <a:pt x="2911" y="4968"/>
                  <a:pt x="2911" y="4936"/>
                </a:cubicBezTo>
                <a:cubicBezTo>
                  <a:pt x="2911" y="4927"/>
                  <a:pt x="2911" y="4921"/>
                  <a:pt x="2924" y="4924"/>
                </a:cubicBezTo>
                <a:cubicBezTo>
                  <a:pt x="2935" y="4926"/>
                  <a:pt x="2947" y="4926"/>
                  <a:pt x="2958" y="4911"/>
                </a:cubicBezTo>
                <a:cubicBezTo>
                  <a:pt x="2918" y="4924"/>
                  <a:pt x="2909" y="4890"/>
                  <a:pt x="2892" y="4870"/>
                </a:cubicBezTo>
                <a:cubicBezTo>
                  <a:pt x="2884" y="4860"/>
                  <a:pt x="2876" y="4848"/>
                  <a:pt x="2897" y="4835"/>
                </a:cubicBezTo>
                <a:cubicBezTo>
                  <a:pt x="2910" y="4827"/>
                  <a:pt x="2924" y="4810"/>
                  <a:pt x="2929" y="4788"/>
                </a:cubicBezTo>
                <a:cubicBezTo>
                  <a:pt x="2934" y="4767"/>
                  <a:pt x="2934" y="4763"/>
                  <a:pt x="2913" y="4769"/>
                </a:cubicBezTo>
                <a:cubicBezTo>
                  <a:pt x="2910" y="4769"/>
                  <a:pt x="2907" y="4768"/>
                  <a:pt x="2905" y="4767"/>
                </a:cubicBezTo>
                <a:cubicBezTo>
                  <a:pt x="2912" y="4736"/>
                  <a:pt x="2870" y="4716"/>
                  <a:pt x="2888" y="4681"/>
                </a:cubicBezTo>
                <a:cubicBezTo>
                  <a:pt x="2896" y="4664"/>
                  <a:pt x="2897" y="4645"/>
                  <a:pt x="2917" y="4634"/>
                </a:cubicBezTo>
                <a:cubicBezTo>
                  <a:pt x="2931" y="4627"/>
                  <a:pt x="2940" y="4612"/>
                  <a:pt x="2945" y="4596"/>
                </a:cubicBezTo>
                <a:cubicBezTo>
                  <a:pt x="2952" y="4577"/>
                  <a:pt x="2962" y="4563"/>
                  <a:pt x="2986" y="4556"/>
                </a:cubicBezTo>
                <a:cubicBezTo>
                  <a:pt x="3000" y="4552"/>
                  <a:pt x="3010" y="4532"/>
                  <a:pt x="3021" y="4518"/>
                </a:cubicBezTo>
                <a:cubicBezTo>
                  <a:pt x="3031" y="4506"/>
                  <a:pt x="3044" y="4502"/>
                  <a:pt x="3060" y="4502"/>
                </a:cubicBezTo>
                <a:cubicBezTo>
                  <a:pt x="3070" y="4503"/>
                  <a:pt x="3082" y="4502"/>
                  <a:pt x="3071" y="4518"/>
                </a:cubicBezTo>
                <a:cubicBezTo>
                  <a:pt x="3070" y="4520"/>
                  <a:pt x="3072" y="4526"/>
                  <a:pt x="3073" y="4526"/>
                </a:cubicBezTo>
                <a:cubicBezTo>
                  <a:pt x="3116" y="4537"/>
                  <a:pt x="3094" y="4572"/>
                  <a:pt x="3097" y="4596"/>
                </a:cubicBezTo>
                <a:cubicBezTo>
                  <a:pt x="3099" y="4613"/>
                  <a:pt x="3106" y="4634"/>
                  <a:pt x="3080" y="4646"/>
                </a:cubicBezTo>
                <a:cubicBezTo>
                  <a:pt x="3068" y="4651"/>
                  <a:pt x="3076" y="4678"/>
                  <a:pt x="3088" y="4677"/>
                </a:cubicBezTo>
                <a:cubicBezTo>
                  <a:pt x="3119" y="4675"/>
                  <a:pt x="3118" y="4699"/>
                  <a:pt x="3120" y="4715"/>
                </a:cubicBezTo>
                <a:cubicBezTo>
                  <a:pt x="3126" y="4774"/>
                  <a:pt x="3116" y="4833"/>
                  <a:pt x="3115" y="4892"/>
                </a:cubicBezTo>
                <a:close/>
                <a:moveTo>
                  <a:pt x="3811" y="4784"/>
                </a:moveTo>
                <a:cubicBezTo>
                  <a:pt x="3809" y="4793"/>
                  <a:pt x="3796" y="4791"/>
                  <a:pt x="3789" y="4795"/>
                </a:cubicBezTo>
                <a:cubicBezTo>
                  <a:pt x="3786" y="4797"/>
                  <a:pt x="3782" y="4797"/>
                  <a:pt x="3777" y="4798"/>
                </a:cubicBezTo>
                <a:cubicBezTo>
                  <a:pt x="3771" y="4785"/>
                  <a:pt x="3784" y="4779"/>
                  <a:pt x="3782" y="4768"/>
                </a:cubicBezTo>
                <a:cubicBezTo>
                  <a:pt x="3780" y="4768"/>
                  <a:pt x="3779" y="4766"/>
                  <a:pt x="3777" y="4766"/>
                </a:cubicBezTo>
                <a:cubicBezTo>
                  <a:pt x="3767" y="4765"/>
                  <a:pt x="3757" y="4791"/>
                  <a:pt x="3747" y="4770"/>
                </a:cubicBezTo>
                <a:cubicBezTo>
                  <a:pt x="3739" y="4754"/>
                  <a:pt x="3744" y="4734"/>
                  <a:pt x="3757" y="4722"/>
                </a:cubicBezTo>
                <a:cubicBezTo>
                  <a:pt x="3768" y="4711"/>
                  <a:pt x="3781" y="4722"/>
                  <a:pt x="3787" y="4732"/>
                </a:cubicBezTo>
                <a:cubicBezTo>
                  <a:pt x="3792" y="4739"/>
                  <a:pt x="3818" y="4748"/>
                  <a:pt x="3791" y="4761"/>
                </a:cubicBezTo>
                <a:cubicBezTo>
                  <a:pt x="3788" y="4762"/>
                  <a:pt x="3790" y="4768"/>
                  <a:pt x="3794" y="4769"/>
                </a:cubicBezTo>
                <a:cubicBezTo>
                  <a:pt x="3802" y="4773"/>
                  <a:pt x="3815" y="4772"/>
                  <a:pt x="3811" y="4784"/>
                </a:cubicBezTo>
                <a:close/>
                <a:moveTo>
                  <a:pt x="3834" y="790"/>
                </a:moveTo>
                <a:cubicBezTo>
                  <a:pt x="3828" y="791"/>
                  <a:pt x="3824" y="791"/>
                  <a:pt x="3826" y="783"/>
                </a:cubicBezTo>
                <a:cubicBezTo>
                  <a:pt x="3827" y="780"/>
                  <a:pt x="3823" y="779"/>
                  <a:pt x="3821" y="777"/>
                </a:cubicBezTo>
                <a:cubicBezTo>
                  <a:pt x="3815" y="774"/>
                  <a:pt x="3805" y="775"/>
                  <a:pt x="3805" y="764"/>
                </a:cubicBezTo>
                <a:cubicBezTo>
                  <a:pt x="3805" y="763"/>
                  <a:pt x="3803" y="763"/>
                  <a:pt x="3802" y="762"/>
                </a:cubicBezTo>
                <a:cubicBezTo>
                  <a:pt x="3787" y="772"/>
                  <a:pt x="3790" y="757"/>
                  <a:pt x="3786" y="751"/>
                </a:cubicBezTo>
                <a:cubicBezTo>
                  <a:pt x="3783" y="745"/>
                  <a:pt x="3782" y="739"/>
                  <a:pt x="3775" y="735"/>
                </a:cubicBezTo>
                <a:cubicBezTo>
                  <a:pt x="3772" y="734"/>
                  <a:pt x="3769" y="733"/>
                  <a:pt x="3772" y="728"/>
                </a:cubicBezTo>
                <a:cubicBezTo>
                  <a:pt x="3775" y="725"/>
                  <a:pt x="3779" y="725"/>
                  <a:pt x="3781" y="727"/>
                </a:cubicBezTo>
                <a:cubicBezTo>
                  <a:pt x="3791" y="740"/>
                  <a:pt x="3808" y="744"/>
                  <a:pt x="3818" y="758"/>
                </a:cubicBezTo>
                <a:cubicBezTo>
                  <a:pt x="3823" y="765"/>
                  <a:pt x="3834" y="769"/>
                  <a:pt x="3837" y="779"/>
                </a:cubicBezTo>
                <a:cubicBezTo>
                  <a:pt x="3838" y="783"/>
                  <a:pt x="3842" y="789"/>
                  <a:pt x="3834" y="790"/>
                </a:cubicBezTo>
                <a:close/>
                <a:moveTo>
                  <a:pt x="3850" y="771"/>
                </a:moveTo>
                <a:cubicBezTo>
                  <a:pt x="3844" y="774"/>
                  <a:pt x="3844" y="765"/>
                  <a:pt x="3844" y="760"/>
                </a:cubicBezTo>
                <a:cubicBezTo>
                  <a:pt x="3848" y="735"/>
                  <a:pt x="3847" y="734"/>
                  <a:pt x="3822" y="738"/>
                </a:cubicBezTo>
                <a:cubicBezTo>
                  <a:pt x="3820" y="738"/>
                  <a:pt x="3818" y="739"/>
                  <a:pt x="3816" y="739"/>
                </a:cubicBezTo>
                <a:cubicBezTo>
                  <a:pt x="3806" y="739"/>
                  <a:pt x="3799" y="736"/>
                  <a:pt x="3796" y="726"/>
                </a:cubicBezTo>
                <a:cubicBezTo>
                  <a:pt x="3793" y="719"/>
                  <a:pt x="3798" y="714"/>
                  <a:pt x="3804" y="714"/>
                </a:cubicBezTo>
                <a:cubicBezTo>
                  <a:pt x="3813" y="713"/>
                  <a:pt x="3824" y="703"/>
                  <a:pt x="3828" y="720"/>
                </a:cubicBezTo>
                <a:cubicBezTo>
                  <a:pt x="3829" y="725"/>
                  <a:pt x="3833" y="731"/>
                  <a:pt x="3838" y="722"/>
                </a:cubicBezTo>
                <a:cubicBezTo>
                  <a:pt x="3842" y="715"/>
                  <a:pt x="3862" y="720"/>
                  <a:pt x="3862" y="727"/>
                </a:cubicBezTo>
                <a:cubicBezTo>
                  <a:pt x="3861" y="745"/>
                  <a:pt x="3875" y="753"/>
                  <a:pt x="3885" y="764"/>
                </a:cubicBezTo>
                <a:cubicBezTo>
                  <a:pt x="3873" y="769"/>
                  <a:pt x="3861" y="763"/>
                  <a:pt x="3850" y="771"/>
                </a:cubicBezTo>
                <a:close/>
                <a:moveTo>
                  <a:pt x="3967" y="717"/>
                </a:moveTo>
                <a:cubicBezTo>
                  <a:pt x="3964" y="734"/>
                  <a:pt x="3950" y="742"/>
                  <a:pt x="3937" y="751"/>
                </a:cubicBezTo>
                <a:cubicBezTo>
                  <a:pt x="3930" y="755"/>
                  <a:pt x="3928" y="746"/>
                  <a:pt x="3925" y="742"/>
                </a:cubicBezTo>
                <a:cubicBezTo>
                  <a:pt x="3923" y="739"/>
                  <a:pt x="3928" y="732"/>
                  <a:pt x="3920" y="733"/>
                </a:cubicBezTo>
                <a:cubicBezTo>
                  <a:pt x="3914" y="733"/>
                  <a:pt x="3909" y="734"/>
                  <a:pt x="3906" y="741"/>
                </a:cubicBezTo>
                <a:cubicBezTo>
                  <a:pt x="3906" y="743"/>
                  <a:pt x="3904" y="745"/>
                  <a:pt x="3903" y="747"/>
                </a:cubicBezTo>
                <a:cubicBezTo>
                  <a:pt x="3902" y="738"/>
                  <a:pt x="3898" y="727"/>
                  <a:pt x="3901" y="722"/>
                </a:cubicBezTo>
                <a:cubicBezTo>
                  <a:pt x="3904" y="715"/>
                  <a:pt x="3895" y="706"/>
                  <a:pt x="3905" y="701"/>
                </a:cubicBezTo>
                <a:cubicBezTo>
                  <a:pt x="3907" y="700"/>
                  <a:pt x="3903" y="696"/>
                  <a:pt x="3898" y="696"/>
                </a:cubicBezTo>
                <a:cubicBezTo>
                  <a:pt x="3892" y="696"/>
                  <a:pt x="3882" y="678"/>
                  <a:pt x="3884" y="672"/>
                </a:cubicBezTo>
                <a:cubicBezTo>
                  <a:pt x="3885" y="671"/>
                  <a:pt x="3886" y="670"/>
                  <a:pt x="3887" y="670"/>
                </a:cubicBezTo>
                <a:cubicBezTo>
                  <a:pt x="3898" y="674"/>
                  <a:pt x="3894" y="665"/>
                  <a:pt x="3895" y="661"/>
                </a:cubicBezTo>
                <a:cubicBezTo>
                  <a:pt x="3897" y="654"/>
                  <a:pt x="3894" y="643"/>
                  <a:pt x="3906" y="643"/>
                </a:cubicBezTo>
                <a:cubicBezTo>
                  <a:pt x="3919" y="644"/>
                  <a:pt x="3927" y="655"/>
                  <a:pt x="3926" y="666"/>
                </a:cubicBezTo>
                <a:cubicBezTo>
                  <a:pt x="3925" y="674"/>
                  <a:pt x="3927" y="681"/>
                  <a:pt x="3939" y="678"/>
                </a:cubicBezTo>
                <a:cubicBezTo>
                  <a:pt x="3947" y="676"/>
                  <a:pt x="3951" y="678"/>
                  <a:pt x="3949" y="688"/>
                </a:cubicBezTo>
                <a:cubicBezTo>
                  <a:pt x="3948" y="696"/>
                  <a:pt x="3955" y="700"/>
                  <a:pt x="3960" y="701"/>
                </a:cubicBezTo>
                <a:cubicBezTo>
                  <a:pt x="3968" y="704"/>
                  <a:pt x="3969" y="711"/>
                  <a:pt x="3967" y="717"/>
                </a:cubicBezTo>
                <a:close/>
                <a:moveTo>
                  <a:pt x="4158" y="4190"/>
                </a:moveTo>
                <a:cubicBezTo>
                  <a:pt x="4149" y="4200"/>
                  <a:pt x="4138" y="4208"/>
                  <a:pt x="4127" y="4215"/>
                </a:cubicBezTo>
                <a:cubicBezTo>
                  <a:pt x="4116" y="4221"/>
                  <a:pt x="4099" y="4220"/>
                  <a:pt x="4111" y="4241"/>
                </a:cubicBezTo>
                <a:cubicBezTo>
                  <a:pt x="4114" y="4245"/>
                  <a:pt x="4104" y="4257"/>
                  <a:pt x="4096" y="4248"/>
                </a:cubicBezTo>
                <a:cubicBezTo>
                  <a:pt x="4086" y="4235"/>
                  <a:pt x="4072" y="4237"/>
                  <a:pt x="4057" y="4231"/>
                </a:cubicBezTo>
                <a:cubicBezTo>
                  <a:pt x="4063" y="4227"/>
                  <a:pt x="4065" y="4214"/>
                  <a:pt x="4073" y="4223"/>
                </a:cubicBezTo>
                <a:cubicBezTo>
                  <a:pt x="4088" y="4240"/>
                  <a:pt x="4089" y="4224"/>
                  <a:pt x="4094" y="4217"/>
                </a:cubicBezTo>
                <a:cubicBezTo>
                  <a:pt x="4100" y="4205"/>
                  <a:pt x="4101" y="4196"/>
                  <a:pt x="4084" y="4194"/>
                </a:cubicBezTo>
                <a:cubicBezTo>
                  <a:pt x="4075" y="4193"/>
                  <a:pt x="4074" y="4184"/>
                  <a:pt x="4075" y="4179"/>
                </a:cubicBezTo>
                <a:cubicBezTo>
                  <a:pt x="4075" y="4170"/>
                  <a:pt x="4086" y="4169"/>
                  <a:pt x="4091" y="4170"/>
                </a:cubicBezTo>
                <a:cubicBezTo>
                  <a:pt x="4115" y="4175"/>
                  <a:pt x="4130" y="4167"/>
                  <a:pt x="4128" y="4146"/>
                </a:cubicBezTo>
                <a:cubicBezTo>
                  <a:pt x="4127" y="4125"/>
                  <a:pt x="4138" y="4133"/>
                  <a:pt x="4145" y="4137"/>
                </a:cubicBezTo>
                <a:cubicBezTo>
                  <a:pt x="4162" y="4144"/>
                  <a:pt x="4170" y="4176"/>
                  <a:pt x="4158" y="4190"/>
                </a:cubicBezTo>
                <a:close/>
                <a:moveTo>
                  <a:pt x="4429" y="4308"/>
                </a:moveTo>
                <a:cubicBezTo>
                  <a:pt x="4428" y="4312"/>
                  <a:pt x="4382" y="4281"/>
                  <a:pt x="4381" y="4274"/>
                </a:cubicBezTo>
                <a:cubicBezTo>
                  <a:pt x="4381" y="4272"/>
                  <a:pt x="4382" y="4268"/>
                  <a:pt x="4383" y="4267"/>
                </a:cubicBezTo>
                <a:cubicBezTo>
                  <a:pt x="4388" y="4265"/>
                  <a:pt x="4392" y="4265"/>
                  <a:pt x="4395" y="4271"/>
                </a:cubicBezTo>
                <a:cubicBezTo>
                  <a:pt x="4402" y="4292"/>
                  <a:pt x="4410" y="4279"/>
                  <a:pt x="4415" y="4270"/>
                </a:cubicBezTo>
                <a:cubicBezTo>
                  <a:pt x="4419" y="4263"/>
                  <a:pt x="4420" y="4256"/>
                  <a:pt x="4431" y="4258"/>
                </a:cubicBezTo>
                <a:cubicBezTo>
                  <a:pt x="4434" y="4258"/>
                  <a:pt x="4440" y="4255"/>
                  <a:pt x="4440" y="4252"/>
                </a:cubicBezTo>
                <a:cubicBezTo>
                  <a:pt x="4443" y="4239"/>
                  <a:pt x="4426" y="4227"/>
                  <a:pt x="4441" y="4209"/>
                </a:cubicBezTo>
                <a:cubicBezTo>
                  <a:pt x="4448" y="4202"/>
                  <a:pt x="4424" y="4189"/>
                  <a:pt x="4410" y="4183"/>
                </a:cubicBezTo>
                <a:cubicBezTo>
                  <a:pt x="4429" y="4163"/>
                  <a:pt x="4446" y="4182"/>
                  <a:pt x="4464" y="4182"/>
                </a:cubicBezTo>
                <a:cubicBezTo>
                  <a:pt x="4472" y="4183"/>
                  <a:pt x="4468" y="4193"/>
                  <a:pt x="4467" y="4200"/>
                </a:cubicBezTo>
                <a:cubicBezTo>
                  <a:pt x="4464" y="4234"/>
                  <a:pt x="4456" y="4270"/>
                  <a:pt x="4491" y="4293"/>
                </a:cubicBezTo>
                <a:cubicBezTo>
                  <a:pt x="4470" y="4305"/>
                  <a:pt x="4444" y="4274"/>
                  <a:pt x="4429" y="4308"/>
                </a:cubicBezTo>
                <a:close/>
                <a:moveTo>
                  <a:pt x="4761" y="4229"/>
                </a:moveTo>
                <a:cubicBezTo>
                  <a:pt x="4760" y="4246"/>
                  <a:pt x="4754" y="4253"/>
                  <a:pt x="4737" y="4245"/>
                </a:cubicBezTo>
                <a:cubicBezTo>
                  <a:pt x="4727" y="4240"/>
                  <a:pt x="4715" y="4238"/>
                  <a:pt x="4706" y="4229"/>
                </a:cubicBezTo>
                <a:cubicBezTo>
                  <a:pt x="4700" y="4223"/>
                  <a:pt x="4691" y="4217"/>
                  <a:pt x="4682" y="4224"/>
                </a:cubicBezTo>
                <a:cubicBezTo>
                  <a:pt x="4704" y="4204"/>
                  <a:pt x="4704" y="4190"/>
                  <a:pt x="4681" y="4164"/>
                </a:cubicBezTo>
                <a:cubicBezTo>
                  <a:pt x="4673" y="4156"/>
                  <a:pt x="4670" y="4144"/>
                  <a:pt x="4675" y="4139"/>
                </a:cubicBezTo>
                <a:cubicBezTo>
                  <a:pt x="4680" y="4132"/>
                  <a:pt x="4694" y="4135"/>
                  <a:pt x="4700" y="4143"/>
                </a:cubicBezTo>
                <a:cubicBezTo>
                  <a:pt x="4715" y="4163"/>
                  <a:pt x="4738" y="4176"/>
                  <a:pt x="4752" y="4197"/>
                </a:cubicBezTo>
                <a:cubicBezTo>
                  <a:pt x="4760" y="4208"/>
                  <a:pt x="4762" y="4217"/>
                  <a:pt x="4761" y="4229"/>
                </a:cubicBezTo>
                <a:close/>
                <a:moveTo>
                  <a:pt x="5280" y="4206"/>
                </a:moveTo>
                <a:cubicBezTo>
                  <a:pt x="5280" y="4206"/>
                  <a:pt x="5278" y="4212"/>
                  <a:pt x="5274" y="4213"/>
                </a:cubicBezTo>
                <a:cubicBezTo>
                  <a:pt x="5253" y="4222"/>
                  <a:pt x="5245" y="4242"/>
                  <a:pt x="5232" y="4258"/>
                </a:cubicBezTo>
                <a:cubicBezTo>
                  <a:pt x="5228" y="4263"/>
                  <a:pt x="5220" y="4274"/>
                  <a:pt x="5219" y="4270"/>
                </a:cubicBezTo>
                <a:cubicBezTo>
                  <a:pt x="5214" y="4257"/>
                  <a:pt x="5197" y="4258"/>
                  <a:pt x="5194" y="4246"/>
                </a:cubicBezTo>
                <a:cubicBezTo>
                  <a:pt x="5192" y="4238"/>
                  <a:pt x="5192" y="4229"/>
                  <a:pt x="5201" y="4226"/>
                </a:cubicBezTo>
                <a:cubicBezTo>
                  <a:pt x="5222" y="4219"/>
                  <a:pt x="5235" y="4204"/>
                  <a:pt x="5247" y="4187"/>
                </a:cubicBezTo>
                <a:cubicBezTo>
                  <a:pt x="5254" y="4177"/>
                  <a:pt x="5262" y="4184"/>
                  <a:pt x="5269" y="4189"/>
                </a:cubicBezTo>
                <a:cubicBezTo>
                  <a:pt x="5275" y="4192"/>
                  <a:pt x="5284" y="4191"/>
                  <a:pt x="5280" y="4206"/>
                </a:cubicBezTo>
                <a:close/>
                <a:moveTo>
                  <a:pt x="5453" y="4278"/>
                </a:moveTo>
                <a:cubicBezTo>
                  <a:pt x="5461" y="4277"/>
                  <a:pt x="5455" y="4290"/>
                  <a:pt x="5448" y="4294"/>
                </a:cubicBezTo>
                <a:cubicBezTo>
                  <a:pt x="5422" y="4306"/>
                  <a:pt x="5427" y="4319"/>
                  <a:pt x="5454" y="4334"/>
                </a:cubicBezTo>
                <a:cubicBezTo>
                  <a:pt x="5433" y="4334"/>
                  <a:pt x="5417" y="4331"/>
                  <a:pt x="5407" y="4346"/>
                </a:cubicBezTo>
                <a:cubicBezTo>
                  <a:pt x="5405" y="4349"/>
                  <a:pt x="5401" y="4350"/>
                  <a:pt x="5397" y="4347"/>
                </a:cubicBezTo>
                <a:cubicBezTo>
                  <a:pt x="5381" y="4336"/>
                  <a:pt x="5365" y="4326"/>
                  <a:pt x="5371" y="4360"/>
                </a:cubicBezTo>
                <a:cubicBezTo>
                  <a:pt x="5372" y="4362"/>
                  <a:pt x="5371" y="4367"/>
                  <a:pt x="5370" y="4363"/>
                </a:cubicBezTo>
                <a:cubicBezTo>
                  <a:pt x="5368" y="4348"/>
                  <a:pt x="5347" y="4367"/>
                  <a:pt x="5348" y="4349"/>
                </a:cubicBezTo>
                <a:cubicBezTo>
                  <a:pt x="5349" y="4328"/>
                  <a:pt x="5323" y="4301"/>
                  <a:pt x="5305" y="4305"/>
                </a:cubicBezTo>
                <a:cubicBezTo>
                  <a:pt x="5290" y="4307"/>
                  <a:pt x="5289" y="4300"/>
                  <a:pt x="5285" y="4290"/>
                </a:cubicBezTo>
                <a:cubicBezTo>
                  <a:pt x="5277" y="4271"/>
                  <a:pt x="5288" y="4252"/>
                  <a:pt x="5288" y="4233"/>
                </a:cubicBezTo>
                <a:cubicBezTo>
                  <a:pt x="5288" y="4227"/>
                  <a:pt x="5296" y="4223"/>
                  <a:pt x="5301" y="4224"/>
                </a:cubicBezTo>
                <a:cubicBezTo>
                  <a:pt x="5321" y="4229"/>
                  <a:pt x="5350" y="4231"/>
                  <a:pt x="5358" y="4240"/>
                </a:cubicBezTo>
                <a:cubicBezTo>
                  <a:pt x="5373" y="4257"/>
                  <a:pt x="5388" y="4252"/>
                  <a:pt x="5409" y="4255"/>
                </a:cubicBezTo>
                <a:cubicBezTo>
                  <a:pt x="5396" y="4267"/>
                  <a:pt x="5379" y="4272"/>
                  <a:pt x="5391" y="4287"/>
                </a:cubicBezTo>
                <a:cubicBezTo>
                  <a:pt x="5399" y="4297"/>
                  <a:pt x="5410" y="4292"/>
                  <a:pt x="5416" y="4280"/>
                </a:cubicBezTo>
                <a:cubicBezTo>
                  <a:pt x="5429" y="4286"/>
                  <a:pt x="5440" y="4279"/>
                  <a:pt x="5453" y="4278"/>
                </a:cubicBezTo>
                <a:close/>
                <a:moveTo>
                  <a:pt x="2303" y="5313"/>
                </a:moveTo>
                <a:cubicBezTo>
                  <a:pt x="2292" y="5306"/>
                  <a:pt x="2280" y="5304"/>
                  <a:pt x="2268" y="5299"/>
                </a:cubicBezTo>
                <a:cubicBezTo>
                  <a:pt x="2254" y="5293"/>
                  <a:pt x="2246" y="5274"/>
                  <a:pt x="2229" y="5277"/>
                </a:cubicBezTo>
                <a:cubicBezTo>
                  <a:pt x="2206" y="5281"/>
                  <a:pt x="2216" y="5304"/>
                  <a:pt x="2209" y="5317"/>
                </a:cubicBezTo>
                <a:cubicBezTo>
                  <a:pt x="2197" y="5341"/>
                  <a:pt x="2220" y="5373"/>
                  <a:pt x="2248" y="5372"/>
                </a:cubicBezTo>
                <a:cubicBezTo>
                  <a:pt x="2262" y="5372"/>
                  <a:pt x="2281" y="5374"/>
                  <a:pt x="2276" y="5353"/>
                </a:cubicBezTo>
                <a:cubicBezTo>
                  <a:pt x="2270" y="5328"/>
                  <a:pt x="2287" y="5336"/>
                  <a:pt x="2298" y="5334"/>
                </a:cubicBezTo>
                <a:cubicBezTo>
                  <a:pt x="2304" y="5334"/>
                  <a:pt x="2311" y="5343"/>
                  <a:pt x="2315" y="5333"/>
                </a:cubicBezTo>
                <a:cubicBezTo>
                  <a:pt x="2319" y="5323"/>
                  <a:pt x="2311" y="5317"/>
                  <a:pt x="2303" y="5313"/>
                </a:cubicBezTo>
                <a:close/>
              </a:path>
            </a:pathLst>
          </a:custGeom>
          <a:solidFill>
            <a:srgbClr val="305B0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 dirty="0">
              <a:latin typeface="微软雅黑" panose="020B0503020204020204" pitchFamily="34" charset="-122"/>
            </a:endParaRPr>
          </a:p>
        </p:txBody>
      </p:sp>
      <p:sp>
        <p:nvSpPr>
          <p:cNvPr id="25" name="Freeform 7"/>
          <p:cNvSpPr>
            <a:spLocks noEditPoints="1"/>
          </p:cNvSpPr>
          <p:nvPr/>
        </p:nvSpPr>
        <p:spPr bwMode="auto">
          <a:xfrm>
            <a:off x="3733659" y="2516893"/>
            <a:ext cx="2484208" cy="2880320"/>
          </a:xfrm>
          <a:custGeom>
            <a:avLst/>
            <a:gdLst>
              <a:gd name="T0" fmla="*/ 1376 w 2745"/>
              <a:gd name="T1" fmla="*/ 85 h 3182"/>
              <a:gd name="T2" fmla="*/ 694 w 2745"/>
              <a:gd name="T3" fmla="*/ 2036 h 3182"/>
              <a:gd name="T4" fmla="*/ 2696 w 2745"/>
              <a:gd name="T5" fmla="*/ 1450 h 3182"/>
              <a:gd name="T6" fmla="*/ 2669 w 2745"/>
              <a:gd name="T7" fmla="*/ 1242 h 3182"/>
              <a:gd name="T8" fmla="*/ 2663 w 2745"/>
              <a:gd name="T9" fmla="*/ 1110 h 3182"/>
              <a:gd name="T10" fmla="*/ 2661 w 2745"/>
              <a:gd name="T11" fmla="*/ 923 h 3182"/>
              <a:gd name="T12" fmla="*/ 2481 w 2745"/>
              <a:gd name="T13" fmla="*/ 863 h 3182"/>
              <a:gd name="T14" fmla="*/ 2457 w 2745"/>
              <a:gd name="T15" fmla="*/ 644 h 3182"/>
              <a:gd name="T16" fmla="*/ 2374 w 2745"/>
              <a:gd name="T17" fmla="*/ 507 h 3182"/>
              <a:gd name="T18" fmla="*/ 2263 w 2745"/>
              <a:gd name="T19" fmla="*/ 368 h 3182"/>
              <a:gd name="T20" fmla="*/ 2162 w 2745"/>
              <a:gd name="T21" fmla="*/ 459 h 3182"/>
              <a:gd name="T22" fmla="*/ 2064 w 2745"/>
              <a:gd name="T23" fmla="*/ 421 h 3182"/>
              <a:gd name="T24" fmla="*/ 1932 w 2745"/>
              <a:gd name="T25" fmla="*/ 290 h 3182"/>
              <a:gd name="T26" fmla="*/ 1801 w 2745"/>
              <a:gd name="T27" fmla="*/ 122 h 3182"/>
              <a:gd name="T28" fmla="*/ 1579 w 2745"/>
              <a:gd name="T29" fmla="*/ 62 h 3182"/>
              <a:gd name="T30" fmla="*/ 1437 w 2745"/>
              <a:gd name="T31" fmla="*/ 181 h 3182"/>
              <a:gd name="T32" fmla="*/ 1315 w 2745"/>
              <a:gd name="T33" fmla="*/ 231 h 3182"/>
              <a:gd name="T34" fmla="*/ 1172 w 2745"/>
              <a:gd name="T35" fmla="*/ 113 h 3182"/>
              <a:gd name="T36" fmla="*/ 1002 w 2745"/>
              <a:gd name="T37" fmla="*/ 57 h 3182"/>
              <a:gd name="T38" fmla="*/ 823 w 2745"/>
              <a:gd name="T39" fmla="*/ 180 h 3182"/>
              <a:gd name="T40" fmla="*/ 723 w 2745"/>
              <a:gd name="T41" fmla="*/ 157 h 3182"/>
              <a:gd name="T42" fmla="*/ 578 w 2745"/>
              <a:gd name="T43" fmla="*/ 384 h 3182"/>
              <a:gd name="T44" fmla="*/ 679 w 2745"/>
              <a:gd name="T45" fmla="*/ 613 h 3182"/>
              <a:gd name="T46" fmla="*/ 514 w 2745"/>
              <a:gd name="T47" fmla="*/ 538 h 3182"/>
              <a:gd name="T48" fmla="*/ 402 w 2745"/>
              <a:gd name="T49" fmla="*/ 546 h 3182"/>
              <a:gd name="T50" fmla="*/ 377 w 2745"/>
              <a:gd name="T51" fmla="*/ 667 h 3182"/>
              <a:gd name="T52" fmla="*/ 354 w 2745"/>
              <a:gd name="T53" fmla="*/ 792 h 3182"/>
              <a:gd name="T54" fmla="*/ 293 w 2745"/>
              <a:gd name="T55" fmla="*/ 796 h 3182"/>
              <a:gd name="T56" fmla="*/ 177 w 2745"/>
              <a:gd name="T57" fmla="*/ 734 h 3182"/>
              <a:gd name="T58" fmla="*/ 104 w 2745"/>
              <a:gd name="T59" fmla="*/ 770 h 3182"/>
              <a:gd name="T60" fmla="*/ 164 w 2745"/>
              <a:gd name="T61" fmla="*/ 968 h 3182"/>
              <a:gd name="T62" fmla="*/ 197 w 2745"/>
              <a:gd name="T63" fmla="*/ 1199 h 3182"/>
              <a:gd name="T64" fmla="*/ 273 w 2745"/>
              <a:gd name="T65" fmla="*/ 1288 h 3182"/>
              <a:gd name="T66" fmla="*/ 154 w 2745"/>
              <a:gd name="T67" fmla="*/ 1443 h 3182"/>
              <a:gd name="T68" fmla="*/ 47 w 2745"/>
              <a:gd name="T69" fmla="*/ 1639 h 3182"/>
              <a:gd name="T70" fmla="*/ 252 w 2745"/>
              <a:gd name="T71" fmla="*/ 1656 h 3182"/>
              <a:gd name="T72" fmla="*/ 543 w 2745"/>
              <a:gd name="T73" fmla="*/ 1633 h 3182"/>
              <a:gd name="T74" fmla="*/ 552 w 2745"/>
              <a:gd name="T75" fmla="*/ 1803 h 3182"/>
              <a:gd name="T76" fmla="*/ 775 w 2745"/>
              <a:gd name="T77" fmla="*/ 1849 h 3182"/>
              <a:gd name="T78" fmla="*/ 884 w 2745"/>
              <a:gd name="T79" fmla="*/ 1933 h 3182"/>
              <a:gd name="T80" fmla="*/ 1104 w 2745"/>
              <a:gd name="T81" fmla="*/ 2165 h 3182"/>
              <a:gd name="T82" fmla="*/ 1447 w 2745"/>
              <a:gd name="T83" fmla="*/ 2573 h 3182"/>
              <a:gd name="T84" fmla="*/ 1633 w 2745"/>
              <a:gd name="T85" fmla="*/ 2027 h 3182"/>
              <a:gd name="T86" fmla="*/ 1842 w 2745"/>
              <a:gd name="T87" fmla="*/ 2029 h 3182"/>
              <a:gd name="T88" fmla="*/ 2003 w 2745"/>
              <a:gd name="T89" fmla="*/ 1981 h 3182"/>
              <a:gd name="T90" fmla="*/ 2217 w 2745"/>
              <a:gd name="T91" fmla="*/ 1945 h 3182"/>
              <a:gd name="T92" fmla="*/ 2312 w 2745"/>
              <a:gd name="T93" fmla="*/ 1893 h 3182"/>
              <a:gd name="T94" fmla="*/ 2441 w 2745"/>
              <a:gd name="T95" fmla="*/ 1758 h 3182"/>
              <a:gd name="T96" fmla="*/ 2670 w 2745"/>
              <a:gd name="T97" fmla="*/ 1653 h 3182"/>
              <a:gd name="T98" fmla="*/ 672 w 2745"/>
              <a:gd name="T99" fmla="*/ 474 h 3182"/>
              <a:gd name="T100" fmla="*/ 673 w 2745"/>
              <a:gd name="T101" fmla="*/ 285 h 3182"/>
              <a:gd name="T102" fmla="*/ 934 w 2745"/>
              <a:gd name="T103" fmla="*/ 146 h 3182"/>
              <a:gd name="T104" fmla="*/ 938 w 2745"/>
              <a:gd name="T105" fmla="*/ 1757 h 3182"/>
              <a:gd name="T106" fmla="*/ 1031 w 2745"/>
              <a:gd name="T107" fmla="*/ 1972 h 3182"/>
              <a:gd name="T108" fmla="*/ 1091 w 2745"/>
              <a:gd name="T109" fmla="*/ 1937 h 3182"/>
              <a:gd name="T110" fmla="*/ 1303 w 2745"/>
              <a:gd name="T111" fmla="*/ 2431 h 3182"/>
              <a:gd name="T112" fmla="*/ 1290 w 2745"/>
              <a:gd name="T113" fmla="*/ 1949 h 3182"/>
              <a:gd name="T114" fmla="*/ 1452 w 2745"/>
              <a:gd name="T115" fmla="*/ 2138 h 3182"/>
              <a:gd name="T116" fmla="*/ 1564 w 2745"/>
              <a:gd name="T117" fmla="*/ 1949 h 3182"/>
              <a:gd name="T118" fmla="*/ 1793 w 2745"/>
              <a:gd name="T119" fmla="*/ 227 h 3182"/>
              <a:gd name="T120" fmla="*/ 2050 w 2745"/>
              <a:gd name="T121" fmla="*/ 1900 h 3182"/>
              <a:gd name="T122" fmla="*/ 2594 w 2745"/>
              <a:gd name="T123" fmla="*/ 1381 h 3182"/>
              <a:gd name="T124" fmla="*/ 823 w 2745"/>
              <a:gd name="T125" fmla="*/ 1969 h 3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745" h="3182">
                <a:moveTo>
                  <a:pt x="789" y="1987"/>
                </a:moveTo>
                <a:cubicBezTo>
                  <a:pt x="772" y="1982"/>
                  <a:pt x="770" y="1974"/>
                  <a:pt x="784" y="1964"/>
                </a:cubicBezTo>
                <a:cubicBezTo>
                  <a:pt x="785" y="1963"/>
                  <a:pt x="785" y="1962"/>
                  <a:pt x="786" y="1960"/>
                </a:cubicBezTo>
                <a:cubicBezTo>
                  <a:pt x="780" y="1957"/>
                  <a:pt x="784" y="1945"/>
                  <a:pt x="773" y="1946"/>
                </a:cubicBezTo>
                <a:cubicBezTo>
                  <a:pt x="764" y="1947"/>
                  <a:pt x="754" y="1947"/>
                  <a:pt x="745" y="1946"/>
                </a:cubicBezTo>
                <a:cubicBezTo>
                  <a:pt x="739" y="1946"/>
                  <a:pt x="734" y="1950"/>
                  <a:pt x="733" y="1955"/>
                </a:cubicBezTo>
                <a:cubicBezTo>
                  <a:pt x="732" y="1961"/>
                  <a:pt x="733" y="1964"/>
                  <a:pt x="725" y="1960"/>
                </a:cubicBezTo>
                <a:cubicBezTo>
                  <a:pt x="717" y="1957"/>
                  <a:pt x="708" y="1961"/>
                  <a:pt x="702" y="1967"/>
                </a:cubicBezTo>
                <a:cubicBezTo>
                  <a:pt x="697" y="1974"/>
                  <a:pt x="704" y="1980"/>
                  <a:pt x="707" y="1985"/>
                </a:cubicBezTo>
                <a:cubicBezTo>
                  <a:pt x="711" y="1992"/>
                  <a:pt x="715" y="1997"/>
                  <a:pt x="723" y="1989"/>
                </a:cubicBezTo>
                <a:cubicBezTo>
                  <a:pt x="725" y="1987"/>
                  <a:pt x="731" y="1987"/>
                  <a:pt x="734" y="1985"/>
                </a:cubicBezTo>
                <a:cubicBezTo>
                  <a:pt x="738" y="1983"/>
                  <a:pt x="741" y="1982"/>
                  <a:pt x="743" y="1987"/>
                </a:cubicBezTo>
                <a:cubicBezTo>
                  <a:pt x="745" y="1991"/>
                  <a:pt x="744" y="1995"/>
                  <a:pt x="739" y="1996"/>
                </a:cubicBezTo>
                <a:cubicBezTo>
                  <a:pt x="735" y="1997"/>
                  <a:pt x="730" y="1996"/>
                  <a:pt x="730" y="2003"/>
                </a:cubicBezTo>
                <a:cubicBezTo>
                  <a:pt x="731" y="2010"/>
                  <a:pt x="735" y="2014"/>
                  <a:pt x="741" y="2016"/>
                </a:cubicBezTo>
                <a:cubicBezTo>
                  <a:pt x="753" y="2018"/>
                  <a:pt x="765" y="2030"/>
                  <a:pt x="778" y="2023"/>
                </a:cubicBezTo>
                <a:cubicBezTo>
                  <a:pt x="788" y="2018"/>
                  <a:pt x="783" y="2000"/>
                  <a:pt x="792" y="1991"/>
                </a:cubicBezTo>
                <a:cubicBezTo>
                  <a:pt x="792" y="1991"/>
                  <a:pt x="790" y="1987"/>
                  <a:pt x="789" y="1987"/>
                </a:cubicBezTo>
                <a:close/>
                <a:moveTo>
                  <a:pt x="1331" y="115"/>
                </a:moveTo>
                <a:cubicBezTo>
                  <a:pt x="1334" y="112"/>
                  <a:pt x="1336" y="106"/>
                  <a:pt x="1340" y="107"/>
                </a:cubicBezTo>
                <a:cubicBezTo>
                  <a:pt x="1358" y="113"/>
                  <a:pt x="1364" y="100"/>
                  <a:pt x="1372" y="89"/>
                </a:cubicBezTo>
                <a:cubicBezTo>
                  <a:pt x="1373" y="87"/>
                  <a:pt x="1373" y="85"/>
                  <a:pt x="1376" y="85"/>
                </a:cubicBezTo>
                <a:cubicBezTo>
                  <a:pt x="1391" y="82"/>
                  <a:pt x="1386" y="74"/>
                  <a:pt x="1382" y="65"/>
                </a:cubicBezTo>
                <a:cubicBezTo>
                  <a:pt x="1377" y="55"/>
                  <a:pt x="1368" y="47"/>
                  <a:pt x="1367" y="36"/>
                </a:cubicBezTo>
                <a:cubicBezTo>
                  <a:pt x="1365" y="15"/>
                  <a:pt x="1353" y="8"/>
                  <a:pt x="1332" y="15"/>
                </a:cubicBezTo>
                <a:cubicBezTo>
                  <a:pt x="1333" y="20"/>
                  <a:pt x="1337" y="22"/>
                  <a:pt x="1342" y="24"/>
                </a:cubicBezTo>
                <a:cubicBezTo>
                  <a:pt x="1347" y="26"/>
                  <a:pt x="1354" y="28"/>
                  <a:pt x="1352" y="34"/>
                </a:cubicBezTo>
                <a:cubicBezTo>
                  <a:pt x="1351" y="40"/>
                  <a:pt x="1344" y="36"/>
                  <a:pt x="1340" y="35"/>
                </a:cubicBezTo>
                <a:cubicBezTo>
                  <a:pt x="1334" y="34"/>
                  <a:pt x="1329" y="35"/>
                  <a:pt x="1326" y="40"/>
                </a:cubicBezTo>
                <a:cubicBezTo>
                  <a:pt x="1322" y="45"/>
                  <a:pt x="1325" y="49"/>
                  <a:pt x="1329" y="52"/>
                </a:cubicBezTo>
                <a:cubicBezTo>
                  <a:pt x="1336" y="58"/>
                  <a:pt x="1322" y="66"/>
                  <a:pt x="1331" y="72"/>
                </a:cubicBezTo>
                <a:cubicBezTo>
                  <a:pt x="1338" y="76"/>
                  <a:pt x="1346" y="67"/>
                  <a:pt x="1351" y="75"/>
                </a:cubicBezTo>
                <a:cubicBezTo>
                  <a:pt x="1351" y="75"/>
                  <a:pt x="1352" y="75"/>
                  <a:pt x="1352" y="76"/>
                </a:cubicBezTo>
                <a:cubicBezTo>
                  <a:pt x="1364" y="81"/>
                  <a:pt x="1355" y="89"/>
                  <a:pt x="1354" y="94"/>
                </a:cubicBezTo>
                <a:cubicBezTo>
                  <a:pt x="1351" y="101"/>
                  <a:pt x="1348" y="96"/>
                  <a:pt x="1343" y="92"/>
                </a:cubicBezTo>
                <a:cubicBezTo>
                  <a:pt x="1332" y="81"/>
                  <a:pt x="1331" y="99"/>
                  <a:pt x="1323" y="102"/>
                </a:cubicBezTo>
                <a:cubicBezTo>
                  <a:pt x="1319" y="103"/>
                  <a:pt x="1313" y="108"/>
                  <a:pt x="1318" y="114"/>
                </a:cubicBezTo>
                <a:cubicBezTo>
                  <a:pt x="1322" y="118"/>
                  <a:pt x="1327" y="121"/>
                  <a:pt x="1331" y="115"/>
                </a:cubicBezTo>
                <a:close/>
                <a:moveTo>
                  <a:pt x="719" y="2016"/>
                </a:moveTo>
                <a:cubicBezTo>
                  <a:pt x="713" y="2014"/>
                  <a:pt x="715" y="2009"/>
                  <a:pt x="712" y="2006"/>
                </a:cubicBezTo>
                <a:cubicBezTo>
                  <a:pt x="707" y="2000"/>
                  <a:pt x="701" y="1996"/>
                  <a:pt x="692" y="1999"/>
                </a:cubicBezTo>
                <a:cubicBezTo>
                  <a:pt x="686" y="2001"/>
                  <a:pt x="680" y="2004"/>
                  <a:pt x="680" y="2010"/>
                </a:cubicBezTo>
                <a:cubicBezTo>
                  <a:pt x="681" y="2019"/>
                  <a:pt x="683" y="2028"/>
                  <a:pt x="688" y="2036"/>
                </a:cubicBezTo>
                <a:cubicBezTo>
                  <a:pt x="688" y="2037"/>
                  <a:pt x="692" y="2037"/>
                  <a:pt x="694" y="2036"/>
                </a:cubicBezTo>
                <a:cubicBezTo>
                  <a:pt x="702" y="2031"/>
                  <a:pt x="707" y="2032"/>
                  <a:pt x="713" y="2040"/>
                </a:cubicBezTo>
                <a:cubicBezTo>
                  <a:pt x="716" y="2044"/>
                  <a:pt x="720" y="2048"/>
                  <a:pt x="726" y="2047"/>
                </a:cubicBezTo>
                <a:cubicBezTo>
                  <a:pt x="728" y="2041"/>
                  <a:pt x="722" y="2037"/>
                  <a:pt x="725" y="2032"/>
                </a:cubicBezTo>
                <a:cubicBezTo>
                  <a:pt x="733" y="2021"/>
                  <a:pt x="733" y="2020"/>
                  <a:pt x="719" y="2016"/>
                </a:cubicBezTo>
                <a:close/>
                <a:moveTo>
                  <a:pt x="2727" y="1574"/>
                </a:moveTo>
                <a:cubicBezTo>
                  <a:pt x="2717" y="1568"/>
                  <a:pt x="2712" y="1562"/>
                  <a:pt x="2721" y="1551"/>
                </a:cubicBezTo>
                <a:cubicBezTo>
                  <a:pt x="2725" y="1546"/>
                  <a:pt x="2728" y="1538"/>
                  <a:pt x="2722" y="1532"/>
                </a:cubicBezTo>
                <a:cubicBezTo>
                  <a:pt x="2719" y="1528"/>
                  <a:pt x="2709" y="1530"/>
                  <a:pt x="2712" y="1523"/>
                </a:cubicBezTo>
                <a:cubicBezTo>
                  <a:pt x="2716" y="1513"/>
                  <a:pt x="2719" y="1528"/>
                  <a:pt x="2724" y="1525"/>
                </a:cubicBezTo>
                <a:cubicBezTo>
                  <a:pt x="2728" y="1522"/>
                  <a:pt x="2732" y="1526"/>
                  <a:pt x="2736" y="1526"/>
                </a:cubicBezTo>
                <a:cubicBezTo>
                  <a:pt x="2739" y="1527"/>
                  <a:pt x="2742" y="1526"/>
                  <a:pt x="2742" y="1523"/>
                </a:cubicBezTo>
                <a:cubicBezTo>
                  <a:pt x="2742" y="1516"/>
                  <a:pt x="2736" y="1513"/>
                  <a:pt x="2732" y="1509"/>
                </a:cubicBezTo>
                <a:cubicBezTo>
                  <a:pt x="2729" y="1506"/>
                  <a:pt x="2726" y="1503"/>
                  <a:pt x="2721" y="1506"/>
                </a:cubicBezTo>
                <a:cubicBezTo>
                  <a:pt x="2718" y="1509"/>
                  <a:pt x="2714" y="1514"/>
                  <a:pt x="2709" y="1509"/>
                </a:cubicBezTo>
                <a:cubicBezTo>
                  <a:pt x="2708" y="1508"/>
                  <a:pt x="2708" y="1506"/>
                  <a:pt x="2708" y="1505"/>
                </a:cubicBezTo>
                <a:cubicBezTo>
                  <a:pt x="2711" y="1501"/>
                  <a:pt x="2716" y="1502"/>
                  <a:pt x="2720" y="1501"/>
                </a:cubicBezTo>
                <a:cubicBezTo>
                  <a:pt x="2722" y="1500"/>
                  <a:pt x="2724" y="1500"/>
                  <a:pt x="2726" y="1500"/>
                </a:cubicBezTo>
                <a:cubicBezTo>
                  <a:pt x="2731" y="1501"/>
                  <a:pt x="2736" y="1503"/>
                  <a:pt x="2736" y="1495"/>
                </a:cubicBezTo>
                <a:cubicBezTo>
                  <a:pt x="2736" y="1488"/>
                  <a:pt x="2731" y="1487"/>
                  <a:pt x="2725" y="1488"/>
                </a:cubicBezTo>
                <a:cubicBezTo>
                  <a:pt x="2709" y="1491"/>
                  <a:pt x="2698" y="1481"/>
                  <a:pt x="2686" y="1475"/>
                </a:cubicBezTo>
                <a:cubicBezTo>
                  <a:pt x="2682" y="1473"/>
                  <a:pt x="2672" y="1465"/>
                  <a:pt x="2685" y="1458"/>
                </a:cubicBezTo>
                <a:cubicBezTo>
                  <a:pt x="2688" y="1456"/>
                  <a:pt x="2692" y="1453"/>
                  <a:pt x="2696" y="1450"/>
                </a:cubicBezTo>
                <a:cubicBezTo>
                  <a:pt x="2699" y="1448"/>
                  <a:pt x="2707" y="1449"/>
                  <a:pt x="2704" y="1442"/>
                </a:cubicBezTo>
                <a:cubicBezTo>
                  <a:pt x="2701" y="1434"/>
                  <a:pt x="2692" y="1432"/>
                  <a:pt x="2686" y="1430"/>
                </a:cubicBezTo>
                <a:cubicBezTo>
                  <a:pt x="2678" y="1428"/>
                  <a:pt x="2686" y="1438"/>
                  <a:pt x="2681" y="1440"/>
                </a:cubicBezTo>
                <a:cubicBezTo>
                  <a:pt x="2669" y="1433"/>
                  <a:pt x="2658" y="1432"/>
                  <a:pt x="2650" y="1443"/>
                </a:cubicBezTo>
                <a:cubicBezTo>
                  <a:pt x="2644" y="1452"/>
                  <a:pt x="2638" y="1449"/>
                  <a:pt x="2631" y="1447"/>
                </a:cubicBezTo>
                <a:cubicBezTo>
                  <a:pt x="2629" y="1446"/>
                  <a:pt x="2624" y="1446"/>
                  <a:pt x="2627" y="1442"/>
                </a:cubicBezTo>
                <a:cubicBezTo>
                  <a:pt x="2629" y="1440"/>
                  <a:pt x="2628" y="1435"/>
                  <a:pt x="2633" y="1435"/>
                </a:cubicBezTo>
                <a:cubicBezTo>
                  <a:pt x="2643" y="1435"/>
                  <a:pt x="2643" y="1435"/>
                  <a:pt x="2639" y="1427"/>
                </a:cubicBezTo>
                <a:cubicBezTo>
                  <a:pt x="2638" y="1424"/>
                  <a:pt x="2634" y="1421"/>
                  <a:pt x="2638" y="1416"/>
                </a:cubicBezTo>
                <a:cubicBezTo>
                  <a:pt x="2647" y="1424"/>
                  <a:pt x="2652" y="1440"/>
                  <a:pt x="2668" y="1430"/>
                </a:cubicBezTo>
                <a:cubicBezTo>
                  <a:pt x="2666" y="1425"/>
                  <a:pt x="2666" y="1424"/>
                  <a:pt x="2671" y="1421"/>
                </a:cubicBezTo>
                <a:cubicBezTo>
                  <a:pt x="2674" y="1419"/>
                  <a:pt x="2673" y="1417"/>
                  <a:pt x="2672" y="1415"/>
                </a:cubicBezTo>
                <a:cubicBezTo>
                  <a:pt x="2666" y="1406"/>
                  <a:pt x="2661" y="1398"/>
                  <a:pt x="2648" y="1403"/>
                </a:cubicBezTo>
                <a:cubicBezTo>
                  <a:pt x="2636" y="1406"/>
                  <a:pt x="2635" y="1396"/>
                  <a:pt x="2633" y="1388"/>
                </a:cubicBezTo>
                <a:cubicBezTo>
                  <a:pt x="2632" y="1382"/>
                  <a:pt x="2624" y="1372"/>
                  <a:pt x="2636" y="1370"/>
                </a:cubicBezTo>
                <a:cubicBezTo>
                  <a:pt x="2653" y="1366"/>
                  <a:pt x="2657" y="1356"/>
                  <a:pt x="2655" y="1342"/>
                </a:cubicBezTo>
                <a:cubicBezTo>
                  <a:pt x="2666" y="1346"/>
                  <a:pt x="2675" y="1355"/>
                  <a:pt x="2687" y="1347"/>
                </a:cubicBezTo>
                <a:cubicBezTo>
                  <a:pt x="2696" y="1341"/>
                  <a:pt x="2684" y="1333"/>
                  <a:pt x="2688" y="1329"/>
                </a:cubicBezTo>
                <a:cubicBezTo>
                  <a:pt x="2698" y="1319"/>
                  <a:pt x="2693" y="1306"/>
                  <a:pt x="2695" y="1295"/>
                </a:cubicBezTo>
                <a:cubicBezTo>
                  <a:pt x="2697" y="1284"/>
                  <a:pt x="2694" y="1279"/>
                  <a:pt x="2683" y="1282"/>
                </a:cubicBezTo>
                <a:cubicBezTo>
                  <a:pt x="2688" y="1275"/>
                  <a:pt x="2693" y="1271"/>
                  <a:pt x="2701" y="1273"/>
                </a:cubicBezTo>
                <a:cubicBezTo>
                  <a:pt x="2697" y="1254"/>
                  <a:pt x="2674" y="1258"/>
                  <a:pt x="2669" y="1242"/>
                </a:cubicBezTo>
                <a:cubicBezTo>
                  <a:pt x="2675" y="1240"/>
                  <a:pt x="2682" y="1246"/>
                  <a:pt x="2685" y="1239"/>
                </a:cubicBezTo>
                <a:cubicBezTo>
                  <a:pt x="2688" y="1234"/>
                  <a:pt x="2679" y="1234"/>
                  <a:pt x="2676" y="1230"/>
                </a:cubicBezTo>
                <a:cubicBezTo>
                  <a:pt x="2672" y="1226"/>
                  <a:pt x="2674" y="1220"/>
                  <a:pt x="2674" y="1215"/>
                </a:cubicBezTo>
                <a:cubicBezTo>
                  <a:pt x="2675" y="1213"/>
                  <a:pt x="2676" y="1211"/>
                  <a:pt x="2679" y="1212"/>
                </a:cubicBezTo>
                <a:cubicBezTo>
                  <a:pt x="2693" y="1223"/>
                  <a:pt x="2692" y="1210"/>
                  <a:pt x="2693" y="1202"/>
                </a:cubicBezTo>
                <a:cubicBezTo>
                  <a:pt x="2700" y="1203"/>
                  <a:pt x="2709" y="1208"/>
                  <a:pt x="2709" y="1200"/>
                </a:cubicBezTo>
                <a:cubicBezTo>
                  <a:pt x="2709" y="1191"/>
                  <a:pt x="2708" y="1187"/>
                  <a:pt x="2718" y="1187"/>
                </a:cubicBezTo>
                <a:cubicBezTo>
                  <a:pt x="2723" y="1187"/>
                  <a:pt x="2722" y="1183"/>
                  <a:pt x="2721" y="1180"/>
                </a:cubicBezTo>
                <a:cubicBezTo>
                  <a:pt x="2720" y="1175"/>
                  <a:pt x="2717" y="1170"/>
                  <a:pt x="2716" y="1165"/>
                </a:cubicBezTo>
                <a:cubicBezTo>
                  <a:pt x="2715" y="1158"/>
                  <a:pt x="2710" y="1149"/>
                  <a:pt x="2725" y="1149"/>
                </a:cubicBezTo>
                <a:cubicBezTo>
                  <a:pt x="2731" y="1150"/>
                  <a:pt x="2735" y="1143"/>
                  <a:pt x="2733" y="1137"/>
                </a:cubicBezTo>
                <a:cubicBezTo>
                  <a:pt x="2731" y="1131"/>
                  <a:pt x="2727" y="1126"/>
                  <a:pt x="2720" y="1129"/>
                </a:cubicBezTo>
                <a:cubicBezTo>
                  <a:pt x="2715" y="1131"/>
                  <a:pt x="2710" y="1133"/>
                  <a:pt x="2705" y="1134"/>
                </a:cubicBezTo>
                <a:cubicBezTo>
                  <a:pt x="2716" y="1127"/>
                  <a:pt x="2714" y="1121"/>
                  <a:pt x="2709" y="1111"/>
                </a:cubicBezTo>
                <a:cubicBezTo>
                  <a:pt x="2702" y="1098"/>
                  <a:pt x="2693" y="1101"/>
                  <a:pt x="2684" y="1104"/>
                </a:cubicBezTo>
                <a:cubicBezTo>
                  <a:pt x="2678" y="1105"/>
                  <a:pt x="2670" y="1104"/>
                  <a:pt x="2671" y="1111"/>
                </a:cubicBezTo>
                <a:cubicBezTo>
                  <a:pt x="2672" y="1118"/>
                  <a:pt x="2679" y="1114"/>
                  <a:pt x="2684" y="1113"/>
                </a:cubicBezTo>
                <a:cubicBezTo>
                  <a:pt x="2694" y="1111"/>
                  <a:pt x="2698" y="1116"/>
                  <a:pt x="2699" y="1125"/>
                </a:cubicBezTo>
                <a:cubicBezTo>
                  <a:pt x="2692" y="1119"/>
                  <a:pt x="2686" y="1117"/>
                  <a:pt x="2680" y="1126"/>
                </a:cubicBezTo>
                <a:cubicBezTo>
                  <a:pt x="2677" y="1132"/>
                  <a:pt x="2672" y="1131"/>
                  <a:pt x="2667" y="1128"/>
                </a:cubicBezTo>
                <a:cubicBezTo>
                  <a:pt x="2663" y="1126"/>
                  <a:pt x="2659" y="1123"/>
                  <a:pt x="2662" y="1117"/>
                </a:cubicBezTo>
                <a:cubicBezTo>
                  <a:pt x="2663" y="1115"/>
                  <a:pt x="2664" y="1111"/>
                  <a:pt x="2663" y="1110"/>
                </a:cubicBezTo>
                <a:cubicBezTo>
                  <a:pt x="2651" y="1094"/>
                  <a:pt x="2666" y="1082"/>
                  <a:pt x="2670" y="1069"/>
                </a:cubicBezTo>
                <a:cubicBezTo>
                  <a:pt x="2672" y="1064"/>
                  <a:pt x="2674" y="1068"/>
                  <a:pt x="2676" y="1069"/>
                </a:cubicBezTo>
                <a:cubicBezTo>
                  <a:pt x="2680" y="1071"/>
                  <a:pt x="2683" y="1071"/>
                  <a:pt x="2685" y="1068"/>
                </a:cubicBezTo>
                <a:cubicBezTo>
                  <a:pt x="2688" y="1064"/>
                  <a:pt x="2685" y="1060"/>
                  <a:pt x="2682" y="1058"/>
                </a:cubicBezTo>
                <a:cubicBezTo>
                  <a:pt x="2669" y="1052"/>
                  <a:pt x="2673" y="1045"/>
                  <a:pt x="2682" y="1038"/>
                </a:cubicBezTo>
                <a:cubicBezTo>
                  <a:pt x="2685" y="1036"/>
                  <a:pt x="2687" y="1032"/>
                  <a:pt x="2686" y="1028"/>
                </a:cubicBezTo>
                <a:cubicBezTo>
                  <a:pt x="2684" y="1024"/>
                  <a:pt x="2679" y="1025"/>
                  <a:pt x="2676" y="1025"/>
                </a:cubicBezTo>
                <a:cubicBezTo>
                  <a:pt x="2671" y="1024"/>
                  <a:pt x="2665" y="1026"/>
                  <a:pt x="2660" y="1023"/>
                </a:cubicBezTo>
                <a:cubicBezTo>
                  <a:pt x="2657" y="1020"/>
                  <a:pt x="2654" y="1013"/>
                  <a:pt x="2649" y="1018"/>
                </a:cubicBezTo>
                <a:cubicBezTo>
                  <a:pt x="2644" y="1022"/>
                  <a:pt x="2653" y="1025"/>
                  <a:pt x="2652" y="1029"/>
                </a:cubicBezTo>
                <a:cubicBezTo>
                  <a:pt x="2646" y="1034"/>
                  <a:pt x="2643" y="1024"/>
                  <a:pt x="2637" y="1028"/>
                </a:cubicBezTo>
                <a:cubicBezTo>
                  <a:pt x="2625" y="1036"/>
                  <a:pt x="2623" y="1026"/>
                  <a:pt x="2622" y="1017"/>
                </a:cubicBezTo>
                <a:cubicBezTo>
                  <a:pt x="2622" y="1011"/>
                  <a:pt x="2620" y="1007"/>
                  <a:pt x="2614" y="1010"/>
                </a:cubicBezTo>
                <a:cubicBezTo>
                  <a:pt x="2606" y="1014"/>
                  <a:pt x="2602" y="1006"/>
                  <a:pt x="2594" y="1005"/>
                </a:cubicBezTo>
                <a:cubicBezTo>
                  <a:pt x="2602" y="999"/>
                  <a:pt x="2603" y="996"/>
                  <a:pt x="2601" y="986"/>
                </a:cubicBezTo>
                <a:cubicBezTo>
                  <a:pt x="2601" y="985"/>
                  <a:pt x="2601" y="982"/>
                  <a:pt x="2602" y="982"/>
                </a:cubicBezTo>
                <a:cubicBezTo>
                  <a:pt x="2610" y="976"/>
                  <a:pt x="2605" y="967"/>
                  <a:pt x="2605" y="960"/>
                </a:cubicBezTo>
                <a:cubicBezTo>
                  <a:pt x="2604" y="951"/>
                  <a:pt x="2605" y="943"/>
                  <a:pt x="2613" y="936"/>
                </a:cubicBezTo>
                <a:cubicBezTo>
                  <a:pt x="2616" y="937"/>
                  <a:pt x="2616" y="950"/>
                  <a:pt x="2622" y="942"/>
                </a:cubicBezTo>
                <a:cubicBezTo>
                  <a:pt x="2631" y="931"/>
                  <a:pt x="2635" y="938"/>
                  <a:pt x="2641" y="945"/>
                </a:cubicBezTo>
                <a:cubicBezTo>
                  <a:pt x="2648" y="951"/>
                  <a:pt x="2659" y="953"/>
                  <a:pt x="2665" y="946"/>
                </a:cubicBezTo>
                <a:cubicBezTo>
                  <a:pt x="2671" y="939"/>
                  <a:pt x="2668" y="930"/>
                  <a:pt x="2661" y="923"/>
                </a:cubicBezTo>
                <a:cubicBezTo>
                  <a:pt x="2658" y="920"/>
                  <a:pt x="2655" y="919"/>
                  <a:pt x="2650" y="921"/>
                </a:cubicBezTo>
                <a:cubicBezTo>
                  <a:pt x="2645" y="925"/>
                  <a:pt x="2638" y="926"/>
                  <a:pt x="2634" y="922"/>
                </a:cubicBezTo>
                <a:cubicBezTo>
                  <a:pt x="2626" y="913"/>
                  <a:pt x="2621" y="917"/>
                  <a:pt x="2614" y="923"/>
                </a:cubicBezTo>
                <a:cubicBezTo>
                  <a:pt x="2617" y="910"/>
                  <a:pt x="2639" y="897"/>
                  <a:pt x="2660" y="895"/>
                </a:cubicBezTo>
                <a:cubicBezTo>
                  <a:pt x="2653" y="896"/>
                  <a:pt x="2650" y="899"/>
                  <a:pt x="2650" y="906"/>
                </a:cubicBezTo>
                <a:cubicBezTo>
                  <a:pt x="2650" y="912"/>
                  <a:pt x="2655" y="913"/>
                  <a:pt x="2660" y="914"/>
                </a:cubicBezTo>
                <a:cubicBezTo>
                  <a:pt x="2666" y="916"/>
                  <a:pt x="2672" y="915"/>
                  <a:pt x="2676" y="910"/>
                </a:cubicBezTo>
                <a:cubicBezTo>
                  <a:pt x="2683" y="902"/>
                  <a:pt x="2676" y="880"/>
                  <a:pt x="2666" y="874"/>
                </a:cubicBezTo>
                <a:cubicBezTo>
                  <a:pt x="2670" y="869"/>
                  <a:pt x="2678" y="875"/>
                  <a:pt x="2679" y="869"/>
                </a:cubicBezTo>
                <a:cubicBezTo>
                  <a:pt x="2681" y="862"/>
                  <a:pt x="2673" y="861"/>
                  <a:pt x="2667" y="860"/>
                </a:cubicBezTo>
                <a:cubicBezTo>
                  <a:pt x="2663" y="859"/>
                  <a:pt x="2661" y="856"/>
                  <a:pt x="2659" y="853"/>
                </a:cubicBezTo>
                <a:cubicBezTo>
                  <a:pt x="2658" y="851"/>
                  <a:pt x="2658" y="846"/>
                  <a:pt x="2653" y="847"/>
                </a:cubicBezTo>
                <a:cubicBezTo>
                  <a:pt x="2650" y="848"/>
                  <a:pt x="2651" y="852"/>
                  <a:pt x="2650" y="855"/>
                </a:cubicBezTo>
                <a:cubicBezTo>
                  <a:pt x="2646" y="863"/>
                  <a:pt x="2643" y="872"/>
                  <a:pt x="2636" y="878"/>
                </a:cubicBezTo>
                <a:cubicBezTo>
                  <a:pt x="2630" y="883"/>
                  <a:pt x="2624" y="874"/>
                  <a:pt x="2618" y="871"/>
                </a:cubicBezTo>
                <a:cubicBezTo>
                  <a:pt x="2609" y="868"/>
                  <a:pt x="2598" y="865"/>
                  <a:pt x="2591" y="872"/>
                </a:cubicBezTo>
                <a:cubicBezTo>
                  <a:pt x="2581" y="882"/>
                  <a:pt x="2568" y="881"/>
                  <a:pt x="2558" y="877"/>
                </a:cubicBezTo>
                <a:cubicBezTo>
                  <a:pt x="2550" y="875"/>
                  <a:pt x="2549" y="874"/>
                  <a:pt x="2549" y="882"/>
                </a:cubicBezTo>
                <a:cubicBezTo>
                  <a:pt x="2548" y="891"/>
                  <a:pt x="2543" y="892"/>
                  <a:pt x="2536" y="890"/>
                </a:cubicBezTo>
                <a:cubicBezTo>
                  <a:pt x="2530" y="889"/>
                  <a:pt x="2525" y="888"/>
                  <a:pt x="2519" y="891"/>
                </a:cubicBezTo>
                <a:cubicBezTo>
                  <a:pt x="2511" y="895"/>
                  <a:pt x="2504" y="892"/>
                  <a:pt x="2499" y="886"/>
                </a:cubicBezTo>
                <a:cubicBezTo>
                  <a:pt x="2493" y="879"/>
                  <a:pt x="2483" y="874"/>
                  <a:pt x="2481" y="863"/>
                </a:cubicBezTo>
                <a:cubicBezTo>
                  <a:pt x="2481" y="861"/>
                  <a:pt x="2479" y="858"/>
                  <a:pt x="2476" y="858"/>
                </a:cubicBezTo>
                <a:cubicBezTo>
                  <a:pt x="2471" y="859"/>
                  <a:pt x="2473" y="863"/>
                  <a:pt x="2474" y="866"/>
                </a:cubicBezTo>
                <a:cubicBezTo>
                  <a:pt x="2477" y="874"/>
                  <a:pt x="2473" y="876"/>
                  <a:pt x="2466" y="876"/>
                </a:cubicBezTo>
                <a:cubicBezTo>
                  <a:pt x="2457" y="876"/>
                  <a:pt x="2446" y="868"/>
                  <a:pt x="2449" y="864"/>
                </a:cubicBezTo>
                <a:cubicBezTo>
                  <a:pt x="2460" y="850"/>
                  <a:pt x="2448" y="852"/>
                  <a:pt x="2442" y="849"/>
                </a:cubicBezTo>
                <a:cubicBezTo>
                  <a:pt x="2448" y="849"/>
                  <a:pt x="2454" y="850"/>
                  <a:pt x="2460" y="850"/>
                </a:cubicBezTo>
                <a:cubicBezTo>
                  <a:pt x="2463" y="851"/>
                  <a:pt x="2468" y="855"/>
                  <a:pt x="2470" y="848"/>
                </a:cubicBezTo>
                <a:cubicBezTo>
                  <a:pt x="2471" y="844"/>
                  <a:pt x="2470" y="840"/>
                  <a:pt x="2465" y="838"/>
                </a:cubicBezTo>
                <a:cubicBezTo>
                  <a:pt x="2451" y="832"/>
                  <a:pt x="2461" y="827"/>
                  <a:pt x="2466" y="823"/>
                </a:cubicBezTo>
                <a:cubicBezTo>
                  <a:pt x="2470" y="826"/>
                  <a:pt x="2473" y="830"/>
                  <a:pt x="2477" y="833"/>
                </a:cubicBezTo>
                <a:cubicBezTo>
                  <a:pt x="2479" y="835"/>
                  <a:pt x="2482" y="837"/>
                  <a:pt x="2484" y="836"/>
                </a:cubicBezTo>
                <a:cubicBezTo>
                  <a:pt x="2487" y="834"/>
                  <a:pt x="2488" y="831"/>
                  <a:pt x="2487" y="829"/>
                </a:cubicBezTo>
                <a:cubicBezTo>
                  <a:pt x="2485" y="815"/>
                  <a:pt x="2486" y="801"/>
                  <a:pt x="2478" y="790"/>
                </a:cubicBezTo>
                <a:cubicBezTo>
                  <a:pt x="2494" y="797"/>
                  <a:pt x="2495" y="797"/>
                  <a:pt x="2500" y="778"/>
                </a:cubicBezTo>
                <a:cubicBezTo>
                  <a:pt x="2503" y="767"/>
                  <a:pt x="2501" y="755"/>
                  <a:pt x="2513" y="746"/>
                </a:cubicBezTo>
                <a:cubicBezTo>
                  <a:pt x="2517" y="743"/>
                  <a:pt x="2517" y="737"/>
                  <a:pt x="2511" y="733"/>
                </a:cubicBezTo>
                <a:cubicBezTo>
                  <a:pt x="2506" y="731"/>
                  <a:pt x="2503" y="727"/>
                  <a:pt x="2499" y="723"/>
                </a:cubicBezTo>
                <a:cubicBezTo>
                  <a:pt x="2506" y="721"/>
                  <a:pt x="2511" y="729"/>
                  <a:pt x="2516" y="723"/>
                </a:cubicBezTo>
                <a:cubicBezTo>
                  <a:pt x="2519" y="720"/>
                  <a:pt x="2516" y="715"/>
                  <a:pt x="2513" y="714"/>
                </a:cubicBezTo>
                <a:cubicBezTo>
                  <a:pt x="2502" y="708"/>
                  <a:pt x="2498" y="691"/>
                  <a:pt x="2481" y="692"/>
                </a:cubicBezTo>
                <a:cubicBezTo>
                  <a:pt x="2472" y="692"/>
                  <a:pt x="2464" y="689"/>
                  <a:pt x="2470" y="675"/>
                </a:cubicBezTo>
                <a:cubicBezTo>
                  <a:pt x="2476" y="662"/>
                  <a:pt x="2464" y="653"/>
                  <a:pt x="2457" y="644"/>
                </a:cubicBezTo>
                <a:cubicBezTo>
                  <a:pt x="2451" y="638"/>
                  <a:pt x="2447" y="646"/>
                  <a:pt x="2443" y="650"/>
                </a:cubicBezTo>
                <a:cubicBezTo>
                  <a:pt x="2441" y="653"/>
                  <a:pt x="2434" y="653"/>
                  <a:pt x="2432" y="649"/>
                </a:cubicBezTo>
                <a:cubicBezTo>
                  <a:pt x="2429" y="646"/>
                  <a:pt x="2425" y="643"/>
                  <a:pt x="2426" y="638"/>
                </a:cubicBezTo>
                <a:cubicBezTo>
                  <a:pt x="2427" y="637"/>
                  <a:pt x="2430" y="635"/>
                  <a:pt x="2431" y="635"/>
                </a:cubicBezTo>
                <a:cubicBezTo>
                  <a:pt x="2438" y="639"/>
                  <a:pt x="2445" y="634"/>
                  <a:pt x="2451" y="636"/>
                </a:cubicBezTo>
                <a:cubicBezTo>
                  <a:pt x="2455" y="638"/>
                  <a:pt x="2457" y="637"/>
                  <a:pt x="2459" y="634"/>
                </a:cubicBezTo>
                <a:cubicBezTo>
                  <a:pt x="2461" y="629"/>
                  <a:pt x="2459" y="628"/>
                  <a:pt x="2455" y="625"/>
                </a:cubicBezTo>
                <a:cubicBezTo>
                  <a:pt x="2449" y="620"/>
                  <a:pt x="2431" y="627"/>
                  <a:pt x="2438" y="608"/>
                </a:cubicBezTo>
                <a:cubicBezTo>
                  <a:pt x="2439" y="604"/>
                  <a:pt x="2395" y="592"/>
                  <a:pt x="2387" y="594"/>
                </a:cubicBezTo>
                <a:cubicBezTo>
                  <a:pt x="2392" y="602"/>
                  <a:pt x="2400" y="604"/>
                  <a:pt x="2407" y="607"/>
                </a:cubicBezTo>
                <a:cubicBezTo>
                  <a:pt x="2417" y="612"/>
                  <a:pt x="2414" y="619"/>
                  <a:pt x="2411" y="626"/>
                </a:cubicBezTo>
                <a:cubicBezTo>
                  <a:pt x="2409" y="629"/>
                  <a:pt x="2405" y="633"/>
                  <a:pt x="2402" y="628"/>
                </a:cubicBezTo>
                <a:cubicBezTo>
                  <a:pt x="2393" y="613"/>
                  <a:pt x="2383" y="617"/>
                  <a:pt x="2372" y="624"/>
                </a:cubicBezTo>
                <a:cubicBezTo>
                  <a:pt x="2370" y="625"/>
                  <a:pt x="2367" y="627"/>
                  <a:pt x="2366" y="627"/>
                </a:cubicBezTo>
                <a:cubicBezTo>
                  <a:pt x="2362" y="619"/>
                  <a:pt x="2356" y="614"/>
                  <a:pt x="2348" y="612"/>
                </a:cubicBezTo>
                <a:cubicBezTo>
                  <a:pt x="2358" y="603"/>
                  <a:pt x="2340" y="595"/>
                  <a:pt x="2348" y="587"/>
                </a:cubicBezTo>
                <a:cubicBezTo>
                  <a:pt x="2348" y="586"/>
                  <a:pt x="2349" y="583"/>
                  <a:pt x="2350" y="583"/>
                </a:cubicBezTo>
                <a:cubicBezTo>
                  <a:pt x="2360" y="586"/>
                  <a:pt x="2360" y="566"/>
                  <a:pt x="2372" y="573"/>
                </a:cubicBezTo>
                <a:cubicBezTo>
                  <a:pt x="2373" y="574"/>
                  <a:pt x="2376" y="571"/>
                  <a:pt x="2376" y="569"/>
                </a:cubicBezTo>
                <a:cubicBezTo>
                  <a:pt x="2375" y="559"/>
                  <a:pt x="2381" y="548"/>
                  <a:pt x="2372" y="539"/>
                </a:cubicBezTo>
                <a:cubicBezTo>
                  <a:pt x="2367" y="533"/>
                  <a:pt x="2366" y="529"/>
                  <a:pt x="2375" y="524"/>
                </a:cubicBezTo>
                <a:cubicBezTo>
                  <a:pt x="2382" y="519"/>
                  <a:pt x="2378" y="513"/>
                  <a:pt x="2374" y="507"/>
                </a:cubicBezTo>
                <a:cubicBezTo>
                  <a:pt x="2373" y="506"/>
                  <a:pt x="2366" y="505"/>
                  <a:pt x="2373" y="502"/>
                </a:cubicBezTo>
                <a:cubicBezTo>
                  <a:pt x="2384" y="496"/>
                  <a:pt x="2377" y="491"/>
                  <a:pt x="2371" y="487"/>
                </a:cubicBezTo>
                <a:cubicBezTo>
                  <a:pt x="2365" y="484"/>
                  <a:pt x="2359" y="480"/>
                  <a:pt x="2356" y="468"/>
                </a:cubicBezTo>
                <a:cubicBezTo>
                  <a:pt x="2360" y="472"/>
                  <a:pt x="2361" y="473"/>
                  <a:pt x="2362" y="474"/>
                </a:cubicBezTo>
                <a:cubicBezTo>
                  <a:pt x="2367" y="476"/>
                  <a:pt x="2369" y="485"/>
                  <a:pt x="2375" y="480"/>
                </a:cubicBezTo>
                <a:cubicBezTo>
                  <a:pt x="2379" y="477"/>
                  <a:pt x="2385" y="471"/>
                  <a:pt x="2385" y="467"/>
                </a:cubicBezTo>
                <a:cubicBezTo>
                  <a:pt x="2385" y="459"/>
                  <a:pt x="2376" y="463"/>
                  <a:pt x="2371" y="461"/>
                </a:cubicBezTo>
                <a:cubicBezTo>
                  <a:pt x="2368" y="461"/>
                  <a:pt x="2364" y="459"/>
                  <a:pt x="2361" y="460"/>
                </a:cubicBezTo>
                <a:cubicBezTo>
                  <a:pt x="2350" y="464"/>
                  <a:pt x="2351" y="458"/>
                  <a:pt x="2351" y="450"/>
                </a:cubicBezTo>
                <a:cubicBezTo>
                  <a:pt x="2351" y="445"/>
                  <a:pt x="2353" y="441"/>
                  <a:pt x="2357" y="437"/>
                </a:cubicBezTo>
                <a:cubicBezTo>
                  <a:pt x="2360" y="433"/>
                  <a:pt x="2362" y="428"/>
                  <a:pt x="2358" y="424"/>
                </a:cubicBezTo>
                <a:cubicBezTo>
                  <a:pt x="2353" y="420"/>
                  <a:pt x="2347" y="416"/>
                  <a:pt x="2342" y="413"/>
                </a:cubicBezTo>
                <a:cubicBezTo>
                  <a:pt x="2336" y="416"/>
                  <a:pt x="2345" y="421"/>
                  <a:pt x="2340" y="424"/>
                </a:cubicBezTo>
                <a:cubicBezTo>
                  <a:pt x="2320" y="410"/>
                  <a:pt x="2315" y="413"/>
                  <a:pt x="2308" y="444"/>
                </a:cubicBezTo>
                <a:cubicBezTo>
                  <a:pt x="2304" y="434"/>
                  <a:pt x="2301" y="427"/>
                  <a:pt x="2292" y="423"/>
                </a:cubicBezTo>
                <a:cubicBezTo>
                  <a:pt x="2284" y="420"/>
                  <a:pt x="2284" y="415"/>
                  <a:pt x="2292" y="410"/>
                </a:cubicBezTo>
                <a:cubicBezTo>
                  <a:pt x="2303" y="402"/>
                  <a:pt x="2305" y="389"/>
                  <a:pt x="2297" y="378"/>
                </a:cubicBezTo>
                <a:cubicBezTo>
                  <a:pt x="2294" y="373"/>
                  <a:pt x="2293" y="369"/>
                  <a:pt x="2293" y="363"/>
                </a:cubicBezTo>
                <a:cubicBezTo>
                  <a:pt x="2294" y="355"/>
                  <a:pt x="2290" y="349"/>
                  <a:pt x="2286" y="343"/>
                </a:cubicBezTo>
                <a:cubicBezTo>
                  <a:pt x="2280" y="333"/>
                  <a:pt x="2270" y="332"/>
                  <a:pt x="2261" y="337"/>
                </a:cubicBezTo>
                <a:cubicBezTo>
                  <a:pt x="2251" y="343"/>
                  <a:pt x="2259" y="351"/>
                  <a:pt x="2261" y="357"/>
                </a:cubicBezTo>
                <a:cubicBezTo>
                  <a:pt x="2262" y="361"/>
                  <a:pt x="2269" y="365"/>
                  <a:pt x="2263" y="368"/>
                </a:cubicBezTo>
                <a:cubicBezTo>
                  <a:pt x="2258" y="372"/>
                  <a:pt x="2253" y="364"/>
                  <a:pt x="2247" y="363"/>
                </a:cubicBezTo>
                <a:cubicBezTo>
                  <a:pt x="2242" y="363"/>
                  <a:pt x="2241" y="360"/>
                  <a:pt x="2243" y="357"/>
                </a:cubicBezTo>
                <a:cubicBezTo>
                  <a:pt x="2249" y="349"/>
                  <a:pt x="2246" y="344"/>
                  <a:pt x="2236" y="341"/>
                </a:cubicBezTo>
                <a:cubicBezTo>
                  <a:pt x="2240" y="339"/>
                  <a:pt x="2242" y="338"/>
                  <a:pt x="2243" y="337"/>
                </a:cubicBezTo>
                <a:cubicBezTo>
                  <a:pt x="2247" y="333"/>
                  <a:pt x="2257" y="331"/>
                  <a:pt x="2253" y="325"/>
                </a:cubicBezTo>
                <a:cubicBezTo>
                  <a:pt x="2250" y="320"/>
                  <a:pt x="2241" y="318"/>
                  <a:pt x="2233" y="321"/>
                </a:cubicBezTo>
                <a:cubicBezTo>
                  <a:pt x="2226" y="324"/>
                  <a:pt x="2224" y="330"/>
                  <a:pt x="2223" y="337"/>
                </a:cubicBezTo>
                <a:cubicBezTo>
                  <a:pt x="2221" y="348"/>
                  <a:pt x="2208" y="360"/>
                  <a:pt x="2197" y="361"/>
                </a:cubicBezTo>
                <a:cubicBezTo>
                  <a:pt x="2190" y="361"/>
                  <a:pt x="2188" y="365"/>
                  <a:pt x="2187" y="371"/>
                </a:cubicBezTo>
                <a:cubicBezTo>
                  <a:pt x="2187" y="377"/>
                  <a:pt x="2191" y="380"/>
                  <a:pt x="2196" y="381"/>
                </a:cubicBezTo>
                <a:cubicBezTo>
                  <a:pt x="2203" y="384"/>
                  <a:pt x="2203" y="388"/>
                  <a:pt x="2201" y="395"/>
                </a:cubicBezTo>
                <a:cubicBezTo>
                  <a:pt x="2199" y="402"/>
                  <a:pt x="2197" y="403"/>
                  <a:pt x="2190" y="400"/>
                </a:cubicBezTo>
                <a:cubicBezTo>
                  <a:pt x="2184" y="397"/>
                  <a:pt x="2183" y="402"/>
                  <a:pt x="2186" y="406"/>
                </a:cubicBezTo>
                <a:cubicBezTo>
                  <a:pt x="2192" y="413"/>
                  <a:pt x="2187" y="415"/>
                  <a:pt x="2183" y="417"/>
                </a:cubicBezTo>
                <a:cubicBezTo>
                  <a:pt x="2175" y="419"/>
                  <a:pt x="2180" y="412"/>
                  <a:pt x="2179" y="410"/>
                </a:cubicBezTo>
                <a:cubicBezTo>
                  <a:pt x="2174" y="401"/>
                  <a:pt x="2170" y="392"/>
                  <a:pt x="2159" y="404"/>
                </a:cubicBezTo>
                <a:cubicBezTo>
                  <a:pt x="2155" y="408"/>
                  <a:pt x="2150" y="410"/>
                  <a:pt x="2143" y="409"/>
                </a:cubicBezTo>
                <a:cubicBezTo>
                  <a:pt x="2135" y="407"/>
                  <a:pt x="2127" y="413"/>
                  <a:pt x="2125" y="421"/>
                </a:cubicBezTo>
                <a:cubicBezTo>
                  <a:pt x="2123" y="431"/>
                  <a:pt x="2132" y="428"/>
                  <a:pt x="2137" y="429"/>
                </a:cubicBezTo>
                <a:cubicBezTo>
                  <a:pt x="2142" y="430"/>
                  <a:pt x="2143" y="433"/>
                  <a:pt x="2144" y="437"/>
                </a:cubicBezTo>
                <a:cubicBezTo>
                  <a:pt x="2146" y="440"/>
                  <a:pt x="2148" y="445"/>
                  <a:pt x="2150" y="446"/>
                </a:cubicBezTo>
                <a:cubicBezTo>
                  <a:pt x="2158" y="447"/>
                  <a:pt x="2165" y="449"/>
                  <a:pt x="2162" y="459"/>
                </a:cubicBezTo>
                <a:cubicBezTo>
                  <a:pt x="2160" y="468"/>
                  <a:pt x="2157" y="476"/>
                  <a:pt x="2145" y="477"/>
                </a:cubicBezTo>
                <a:cubicBezTo>
                  <a:pt x="2137" y="477"/>
                  <a:pt x="2135" y="489"/>
                  <a:pt x="2138" y="490"/>
                </a:cubicBezTo>
                <a:cubicBezTo>
                  <a:pt x="2147" y="495"/>
                  <a:pt x="2147" y="506"/>
                  <a:pt x="2154" y="511"/>
                </a:cubicBezTo>
                <a:cubicBezTo>
                  <a:pt x="2147" y="514"/>
                  <a:pt x="2145" y="510"/>
                  <a:pt x="2141" y="505"/>
                </a:cubicBezTo>
                <a:cubicBezTo>
                  <a:pt x="2136" y="499"/>
                  <a:pt x="2128" y="489"/>
                  <a:pt x="2118" y="498"/>
                </a:cubicBezTo>
                <a:cubicBezTo>
                  <a:pt x="2111" y="503"/>
                  <a:pt x="2106" y="514"/>
                  <a:pt x="2115" y="519"/>
                </a:cubicBezTo>
                <a:cubicBezTo>
                  <a:pt x="2130" y="528"/>
                  <a:pt x="2118" y="536"/>
                  <a:pt x="2116" y="544"/>
                </a:cubicBezTo>
                <a:cubicBezTo>
                  <a:pt x="2116" y="547"/>
                  <a:pt x="2109" y="545"/>
                  <a:pt x="2109" y="544"/>
                </a:cubicBezTo>
                <a:cubicBezTo>
                  <a:pt x="2115" y="528"/>
                  <a:pt x="2087" y="516"/>
                  <a:pt x="2105" y="500"/>
                </a:cubicBezTo>
                <a:cubicBezTo>
                  <a:pt x="2107" y="498"/>
                  <a:pt x="2104" y="494"/>
                  <a:pt x="2101" y="494"/>
                </a:cubicBezTo>
                <a:cubicBezTo>
                  <a:pt x="2096" y="493"/>
                  <a:pt x="2092" y="486"/>
                  <a:pt x="2086" y="489"/>
                </a:cubicBezTo>
                <a:cubicBezTo>
                  <a:pt x="2077" y="492"/>
                  <a:pt x="2091" y="498"/>
                  <a:pt x="2084" y="502"/>
                </a:cubicBezTo>
                <a:cubicBezTo>
                  <a:pt x="2081" y="501"/>
                  <a:pt x="2078" y="498"/>
                  <a:pt x="2078" y="495"/>
                </a:cubicBezTo>
                <a:cubicBezTo>
                  <a:pt x="2080" y="481"/>
                  <a:pt x="2076" y="475"/>
                  <a:pt x="2060" y="479"/>
                </a:cubicBezTo>
                <a:cubicBezTo>
                  <a:pt x="2052" y="482"/>
                  <a:pt x="2061" y="469"/>
                  <a:pt x="2053" y="468"/>
                </a:cubicBezTo>
                <a:cubicBezTo>
                  <a:pt x="2052" y="468"/>
                  <a:pt x="2052" y="465"/>
                  <a:pt x="2054" y="464"/>
                </a:cubicBezTo>
                <a:cubicBezTo>
                  <a:pt x="2059" y="462"/>
                  <a:pt x="2060" y="465"/>
                  <a:pt x="2061" y="469"/>
                </a:cubicBezTo>
                <a:cubicBezTo>
                  <a:pt x="2064" y="476"/>
                  <a:pt x="2070" y="475"/>
                  <a:pt x="2074" y="471"/>
                </a:cubicBezTo>
                <a:cubicBezTo>
                  <a:pt x="2081" y="466"/>
                  <a:pt x="2074" y="464"/>
                  <a:pt x="2071" y="461"/>
                </a:cubicBezTo>
                <a:cubicBezTo>
                  <a:pt x="2068" y="459"/>
                  <a:pt x="2065" y="455"/>
                  <a:pt x="2068" y="452"/>
                </a:cubicBezTo>
                <a:cubicBezTo>
                  <a:pt x="2081" y="441"/>
                  <a:pt x="2079" y="432"/>
                  <a:pt x="2065" y="424"/>
                </a:cubicBezTo>
                <a:cubicBezTo>
                  <a:pt x="2064" y="423"/>
                  <a:pt x="2064" y="422"/>
                  <a:pt x="2064" y="421"/>
                </a:cubicBezTo>
                <a:cubicBezTo>
                  <a:pt x="2067" y="403"/>
                  <a:pt x="2049" y="397"/>
                  <a:pt x="2040" y="395"/>
                </a:cubicBezTo>
                <a:cubicBezTo>
                  <a:pt x="2023" y="390"/>
                  <a:pt x="2015" y="376"/>
                  <a:pt x="2001" y="369"/>
                </a:cubicBezTo>
                <a:cubicBezTo>
                  <a:pt x="1997" y="367"/>
                  <a:pt x="1999" y="361"/>
                  <a:pt x="2002" y="360"/>
                </a:cubicBezTo>
                <a:cubicBezTo>
                  <a:pt x="2019" y="351"/>
                  <a:pt x="2011" y="332"/>
                  <a:pt x="2020" y="320"/>
                </a:cubicBezTo>
                <a:cubicBezTo>
                  <a:pt x="2021" y="318"/>
                  <a:pt x="2020" y="317"/>
                  <a:pt x="2019" y="315"/>
                </a:cubicBezTo>
                <a:cubicBezTo>
                  <a:pt x="2030" y="323"/>
                  <a:pt x="2046" y="312"/>
                  <a:pt x="2057" y="323"/>
                </a:cubicBezTo>
                <a:cubicBezTo>
                  <a:pt x="2050" y="310"/>
                  <a:pt x="2044" y="297"/>
                  <a:pt x="2035" y="287"/>
                </a:cubicBezTo>
                <a:cubicBezTo>
                  <a:pt x="2029" y="280"/>
                  <a:pt x="2016" y="286"/>
                  <a:pt x="2014" y="296"/>
                </a:cubicBezTo>
                <a:cubicBezTo>
                  <a:pt x="2013" y="300"/>
                  <a:pt x="2013" y="305"/>
                  <a:pt x="2013" y="310"/>
                </a:cubicBezTo>
                <a:cubicBezTo>
                  <a:pt x="2014" y="311"/>
                  <a:pt x="2015" y="311"/>
                  <a:pt x="2016" y="312"/>
                </a:cubicBezTo>
                <a:cubicBezTo>
                  <a:pt x="2016" y="312"/>
                  <a:pt x="2016" y="312"/>
                  <a:pt x="2016" y="312"/>
                </a:cubicBezTo>
                <a:cubicBezTo>
                  <a:pt x="2016" y="312"/>
                  <a:pt x="2016" y="312"/>
                  <a:pt x="2016" y="312"/>
                </a:cubicBezTo>
                <a:cubicBezTo>
                  <a:pt x="2015" y="311"/>
                  <a:pt x="2014" y="311"/>
                  <a:pt x="2013" y="310"/>
                </a:cubicBezTo>
                <a:cubicBezTo>
                  <a:pt x="2006" y="304"/>
                  <a:pt x="2005" y="302"/>
                  <a:pt x="1998" y="264"/>
                </a:cubicBezTo>
                <a:cubicBezTo>
                  <a:pt x="2013" y="277"/>
                  <a:pt x="2029" y="281"/>
                  <a:pt x="2048" y="271"/>
                </a:cubicBezTo>
                <a:cubicBezTo>
                  <a:pt x="2058" y="265"/>
                  <a:pt x="2058" y="255"/>
                  <a:pt x="2058" y="248"/>
                </a:cubicBezTo>
                <a:cubicBezTo>
                  <a:pt x="2059" y="240"/>
                  <a:pt x="2048" y="242"/>
                  <a:pt x="2041" y="243"/>
                </a:cubicBezTo>
                <a:cubicBezTo>
                  <a:pt x="2036" y="244"/>
                  <a:pt x="2028" y="241"/>
                  <a:pt x="2028" y="251"/>
                </a:cubicBezTo>
                <a:cubicBezTo>
                  <a:pt x="2028" y="256"/>
                  <a:pt x="2023" y="257"/>
                  <a:pt x="2021" y="256"/>
                </a:cubicBezTo>
                <a:cubicBezTo>
                  <a:pt x="2010" y="251"/>
                  <a:pt x="1998" y="252"/>
                  <a:pt x="1988" y="249"/>
                </a:cubicBezTo>
                <a:cubicBezTo>
                  <a:pt x="1974" y="245"/>
                  <a:pt x="1966" y="249"/>
                  <a:pt x="1960" y="263"/>
                </a:cubicBezTo>
                <a:cubicBezTo>
                  <a:pt x="1954" y="274"/>
                  <a:pt x="1953" y="292"/>
                  <a:pt x="1932" y="290"/>
                </a:cubicBezTo>
                <a:cubicBezTo>
                  <a:pt x="1930" y="289"/>
                  <a:pt x="1926" y="293"/>
                  <a:pt x="1925" y="295"/>
                </a:cubicBezTo>
                <a:cubicBezTo>
                  <a:pt x="1925" y="303"/>
                  <a:pt x="1923" y="307"/>
                  <a:pt x="1914" y="306"/>
                </a:cubicBezTo>
                <a:cubicBezTo>
                  <a:pt x="1909" y="305"/>
                  <a:pt x="1903" y="309"/>
                  <a:pt x="1899" y="301"/>
                </a:cubicBezTo>
                <a:cubicBezTo>
                  <a:pt x="1894" y="293"/>
                  <a:pt x="1886" y="298"/>
                  <a:pt x="1884" y="304"/>
                </a:cubicBezTo>
                <a:cubicBezTo>
                  <a:pt x="1880" y="314"/>
                  <a:pt x="1875" y="309"/>
                  <a:pt x="1865" y="307"/>
                </a:cubicBezTo>
                <a:cubicBezTo>
                  <a:pt x="1882" y="302"/>
                  <a:pt x="1893" y="296"/>
                  <a:pt x="1889" y="278"/>
                </a:cubicBezTo>
                <a:cubicBezTo>
                  <a:pt x="1889" y="277"/>
                  <a:pt x="1892" y="275"/>
                  <a:pt x="1893" y="272"/>
                </a:cubicBezTo>
                <a:cubicBezTo>
                  <a:pt x="1896" y="266"/>
                  <a:pt x="1897" y="260"/>
                  <a:pt x="1891" y="255"/>
                </a:cubicBezTo>
                <a:cubicBezTo>
                  <a:pt x="1887" y="252"/>
                  <a:pt x="1881" y="251"/>
                  <a:pt x="1877" y="255"/>
                </a:cubicBezTo>
                <a:cubicBezTo>
                  <a:pt x="1870" y="261"/>
                  <a:pt x="1882" y="263"/>
                  <a:pt x="1881" y="269"/>
                </a:cubicBezTo>
                <a:cubicBezTo>
                  <a:pt x="1864" y="262"/>
                  <a:pt x="1852" y="235"/>
                  <a:pt x="1855" y="211"/>
                </a:cubicBezTo>
                <a:cubicBezTo>
                  <a:pt x="1860" y="213"/>
                  <a:pt x="1865" y="218"/>
                  <a:pt x="1871" y="216"/>
                </a:cubicBezTo>
                <a:cubicBezTo>
                  <a:pt x="1877" y="214"/>
                  <a:pt x="1881" y="217"/>
                  <a:pt x="1884" y="223"/>
                </a:cubicBezTo>
                <a:cubicBezTo>
                  <a:pt x="1877" y="226"/>
                  <a:pt x="1874" y="214"/>
                  <a:pt x="1867" y="221"/>
                </a:cubicBezTo>
                <a:cubicBezTo>
                  <a:pt x="1865" y="224"/>
                  <a:pt x="1865" y="227"/>
                  <a:pt x="1867" y="230"/>
                </a:cubicBezTo>
                <a:cubicBezTo>
                  <a:pt x="1871" y="237"/>
                  <a:pt x="1877" y="242"/>
                  <a:pt x="1885" y="241"/>
                </a:cubicBezTo>
                <a:cubicBezTo>
                  <a:pt x="1895" y="239"/>
                  <a:pt x="1895" y="229"/>
                  <a:pt x="1897" y="221"/>
                </a:cubicBezTo>
                <a:cubicBezTo>
                  <a:pt x="1898" y="213"/>
                  <a:pt x="1892" y="211"/>
                  <a:pt x="1885" y="208"/>
                </a:cubicBezTo>
                <a:cubicBezTo>
                  <a:pt x="1868" y="202"/>
                  <a:pt x="1848" y="201"/>
                  <a:pt x="1837" y="182"/>
                </a:cubicBezTo>
                <a:cubicBezTo>
                  <a:pt x="1852" y="173"/>
                  <a:pt x="1852" y="173"/>
                  <a:pt x="1837" y="162"/>
                </a:cubicBezTo>
                <a:cubicBezTo>
                  <a:pt x="1834" y="160"/>
                  <a:pt x="1832" y="158"/>
                  <a:pt x="1832" y="155"/>
                </a:cubicBezTo>
                <a:cubicBezTo>
                  <a:pt x="1829" y="136"/>
                  <a:pt x="1819" y="125"/>
                  <a:pt x="1801" y="122"/>
                </a:cubicBezTo>
                <a:cubicBezTo>
                  <a:pt x="1797" y="122"/>
                  <a:pt x="1795" y="116"/>
                  <a:pt x="1791" y="120"/>
                </a:cubicBezTo>
                <a:cubicBezTo>
                  <a:pt x="1788" y="123"/>
                  <a:pt x="1788" y="128"/>
                  <a:pt x="1792" y="131"/>
                </a:cubicBezTo>
                <a:cubicBezTo>
                  <a:pt x="1795" y="133"/>
                  <a:pt x="1797" y="136"/>
                  <a:pt x="1794" y="139"/>
                </a:cubicBezTo>
                <a:cubicBezTo>
                  <a:pt x="1792" y="142"/>
                  <a:pt x="1789" y="141"/>
                  <a:pt x="1786" y="140"/>
                </a:cubicBezTo>
                <a:cubicBezTo>
                  <a:pt x="1783" y="139"/>
                  <a:pt x="1780" y="138"/>
                  <a:pt x="1777" y="138"/>
                </a:cubicBezTo>
                <a:cubicBezTo>
                  <a:pt x="1773" y="138"/>
                  <a:pt x="1768" y="144"/>
                  <a:pt x="1764" y="138"/>
                </a:cubicBezTo>
                <a:cubicBezTo>
                  <a:pt x="1761" y="133"/>
                  <a:pt x="1765" y="128"/>
                  <a:pt x="1768" y="124"/>
                </a:cubicBezTo>
                <a:cubicBezTo>
                  <a:pt x="1771" y="119"/>
                  <a:pt x="1774" y="113"/>
                  <a:pt x="1767" y="109"/>
                </a:cubicBezTo>
                <a:cubicBezTo>
                  <a:pt x="1761" y="105"/>
                  <a:pt x="1753" y="102"/>
                  <a:pt x="1748" y="110"/>
                </a:cubicBezTo>
                <a:cubicBezTo>
                  <a:pt x="1745" y="115"/>
                  <a:pt x="1741" y="117"/>
                  <a:pt x="1737" y="119"/>
                </a:cubicBezTo>
                <a:cubicBezTo>
                  <a:pt x="1723" y="127"/>
                  <a:pt x="1711" y="137"/>
                  <a:pt x="1706" y="153"/>
                </a:cubicBezTo>
                <a:cubicBezTo>
                  <a:pt x="1705" y="156"/>
                  <a:pt x="1675" y="184"/>
                  <a:pt x="1674" y="183"/>
                </a:cubicBezTo>
                <a:cubicBezTo>
                  <a:pt x="1669" y="180"/>
                  <a:pt x="1665" y="176"/>
                  <a:pt x="1661" y="173"/>
                </a:cubicBezTo>
                <a:cubicBezTo>
                  <a:pt x="1666" y="167"/>
                  <a:pt x="1681" y="177"/>
                  <a:pt x="1677" y="165"/>
                </a:cubicBezTo>
                <a:cubicBezTo>
                  <a:pt x="1673" y="155"/>
                  <a:pt x="1669" y="143"/>
                  <a:pt x="1661" y="135"/>
                </a:cubicBezTo>
                <a:cubicBezTo>
                  <a:pt x="1649" y="123"/>
                  <a:pt x="1646" y="107"/>
                  <a:pt x="1634" y="94"/>
                </a:cubicBezTo>
                <a:cubicBezTo>
                  <a:pt x="1640" y="94"/>
                  <a:pt x="1643" y="94"/>
                  <a:pt x="1646" y="94"/>
                </a:cubicBezTo>
                <a:cubicBezTo>
                  <a:pt x="1650" y="95"/>
                  <a:pt x="1655" y="98"/>
                  <a:pt x="1658" y="93"/>
                </a:cubicBezTo>
                <a:cubicBezTo>
                  <a:pt x="1661" y="89"/>
                  <a:pt x="1657" y="85"/>
                  <a:pt x="1655" y="82"/>
                </a:cubicBezTo>
                <a:cubicBezTo>
                  <a:pt x="1648" y="73"/>
                  <a:pt x="1642" y="63"/>
                  <a:pt x="1633" y="54"/>
                </a:cubicBezTo>
                <a:cubicBezTo>
                  <a:pt x="1618" y="41"/>
                  <a:pt x="1610" y="47"/>
                  <a:pt x="1600" y="55"/>
                </a:cubicBezTo>
                <a:cubicBezTo>
                  <a:pt x="1594" y="60"/>
                  <a:pt x="1588" y="62"/>
                  <a:pt x="1579" y="62"/>
                </a:cubicBezTo>
                <a:cubicBezTo>
                  <a:pt x="1584" y="51"/>
                  <a:pt x="1577" y="42"/>
                  <a:pt x="1572" y="33"/>
                </a:cubicBezTo>
                <a:cubicBezTo>
                  <a:pt x="1569" y="28"/>
                  <a:pt x="1565" y="24"/>
                  <a:pt x="1569" y="17"/>
                </a:cubicBezTo>
                <a:cubicBezTo>
                  <a:pt x="1572" y="12"/>
                  <a:pt x="1557" y="0"/>
                  <a:pt x="1551" y="2"/>
                </a:cubicBezTo>
                <a:cubicBezTo>
                  <a:pt x="1542" y="7"/>
                  <a:pt x="1533" y="12"/>
                  <a:pt x="1524" y="17"/>
                </a:cubicBezTo>
                <a:cubicBezTo>
                  <a:pt x="1518" y="20"/>
                  <a:pt x="1518" y="25"/>
                  <a:pt x="1519" y="32"/>
                </a:cubicBezTo>
                <a:cubicBezTo>
                  <a:pt x="1520" y="39"/>
                  <a:pt x="1528" y="51"/>
                  <a:pt x="1518" y="54"/>
                </a:cubicBezTo>
                <a:cubicBezTo>
                  <a:pt x="1503" y="60"/>
                  <a:pt x="1505" y="67"/>
                  <a:pt x="1512" y="77"/>
                </a:cubicBezTo>
                <a:cubicBezTo>
                  <a:pt x="1500" y="78"/>
                  <a:pt x="1497" y="59"/>
                  <a:pt x="1486" y="68"/>
                </a:cubicBezTo>
                <a:cubicBezTo>
                  <a:pt x="1482" y="71"/>
                  <a:pt x="1480" y="79"/>
                  <a:pt x="1478" y="86"/>
                </a:cubicBezTo>
                <a:cubicBezTo>
                  <a:pt x="1476" y="96"/>
                  <a:pt x="1492" y="93"/>
                  <a:pt x="1489" y="102"/>
                </a:cubicBezTo>
                <a:cubicBezTo>
                  <a:pt x="1481" y="104"/>
                  <a:pt x="1472" y="96"/>
                  <a:pt x="1466" y="107"/>
                </a:cubicBezTo>
                <a:cubicBezTo>
                  <a:pt x="1462" y="115"/>
                  <a:pt x="1468" y="120"/>
                  <a:pt x="1474" y="124"/>
                </a:cubicBezTo>
                <a:cubicBezTo>
                  <a:pt x="1471" y="125"/>
                  <a:pt x="1470" y="126"/>
                  <a:pt x="1469" y="127"/>
                </a:cubicBezTo>
                <a:cubicBezTo>
                  <a:pt x="1463" y="130"/>
                  <a:pt x="1452" y="131"/>
                  <a:pt x="1456" y="140"/>
                </a:cubicBezTo>
                <a:cubicBezTo>
                  <a:pt x="1458" y="147"/>
                  <a:pt x="1466" y="148"/>
                  <a:pt x="1475" y="145"/>
                </a:cubicBezTo>
                <a:cubicBezTo>
                  <a:pt x="1483" y="141"/>
                  <a:pt x="1482" y="149"/>
                  <a:pt x="1481" y="154"/>
                </a:cubicBezTo>
                <a:cubicBezTo>
                  <a:pt x="1479" y="165"/>
                  <a:pt x="1467" y="166"/>
                  <a:pt x="1458" y="171"/>
                </a:cubicBezTo>
                <a:cubicBezTo>
                  <a:pt x="1467" y="173"/>
                  <a:pt x="1468" y="175"/>
                  <a:pt x="1480" y="192"/>
                </a:cubicBezTo>
                <a:cubicBezTo>
                  <a:pt x="1459" y="184"/>
                  <a:pt x="1454" y="186"/>
                  <a:pt x="1442" y="206"/>
                </a:cubicBezTo>
                <a:cubicBezTo>
                  <a:pt x="1440" y="209"/>
                  <a:pt x="1441" y="214"/>
                  <a:pt x="1434" y="211"/>
                </a:cubicBezTo>
                <a:cubicBezTo>
                  <a:pt x="1421" y="206"/>
                  <a:pt x="1426" y="199"/>
                  <a:pt x="1432" y="196"/>
                </a:cubicBezTo>
                <a:cubicBezTo>
                  <a:pt x="1440" y="192"/>
                  <a:pt x="1442" y="186"/>
                  <a:pt x="1437" y="181"/>
                </a:cubicBezTo>
                <a:cubicBezTo>
                  <a:pt x="1430" y="173"/>
                  <a:pt x="1430" y="185"/>
                  <a:pt x="1427" y="187"/>
                </a:cubicBezTo>
                <a:cubicBezTo>
                  <a:pt x="1423" y="189"/>
                  <a:pt x="1418" y="192"/>
                  <a:pt x="1417" y="188"/>
                </a:cubicBezTo>
                <a:cubicBezTo>
                  <a:pt x="1415" y="179"/>
                  <a:pt x="1406" y="178"/>
                  <a:pt x="1403" y="170"/>
                </a:cubicBezTo>
                <a:cubicBezTo>
                  <a:pt x="1400" y="161"/>
                  <a:pt x="1396" y="157"/>
                  <a:pt x="1408" y="151"/>
                </a:cubicBezTo>
                <a:cubicBezTo>
                  <a:pt x="1421" y="143"/>
                  <a:pt x="1420" y="135"/>
                  <a:pt x="1408" y="128"/>
                </a:cubicBezTo>
                <a:cubicBezTo>
                  <a:pt x="1394" y="121"/>
                  <a:pt x="1383" y="121"/>
                  <a:pt x="1372" y="133"/>
                </a:cubicBezTo>
                <a:cubicBezTo>
                  <a:pt x="1369" y="137"/>
                  <a:pt x="1364" y="141"/>
                  <a:pt x="1357" y="136"/>
                </a:cubicBezTo>
                <a:cubicBezTo>
                  <a:pt x="1362" y="133"/>
                  <a:pt x="1372" y="135"/>
                  <a:pt x="1367" y="126"/>
                </a:cubicBezTo>
                <a:cubicBezTo>
                  <a:pt x="1364" y="121"/>
                  <a:pt x="1359" y="118"/>
                  <a:pt x="1353" y="122"/>
                </a:cubicBezTo>
                <a:cubicBezTo>
                  <a:pt x="1350" y="124"/>
                  <a:pt x="1347" y="128"/>
                  <a:pt x="1347" y="132"/>
                </a:cubicBezTo>
                <a:cubicBezTo>
                  <a:pt x="1347" y="137"/>
                  <a:pt x="1345" y="141"/>
                  <a:pt x="1339" y="142"/>
                </a:cubicBezTo>
                <a:cubicBezTo>
                  <a:pt x="1326" y="143"/>
                  <a:pt x="1322" y="158"/>
                  <a:pt x="1311" y="162"/>
                </a:cubicBezTo>
                <a:cubicBezTo>
                  <a:pt x="1309" y="162"/>
                  <a:pt x="1309" y="165"/>
                  <a:pt x="1310" y="167"/>
                </a:cubicBezTo>
                <a:cubicBezTo>
                  <a:pt x="1311" y="170"/>
                  <a:pt x="1313" y="170"/>
                  <a:pt x="1316" y="170"/>
                </a:cubicBezTo>
                <a:cubicBezTo>
                  <a:pt x="1321" y="169"/>
                  <a:pt x="1329" y="168"/>
                  <a:pt x="1330" y="170"/>
                </a:cubicBezTo>
                <a:cubicBezTo>
                  <a:pt x="1340" y="187"/>
                  <a:pt x="1353" y="178"/>
                  <a:pt x="1366" y="174"/>
                </a:cubicBezTo>
                <a:cubicBezTo>
                  <a:pt x="1364" y="182"/>
                  <a:pt x="1361" y="187"/>
                  <a:pt x="1352" y="186"/>
                </a:cubicBezTo>
                <a:cubicBezTo>
                  <a:pt x="1347" y="186"/>
                  <a:pt x="1340" y="185"/>
                  <a:pt x="1338" y="192"/>
                </a:cubicBezTo>
                <a:cubicBezTo>
                  <a:pt x="1335" y="199"/>
                  <a:pt x="1341" y="204"/>
                  <a:pt x="1346" y="208"/>
                </a:cubicBezTo>
                <a:cubicBezTo>
                  <a:pt x="1314" y="197"/>
                  <a:pt x="1344" y="228"/>
                  <a:pt x="1331" y="229"/>
                </a:cubicBezTo>
                <a:cubicBezTo>
                  <a:pt x="1328" y="230"/>
                  <a:pt x="1326" y="211"/>
                  <a:pt x="1321" y="229"/>
                </a:cubicBezTo>
                <a:cubicBezTo>
                  <a:pt x="1320" y="233"/>
                  <a:pt x="1317" y="231"/>
                  <a:pt x="1315" y="231"/>
                </a:cubicBezTo>
                <a:cubicBezTo>
                  <a:pt x="1304" y="228"/>
                  <a:pt x="1294" y="224"/>
                  <a:pt x="1291" y="211"/>
                </a:cubicBezTo>
                <a:cubicBezTo>
                  <a:pt x="1296" y="212"/>
                  <a:pt x="1299" y="213"/>
                  <a:pt x="1302" y="213"/>
                </a:cubicBezTo>
                <a:cubicBezTo>
                  <a:pt x="1307" y="213"/>
                  <a:pt x="1309" y="217"/>
                  <a:pt x="1311" y="219"/>
                </a:cubicBezTo>
                <a:cubicBezTo>
                  <a:pt x="1317" y="223"/>
                  <a:pt x="1319" y="217"/>
                  <a:pt x="1323" y="215"/>
                </a:cubicBezTo>
                <a:cubicBezTo>
                  <a:pt x="1326" y="213"/>
                  <a:pt x="1329" y="211"/>
                  <a:pt x="1328" y="206"/>
                </a:cubicBezTo>
                <a:cubicBezTo>
                  <a:pt x="1326" y="201"/>
                  <a:pt x="1308" y="196"/>
                  <a:pt x="1302" y="198"/>
                </a:cubicBezTo>
                <a:cubicBezTo>
                  <a:pt x="1290" y="200"/>
                  <a:pt x="1281" y="210"/>
                  <a:pt x="1268" y="215"/>
                </a:cubicBezTo>
                <a:cubicBezTo>
                  <a:pt x="1272" y="206"/>
                  <a:pt x="1269" y="201"/>
                  <a:pt x="1262" y="196"/>
                </a:cubicBezTo>
                <a:cubicBezTo>
                  <a:pt x="1259" y="194"/>
                  <a:pt x="1254" y="189"/>
                  <a:pt x="1262" y="186"/>
                </a:cubicBezTo>
                <a:cubicBezTo>
                  <a:pt x="1265" y="184"/>
                  <a:pt x="1270" y="186"/>
                  <a:pt x="1270" y="180"/>
                </a:cubicBezTo>
                <a:cubicBezTo>
                  <a:pt x="1270" y="175"/>
                  <a:pt x="1265" y="174"/>
                  <a:pt x="1261" y="174"/>
                </a:cubicBezTo>
                <a:cubicBezTo>
                  <a:pt x="1256" y="174"/>
                  <a:pt x="1253" y="171"/>
                  <a:pt x="1250" y="168"/>
                </a:cubicBezTo>
                <a:cubicBezTo>
                  <a:pt x="1246" y="164"/>
                  <a:pt x="1243" y="159"/>
                  <a:pt x="1237" y="167"/>
                </a:cubicBezTo>
                <a:cubicBezTo>
                  <a:pt x="1232" y="171"/>
                  <a:pt x="1225" y="167"/>
                  <a:pt x="1221" y="162"/>
                </a:cubicBezTo>
                <a:cubicBezTo>
                  <a:pt x="1217" y="156"/>
                  <a:pt x="1220" y="155"/>
                  <a:pt x="1224" y="152"/>
                </a:cubicBezTo>
                <a:cubicBezTo>
                  <a:pt x="1243" y="139"/>
                  <a:pt x="1244" y="124"/>
                  <a:pt x="1228" y="105"/>
                </a:cubicBezTo>
                <a:cubicBezTo>
                  <a:pt x="1226" y="102"/>
                  <a:pt x="1225" y="101"/>
                  <a:pt x="1227" y="97"/>
                </a:cubicBezTo>
                <a:cubicBezTo>
                  <a:pt x="1230" y="89"/>
                  <a:pt x="1225" y="89"/>
                  <a:pt x="1219" y="90"/>
                </a:cubicBezTo>
                <a:cubicBezTo>
                  <a:pt x="1215" y="90"/>
                  <a:pt x="1212" y="96"/>
                  <a:pt x="1206" y="93"/>
                </a:cubicBezTo>
                <a:cubicBezTo>
                  <a:pt x="1209" y="89"/>
                  <a:pt x="1217" y="87"/>
                  <a:pt x="1213" y="81"/>
                </a:cubicBezTo>
                <a:cubicBezTo>
                  <a:pt x="1208" y="75"/>
                  <a:pt x="1202" y="81"/>
                  <a:pt x="1198" y="84"/>
                </a:cubicBezTo>
                <a:cubicBezTo>
                  <a:pt x="1185" y="90"/>
                  <a:pt x="1182" y="104"/>
                  <a:pt x="1172" y="113"/>
                </a:cubicBezTo>
                <a:cubicBezTo>
                  <a:pt x="1164" y="120"/>
                  <a:pt x="1156" y="129"/>
                  <a:pt x="1169" y="140"/>
                </a:cubicBezTo>
                <a:cubicBezTo>
                  <a:pt x="1170" y="140"/>
                  <a:pt x="1170" y="143"/>
                  <a:pt x="1170" y="144"/>
                </a:cubicBezTo>
                <a:cubicBezTo>
                  <a:pt x="1175" y="160"/>
                  <a:pt x="1169" y="176"/>
                  <a:pt x="1171" y="190"/>
                </a:cubicBezTo>
                <a:cubicBezTo>
                  <a:pt x="1162" y="188"/>
                  <a:pt x="1155" y="172"/>
                  <a:pt x="1147" y="184"/>
                </a:cubicBezTo>
                <a:cubicBezTo>
                  <a:pt x="1136" y="202"/>
                  <a:pt x="1123" y="189"/>
                  <a:pt x="1111" y="194"/>
                </a:cubicBezTo>
                <a:cubicBezTo>
                  <a:pt x="1112" y="192"/>
                  <a:pt x="1112" y="191"/>
                  <a:pt x="1113" y="191"/>
                </a:cubicBezTo>
                <a:cubicBezTo>
                  <a:pt x="1123" y="192"/>
                  <a:pt x="1133" y="187"/>
                  <a:pt x="1138" y="182"/>
                </a:cubicBezTo>
                <a:cubicBezTo>
                  <a:pt x="1142" y="178"/>
                  <a:pt x="1132" y="168"/>
                  <a:pt x="1128" y="161"/>
                </a:cubicBezTo>
                <a:cubicBezTo>
                  <a:pt x="1120" y="148"/>
                  <a:pt x="1113" y="152"/>
                  <a:pt x="1106" y="161"/>
                </a:cubicBezTo>
                <a:cubicBezTo>
                  <a:pt x="1102" y="166"/>
                  <a:pt x="1097" y="172"/>
                  <a:pt x="1091" y="170"/>
                </a:cubicBezTo>
                <a:cubicBezTo>
                  <a:pt x="1079" y="165"/>
                  <a:pt x="1074" y="171"/>
                  <a:pt x="1070" y="185"/>
                </a:cubicBezTo>
                <a:cubicBezTo>
                  <a:pt x="1068" y="171"/>
                  <a:pt x="1056" y="175"/>
                  <a:pt x="1053" y="165"/>
                </a:cubicBezTo>
                <a:cubicBezTo>
                  <a:pt x="1051" y="158"/>
                  <a:pt x="1053" y="146"/>
                  <a:pt x="1041" y="144"/>
                </a:cubicBezTo>
                <a:cubicBezTo>
                  <a:pt x="1038" y="144"/>
                  <a:pt x="1039" y="141"/>
                  <a:pt x="1041" y="139"/>
                </a:cubicBezTo>
                <a:cubicBezTo>
                  <a:pt x="1049" y="134"/>
                  <a:pt x="1043" y="130"/>
                  <a:pt x="1039" y="126"/>
                </a:cubicBezTo>
                <a:cubicBezTo>
                  <a:pt x="1031" y="118"/>
                  <a:pt x="1020" y="119"/>
                  <a:pt x="1010" y="118"/>
                </a:cubicBezTo>
                <a:cubicBezTo>
                  <a:pt x="998" y="117"/>
                  <a:pt x="991" y="110"/>
                  <a:pt x="993" y="102"/>
                </a:cubicBezTo>
                <a:cubicBezTo>
                  <a:pt x="996" y="88"/>
                  <a:pt x="990" y="82"/>
                  <a:pt x="977" y="77"/>
                </a:cubicBezTo>
                <a:cubicBezTo>
                  <a:pt x="987" y="73"/>
                  <a:pt x="991" y="81"/>
                  <a:pt x="997" y="81"/>
                </a:cubicBezTo>
                <a:cubicBezTo>
                  <a:pt x="1000" y="81"/>
                  <a:pt x="1004" y="83"/>
                  <a:pt x="1007" y="79"/>
                </a:cubicBezTo>
                <a:cubicBezTo>
                  <a:pt x="1009" y="76"/>
                  <a:pt x="1006" y="74"/>
                  <a:pt x="1005" y="71"/>
                </a:cubicBezTo>
                <a:cubicBezTo>
                  <a:pt x="1002" y="67"/>
                  <a:pt x="999" y="61"/>
                  <a:pt x="1002" y="57"/>
                </a:cubicBezTo>
                <a:cubicBezTo>
                  <a:pt x="1005" y="53"/>
                  <a:pt x="1008" y="50"/>
                  <a:pt x="1003" y="46"/>
                </a:cubicBezTo>
                <a:cubicBezTo>
                  <a:pt x="999" y="43"/>
                  <a:pt x="994" y="43"/>
                  <a:pt x="989" y="46"/>
                </a:cubicBezTo>
                <a:cubicBezTo>
                  <a:pt x="978" y="53"/>
                  <a:pt x="976" y="66"/>
                  <a:pt x="971" y="77"/>
                </a:cubicBezTo>
                <a:cubicBezTo>
                  <a:pt x="968" y="83"/>
                  <a:pt x="971" y="90"/>
                  <a:pt x="961" y="92"/>
                </a:cubicBezTo>
                <a:cubicBezTo>
                  <a:pt x="951" y="93"/>
                  <a:pt x="944" y="91"/>
                  <a:pt x="941" y="80"/>
                </a:cubicBezTo>
                <a:cubicBezTo>
                  <a:pt x="939" y="73"/>
                  <a:pt x="937" y="67"/>
                  <a:pt x="932" y="61"/>
                </a:cubicBezTo>
                <a:cubicBezTo>
                  <a:pt x="927" y="55"/>
                  <a:pt x="922" y="52"/>
                  <a:pt x="916" y="61"/>
                </a:cubicBezTo>
                <a:cubicBezTo>
                  <a:pt x="915" y="62"/>
                  <a:pt x="916" y="66"/>
                  <a:pt x="913" y="65"/>
                </a:cubicBezTo>
                <a:cubicBezTo>
                  <a:pt x="896" y="63"/>
                  <a:pt x="891" y="79"/>
                  <a:pt x="881" y="87"/>
                </a:cubicBezTo>
                <a:cubicBezTo>
                  <a:pt x="878" y="89"/>
                  <a:pt x="876" y="94"/>
                  <a:pt x="878" y="97"/>
                </a:cubicBezTo>
                <a:cubicBezTo>
                  <a:pt x="889" y="107"/>
                  <a:pt x="880" y="110"/>
                  <a:pt x="872" y="113"/>
                </a:cubicBezTo>
                <a:cubicBezTo>
                  <a:pt x="871" y="114"/>
                  <a:pt x="868" y="116"/>
                  <a:pt x="868" y="117"/>
                </a:cubicBezTo>
                <a:cubicBezTo>
                  <a:pt x="868" y="134"/>
                  <a:pt x="861" y="128"/>
                  <a:pt x="850" y="126"/>
                </a:cubicBezTo>
                <a:cubicBezTo>
                  <a:pt x="835" y="124"/>
                  <a:pt x="831" y="121"/>
                  <a:pt x="839" y="108"/>
                </a:cubicBezTo>
                <a:cubicBezTo>
                  <a:pt x="841" y="103"/>
                  <a:pt x="846" y="98"/>
                  <a:pt x="841" y="94"/>
                </a:cubicBezTo>
                <a:cubicBezTo>
                  <a:pt x="837" y="89"/>
                  <a:pt x="831" y="92"/>
                  <a:pt x="825" y="95"/>
                </a:cubicBezTo>
                <a:cubicBezTo>
                  <a:pt x="812" y="103"/>
                  <a:pt x="811" y="107"/>
                  <a:pt x="821" y="119"/>
                </a:cubicBezTo>
                <a:cubicBezTo>
                  <a:pt x="824" y="123"/>
                  <a:pt x="826" y="127"/>
                  <a:pt x="828" y="132"/>
                </a:cubicBezTo>
                <a:cubicBezTo>
                  <a:pt x="832" y="141"/>
                  <a:pt x="836" y="150"/>
                  <a:pt x="819" y="149"/>
                </a:cubicBezTo>
                <a:cubicBezTo>
                  <a:pt x="814" y="148"/>
                  <a:pt x="808" y="153"/>
                  <a:pt x="806" y="158"/>
                </a:cubicBezTo>
                <a:cubicBezTo>
                  <a:pt x="803" y="164"/>
                  <a:pt x="812" y="163"/>
                  <a:pt x="814" y="166"/>
                </a:cubicBezTo>
                <a:cubicBezTo>
                  <a:pt x="817" y="170"/>
                  <a:pt x="821" y="175"/>
                  <a:pt x="823" y="180"/>
                </a:cubicBezTo>
                <a:cubicBezTo>
                  <a:pt x="828" y="193"/>
                  <a:pt x="836" y="188"/>
                  <a:pt x="844" y="185"/>
                </a:cubicBezTo>
                <a:cubicBezTo>
                  <a:pt x="852" y="181"/>
                  <a:pt x="839" y="170"/>
                  <a:pt x="848" y="169"/>
                </a:cubicBezTo>
                <a:cubicBezTo>
                  <a:pt x="858" y="168"/>
                  <a:pt x="844" y="182"/>
                  <a:pt x="855" y="184"/>
                </a:cubicBezTo>
                <a:cubicBezTo>
                  <a:pt x="863" y="185"/>
                  <a:pt x="868" y="192"/>
                  <a:pt x="877" y="195"/>
                </a:cubicBezTo>
                <a:cubicBezTo>
                  <a:pt x="870" y="202"/>
                  <a:pt x="864" y="207"/>
                  <a:pt x="858" y="212"/>
                </a:cubicBezTo>
                <a:cubicBezTo>
                  <a:pt x="853" y="194"/>
                  <a:pt x="849" y="192"/>
                  <a:pt x="833" y="205"/>
                </a:cubicBezTo>
                <a:cubicBezTo>
                  <a:pt x="827" y="209"/>
                  <a:pt x="829" y="203"/>
                  <a:pt x="827" y="203"/>
                </a:cubicBezTo>
                <a:cubicBezTo>
                  <a:pt x="819" y="199"/>
                  <a:pt x="827" y="184"/>
                  <a:pt x="817" y="186"/>
                </a:cubicBezTo>
                <a:cubicBezTo>
                  <a:pt x="805" y="188"/>
                  <a:pt x="803" y="183"/>
                  <a:pt x="802" y="173"/>
                </a:cubicBezTo>
                <a:cubicBezTo>
                  <a:pt x="801" y="168"/>
                  <a:pt x="796" y="166"/>
                  <a:pt x="791" y="165"/>
                </a:cubicBezTo>
                <a:cubicBezTo>
                  <a:pt x="788" y="164"/>
                  <a:pt x="784" y="167"/>
                  <a:pt x="784" y="170"/>
                </a:cubicBezTo>
                <a:cubicBezTo>
                  <a:pt x="787" y="180"/>
                  <a:pt x="780" y="177"/>
                  <a:pt x="776" y="177"/>
                </a:cubicBezTo>
                <a:cubicBezTo>
                  <a:pt x="773" y="178"/>
                  <a:pt x="768" y="179"/>
                  <a:pt x="771" y="183"/>
                </a:cubicBezTo>
                <a:cubicBezTo>
                  <a:pt x="773" y="188"/>
                  <a:pt x="772" y="190"/>
                  <a:pt x="767" y="189"/>
                </a:cubicBezTo>
                <a:cubicBezTo>
                  <a:pt x="760" y="189"/>
                  <a:pt x="754" y="187"/>
                  <a:pt x="751" y="181"/>
                </a:cubicBezTo>
                <a:cubicBezTo>
                  <a:pt x="749" y="177"/>
                  <a:pt x="748" y="174"/>
                  <a:pt x="754" y="172"/>
                </a:cubicBezTo>
                <a:cubicBezTo>
                  <a:pt x="763" y="170"/>
                  <a:pt x="762" y="165"/>
                  <a:pt x="755" y="161"/>
                </a:cubicBezTo>
                <a:cubicBezTo>
                  <a:pt x="751" y="157"/>
                  <a:pt x="753" y="153"/>
                  <a:pt x="752" y="150"/>
                </a:cubicBezTo>
                <a:cubicBezTo>
                  <a:pt x="745" y="135"/>
                  <a:pt x="754" y="117"/>
                  <a:pt x="744" y="102"/>
                </a:cubicBezTo>
                <a:cubicBezTo>
                  <a:pt x="740" y="104"/>
                  <a:pt x="736" y="106"/>
                  <a:pt x="733" y="110"/>
                </a:cubicBezTo>
                <a:cubicBezTo>
                  <a:pt x="725" y="119"/>
                  <a:pt x="707" y="125"/>
                  <a:pt x="725" y="142"/>
                </a:cubicBezTo>
                <a:cubicBezTo>
                  <a:pt x="729" y="146"/>
                  <a:pt x="725" y="153"/>
                  <a:pt x="723" y="157"/>
                </a:cubicBezTo>
                <a:cubicBezTo>
                  <a:pt x="720" y="162"/>
                  <a:pt x="712" y="161"/>
                  <a:pt x="707" y="162"/>
                </a:cubicBezTo>
                <a:cubicBezTo>
                  <a:pt x="706" y="162"/>
                  <a:pt x="704" y="160"/>
                  <a:pt x="704" y="159"/>
                </a:cubicBezTo>
                <a:cubicBezTo>
                  <a:pt x="704" y="152"/>
                  <a:pt x="708" y="151"/>
                  <a:pt x="713" y="151"/>
                </a:cubicBezTo>
                <a:cubicBezTo>
                  <a:pt x="717" y="151"/>
                  <a:pt x="719" y="148"/>
                  <a:pt x="718" y="144"/>
                </a:cubicBezTo>
                <a:cubicBezTo>
                  <a:pt x="718" y="141"/>
                  <a:pt x="715" y="139"/>
                  <a:pt x="711" y="139"/>
                </a:cubicBezTo>
                <a:cubicBezTo>
                  <a:pt x="703" y="139"/>
                  <a:pt x="696" y="140"/>
                  <a:pt x="689" y="148"/>
                </a:cubicBezTo>
                <a:cubicBezTo>
                  <a:pt x="681" y="158"/>
                  <a:pt x="671" y="170"/>
                  <a:pt x="654" y="158"/>
                </a:cubicBezTo>
                <a:cubicBezTo>
                  <a:pt x="645" y="151"/>
                  <a:pt x="636" y="155"/>
                  <a:pt x="632" y="166"/>
                </a:cubicBezTo>
                <a:cubicBezTo>
                  <a:pt x="628" y="176"/>
                  <a:pt x="631" y="185"/>
                  <a:pt x="643" y="188"/>
                </a:cubicBezTo>
                <a:cubicBezTo>
                  <a:pt x="649" y="190"/>
                  <a:pt x="654" y="192"/>
                  <a:pt x="660" y="194"/>
                </a:cubicBezTo>
                <a:cubicBezTo>
                  <a:pt x="661" y="200"/>
                  <a:pt x="654" y="202"/>
                  <a:pt x="655" y="207"/>
                </a:cubicBezTo>
                <a:cubicBezTo>
                  <a:pt x="657" y="220"/>
                  <a:pt x="647" y="220"/>
                  <a:pt x="641" y="218"/>
                </a:cubicBezTo>
                <a:cubicBezTo>
                  <a:pt x="625" y="214"/>
                  <a:pt x="626" y="222"/>
                  <a:pt x="629" y="232"/>
                </a:cubicBezTo>
                <a:cubicBezTo>
                  <a:pt x="631" y="241"/>
                  <a:pt x="627" y="248"/>
                  <a:pt x="620" y="245"/>
                </a:cubicBezTo>
                <a:cubicBezTo>
                  <a:pt x="611" y="242"/>
                  <a:pt x="602" y="249"/>
                  <a:pt x="594" y="242"/>
                </a:cubicBezTo>
                <a:cubicBezTo>
                  <a:pt x="589" y="238"/>
                  <a:pt x="585" y="243"/>
                  <a:pt x="582" y="246"/>
                </a:cubicBezTo>
                <a:cubicBezTo>
                  <a:pt x="570" y="260"/>
                  <a:pt x="571" y="276"/>
                  <a:pt x="583" y="288"/>
                </a:cubicBezTo>
                <a:cubicBezTo>
                  <a:pt x="584" y="289"/>
                  <a:pt x="584" y="291"/>
                  <a:pt x="584" y="292"/>
                </a:cubicBezTo>
                <a:cubicBezTo>
                  <a:pt x="581" y="300"/>
                  <a:pt x="588" y="310"/>
                  <a:pt x="579" y="317"/>
                </a:cubicBezTo>
                <a:cubicBezTo>
                  <a:pt x="575" y="321"/>
                  <a:pt x="578" y="326"/>
                  <a:pt x="580" y="330"/>
                </a:cubicBezTo>
                <a:cubicBezTo>
                  <a:pt x="590" y="345"/>
                  <a:pt x="602" y="360"/>
                  <a:pt x="580" y="376"/>
                </a:cubicBezTo>
                <a:cubicBezTo>
                  <a:pt x="578" y="377"/>
                  <a:pt x="577" y="381"/>
                  <a:pt x="578" y="384"/>
                </a:cubicBezTo>
                <a:cubicBezTo>
                  <a:pt x="579" y="387"/>
                  <a:pt x="581" y="387"/>
                  <a:pt x="583" y="386"/>
                </a:cubicBezTo>
                <a:cubicBezTo>
                  <a:pt x="588" y="384"/>
                  <a:pt x="593" y="378"/>
                  <a:pt x="596" y="387"/>
                </a:cubicBezTo>
                <a:cubicBezTo>
                  <a:pt x="599" y="394"/>
                  <a:pt x="591" y="395"/>
                  <a:pt x="587" y="397"/>
                </a:cubicBezTo>
                <a:cubicBezTo>
                  <a:pt x="575" y="405"/>
                  <a:pt x="574" y="414"/>
                  <a:pt x="585" y="423"/>
                </a:cubicBezTo>
                <a:cubicBezTo>
                  <a:pt x="589" y="427"/>
                  <a:pt x="589" y="431"/>
                  <a:pt x="588" y="436"/>
                </a:cubicBezTo>
                <a:cubicBezTo>
                  <a:pt x="584" y="453"/>
                  <a:pt x="588" y="470"/>
                  <a:pt x="587" y="487"/>
                </a:cubicBezTo>
                <a:cubicBezTo>
                  <a:pt x="587" y="489"/>
                  <a:pt x="589" y="491"/>
                  <a:pt x="591" y="492"/>
                </a:cubicBezTo>
                <a:cubicBezTo>
                  <a:pt x="592" y="493"/>
                  <a:pt x="593" y="492"/>
                  <a:pt x="594" y="490"/>
                </a:cubicBezTo>
                <a:cubicBezTo>
                  <a:pt x="598" y="475"/>
                  <a:pt x="604" y="488"/>
                  <a:pt x="604" y="490"/>
                </a:cubicBezTo>
                <a:cubicBezTo>
                  <a:pt x="606" y="499"/>
                  <a:pt x="613" y="502"/>
                  <a:pt x="619" y="503"/>
                </a:cubicBezTo>
                <a:cubicBezTo>
                  <a:pt x="637" y="505"/>
                  <a:pt x="654" y="512"/>
                  <a:pt x="658" y="530"/>
                </a:cubicBezTo>
                <a:cubicBezTo>
                  <a:pt x="660" y="541"/>
                  <a:pt x="674" y="551"/>
                  <a:pt x="663" y="564"/>
                </a:cubicBezTo>
                <a:cubicBezTo>
                  <a:pt x="661" y="567"/>
                  <a:pt x="659" y="573"/>
                  <a:pt x="664" y="576"/>
                </a:cubicBezTo>
                <a:cubicBezTo>
                  <a:pt x="668" y="579"/>
                  <a:pt x="671" y="576"/>
                  <a:pt x="674" y="572"/>
                </a:cubicBezTo>
                <a:cubicBezTo>
                  <a:pt x="677" y="569"/>
                  <a:pt x="682" y="568"/>
                  <a:pt x="687" y="568"/>
                </a:cubicBezTo>
                <a:cubicBezTo>
                  <a:pt x="690" y="567"/>
                  <a:pt x="695" y="573"/>
                  <a:pt x="692" y="575"/>
                </a:cubicBezTo>
                <a:cubicBezTo>
                  <a:pt x="675" y="586"/>
                  <a:pt x="696" y="594"/>
                  <a:pt x="693" y="603"/>
                </a:cubicBezTo>
                <a:cubicBezTo>
                  <a:pt x="699" y="598"/>
                  <a:pt x="707" y="596"/>
                  <a:pt x="704" y="586"/>
                </a:cubicBezTo>
                <a:cubicBezTo>
                  <a:pt x="703" y="582"/>
                  <a:pt x="707" y="582"/>
                  <a:pt x="709" y="583"/>
                </a:cubicBezTo>
                <a:cubicBezTo>
                  <a:pt x="718" y="588"/>
                  <a:pt x="707" y="597"/>
                  <a:pt x="712" y="603"/>
                </a:cubicBezTo>
                <a:cubicBezTo>
                  <a:pt x="714" y="606"/>
                  <a:pt x="710" y="611"/>
                  <a:pt x="708" y="610"/>
                </a:cubicBezTo>
                <a:cubicBezTo>
                  <a:pt x="696" y="603"/>
                  <a:pt x="690" y="618"/>
                  <a:pt x="679" y="613"/>
                </a:cubicBezTo>
                <a:cubicBezTo>
                  <a:pt x="680" y="619"/>
                  <a:pt x="683" y="623"/>
                  <a:pt x="687" y="626"/>
                </a:cubicBezTo>
                <a:cubicBezTo>
                  <a:pt x="698" y="637"/>
                  <a:pt x="697" y="639"/>
                  <a:pt x="683" y="646"/>
                </a:cubicBezTo>
                <a:cubicBezTo>
                  <a:pt x="675" y="650"/>
                  <a:pt x="656" y="648"/>
                  <a:pt x="666" y="668"/>
                </a:cubicBezTo>
                <a:cubicBezTo>
                  <a:pt x="667" y="668"/>
                  <a:pt x="665" y="671"/>
                  <a:pt x="664" y="671"/>
                </a:cubicBezTo>
                <a:cubicBezTo>
                  <a:pt x="652" y="677"/>
                  <a:pt x="654" y="684"/>
                  <a:pt x="660" y="693"/>
                </a:cubicBezTo>
                <a:cubicBezTo>
                  <a:pt x="662" y="696"/>
                  <a:pt x="660" y="699"/>
                  <a:pt x="658" y="701"/>
                </a:cubicBezTo>
                <a:cubicBezTo>
                  <a:pt x="656" y="703"/>
                  <a:pt x="653" y="706"/>
                  <a:pt x="651" y="704"/>
                </a:cubicBezTo>
                <a:cubicBezTo>
                  <a:pt x="646" y="699"/>
                  <a:pt x="640" y="694"/>
                  <a:pt x="636" y="688"/>
                </a:cubicBezTo>
                <a:cubicBezTo>
                  <a:pt x="634" y="683"/>
                  <a:pt x="641" y="682"/>
                  <a:pt x="643" y="679"/>
                </a:cubicBezTo>
                <a:cubicBezTo>
                  <a:pt x="647" y="675"/>
                  <a:pt x="649" y="671"/>
                  <a:pt x="644" y="667"/>
                </a:cubicBezTo>
                <a:cubicBezTo>
                  <a:pt x="640" y="663"/>
                  <a:pt x="635" y="654"/>
                  <a:pt x="631" y="660"/>
                </a:cubicBezTo>
                <a:cubicBezTo>
                  <a:pt x="617" y="677"/>
                  <a:pt x="596" y="663"/>
                  <a:pt x="582" y="676"/>
                </a:cubicBezTo>
                <a:cubicBezTo>
                  <a:pt x="583" y="666"/>
                  <a:pt x="584" y="659"/>
                  <a:pt x="576" y="654"/>
                </a:cubicBezTo>
                <a:cubicBezTo>
                  <a:pt x="593" y="641"/>
                  <a:pt x="562" y="620"/>
                  <a:pt x="584" y="608"/>
                </a:cubicBezTo>
                <a:cubicBezTo>
                  <a:pt x="583" y="606"/>
                  <a:pt x="582" y="605"/>
                  <a:pt x="581" y="604"/>
                </a:cubicBezTo>
                <a:cubicBezTo>
                  <a:pt x="573" y="589"/>
                  <a:pt x="565" y="589"/>
                  <a:pt x="553" y="607"/>
                </a:cubicBezTo>
                <a:cubicBezTo>
                  <a:pt x="543" y="597"/>
                  <a:pt x="532" y="590"/>
                  <a:pt x="520" y="588"/>
                </a:cubicBezTo>
                <a:cubicBezTo>
                  <a:pt x="524" y="578"/>
                  <a:pt x="529" y="569"/>
                  <a:pt x="530" y="559"/>
                </a:cubicBezTo>
                <a:cubicBezTo>
                  <a:pt x="531" y="554"/>
                  <a:pt x="525" y="546"/>
                  <a:pt x="518" y="555"/>
                </a:cubicBezTo>
                <a:cubicBezTo>
                  <a:pt x="515" y="559"/>
                  <a:pt x="513" y="557"/>
                  <a:pt x="511" y="556"/>
                </a:cubicBezTo>
                <a:cubicBezTo>
                  <a:pt x="505" y="553"/>
                  <a:pt x="511" y="552"/>
                  <a:pt x="512" y="549"/>
                </a:cubicBezTo>
                <a:cubicBezTo>
                  <a:pt x="513" y="545"/>
                  <a:pt x="518" y="542"/>
                  <a:pt x="514" y="538"/>
                </a:cubicBezTo>
                <a:cubicBezTo>
                  <a:pt x="509" y="532"/>
                  <a:pt x="506" y="528"/>
                  <a:pt x="512" y="520"/>
                </a:cubicBezTo>
                <a:cubicBezTo>
                  <a:pt x="514" y="518"/>
                  <a:pt x="512" y="514"/>
                  <a:pt x="509" y="512"/>
                </a:cubicBezTo>
                <a:cubicBezTo>
                  <a:pt x="503" y="507"/>
                  <a:pt x="499" y="502"/>
                  <a:pt x="508" y="494"/>
                </a:cubicBezTo>
                <a:cubicBezTo>
                  <a:pt x="514" y="489"/>
                  <a:pt x="510" y="484"/>
                  <a:pt x="504" y="484"/>
                </a:cubicBezTo>
                <a:cubicBezTo>
                  <a:pt x="498" y="483"/>
                  <a:pt x="487" y="474"/>
                  <a:pt x="486" y="490"/>
                </a:cubicBezTo>
                <a:cubicBezTo>
                  <a:pt x="486" y="493"/>
                  <a:pt x="482" y="493"/>
                  <a:pt x="479" y="493"/>
                </a:cubicBezTo>
                <a:cubicBezTo>
                  <a:pt x="459" y="495"/>
                  <a:pt x="459" y="494"/>
                  <a:pt x="452" y="471"/>
                </a:cubicBezTo>
                <a:cubicBezTo>
                  <a:pt x="456" y="469"/>
                  <a:pt x="461" y="470"/>
                  <a:pt x="465" y="471"/>
                </a:cubicBezTo>
                <a:cubicBezTo>
                  <a:pt x="468" y="472"/>
                  <a:pt x="473" y="469"/>
                  <a:pt x="471" y="468"/>
                </a:cubicBezTo>
                <a:cubicBezTo>
                  <a:pt x="460" y="456"/>
                  <a:pt x="464" y="442"/>
                  <a:pt x="461" y="429"/>
                </a:cubicBezTo>
                <a:cubicBezTo>
                  <a:pt x="460" y="424"/>
                  <a:pt x="456" y="418"/>
                  <a:pt x="449" y="417"/>
                </a:cubicBezTo>
                <a:cubicBezTo>
                  <a:pt x="446" y="416"/>
                  <a:pt x="443" y="414"/>
                  <a:pt x="443" y="411"/>
                </a:cubicBezTo>
                <a:cubicBezTo>
                  <a:pt x="441" y="389"/>
                  <a:pt x="422" y="394"/>
                  <a:pt x="409" y="390"/>
                </a:cubicBezTo>
                <a:cubicBezTo>
                  <a:pt x="404" y="388"/>
                  <a:pt x="398" y="394"/>
                  <a:pt x="395" y="399"/>
                </a:cubicBezTo>
                <a:cubicBezTo>
                  <a:pt x="392" y="405"/>
                  <a:pt x="400" y="405"/>
                  <a:pt x="402" y="409"/>
                </a:cubicBezTo>
                <a:cubicBezTo>
                  <a:pt x="408" y="416"/>
                  <a:pt x="413" y="424"/>
                  <a:pt x="418" y="432"/>
                </a:cubicBezTo>
                <a:cubicBezTo>
                  <a:pt x="409" y="434"/>
                  <a:pt x="404" y="423"/>
                  <a:pt x="396" y="428"/>
                </a:cubicBezTo>
                <a:cubicBezTo>
                  <a:pt x="391" y="432"/>
                  <a:pt x="392" y="458"/>
                  <a:pt x="398" y="462"/>
                </a:cubicBezTo>
                <a:cubicBezTo>
                  <a:pt x="406" y="466"/>
                  <a:pt x="410" y="473"/>
                  <a:pt x="403" y="480"/>
                </a:cubicBezTo>
                <a:cubicBezTo>
                  <a:pt x="394" y="488"/>
                  <a:pt x="400" y="491"/>
                  <a:pt x="406" y="496"/>
                </a:cubicBezTo>
                <a:cubicBezTo>
                  <a:pt x="423" y="509"/>
                  <a:pt x="422" y="520"/>
                  <a:pt x="405" y="529"/>
                </a:cubicBezTo>
                <a:cubicBezTo>
                  <a:pt x="396" y="534"/>
                  <a:pt x="396" y="537"/>
                  <a:pt x="402" y="546"/>
                </a:cubicBezTo>
                <a:cubicBezTo>
                  <a:pt x="407" y="554"/>
                  <a:pt x="420" y="559"/>
                  <a:pt x="419" y="569"/>
                </a:cubicBezTo>
                <a:cubicBezTo>
                  <a:pt x="419" y="578"/>
                  <a:pt x="421" y="587"/>
                  <a:pt x="422" y="595"/>
                </a:cubicBezTo>
                <a:cubicBezTo>
                  <a:pt x="422" y="602"/>
                  <a:pt x="424" y="609"/>
                  <a:pt x="419" y="613"/>
                </a:cubicBezTo>
                <a:cubicBezTo>
                  <a:pt x="414" y="616"/>
                  <a:pt x="409" y="610"/>
                  <a:pt x="404" y="608"/>
                </a:cubicBezTo>
                <a:cubicBezTo>
                  <a:pt x="395" y="605"/>
                  <a:pt x="397" y="588"/>
                  <a:pt x="383" y="590"/>
                </a:cubicBezTo>
                <a:cubicBezTo>
                  <a:pt x="383" y="590"/>
                  <a:pt x="382" y="589"/>
                  <a:pt x="382" y="588"/>
                </a:cubicBezTo>
                <a:cubicBezTo>
                  <a:pt x="385" y="570"/>
                  <a:pt x="374" y="558"/>
                  <a:pt x="364" y="546"/>
                </a:cubicBezTo>
                <a:cubicBezTo>
                  <a:pt x="362" y="544"/>
                  <a:pt x="356" y="540"/>
                  <a:pt x="361" y="538"/>
                </a:cubicBezTo>
                <a:cubicBezTo>
                  <a:pt x="370" y="533"/>
                  <a:pt x="363" y="528"/>
                  <a:pt x="362" y="523"/>
                </a:cubicBezTo>
                <a:cubicBezTo>
                  <a:pt x="361" y="519"/>
                  <a:pt x="357" y="516"/>
                  <a:pt x="358" y="512"/>
                </a:cubicBezTo>
                <a:cubicBezTo>
                  <a:pt x="360" y="506"/>
                  <a:pt x="363" y="500"/>
                  <a:pt x="355" y="497"/>
                </a:cubicBezTo>
                <a:cubicBezTo>
                  <a:pt x="347" y="493"/>
                  <a:pt x="342" y="498"/>
                  <a:pt x="337" y="503"/>
                </a:cubicBezTo>
                <a:cubicBezTo>
                  <a:pt x="323" y="518"/>
                  <a:pt x="337" y="531"/>
                  <a:pt x="339" y="544"/>
                </a:cubicBezTo>
                <a:cubicBezTo>
                  <a:pt x="341" y="552"/>
                  <a:pt x="345" y="558"/>
                  <a:pt x="356" y="554"/>
                </a:cubicBezTo>
                <a:cubicBezTo>
                  <a:pt x="354" y="556"/>
                  <a:pt x="352" y="557"/>
                  <a:pt x="351" y="557"/>
                </a:cubicBezTo>
                <a:cubicBezTo>
                  <a:pt x="327" y="557"/>
                  <a:pt x="312" y="575"/>
                  <a:pt x="317" y="599"/>
                </a:cubicBezTo>
                <a:cubicBezTo>
                  <a:pt x="319" y="604"/>
                  <a:pt x="320" y="610"/>
                  <a:pt x="321" y="614"/>
                </a:cubicBezTo>
                <a:cubicBezTo>
                  <a:pt x="326" y="624"/>
                  <a:pt x="333" y="633"/>
                  <a:pt x="341" y="640"/>
                </a:cubicBezTo>
                <a:cubicBezTo>
                  <a:pt x="348" y="646"/>
                  <a:pt x="350" y="633"/>
                  <a:pt x="356" y="633"/>
                </a:cubicBezTo>
                <a:cubicBezTo>
                  <a:pt x="360" y="638"/>
                  <a:pt x="354" y="642"/>
                  <a:pt x="355" y="646"/>
                </a:cubicBezTo>
                <a:cubicBezTo>
                  <a:pt x="356" y="651"/>
                  <a:pt x="356" y="655"/>
                  <a:pt x="362" y="655"/>
                </a:cubicBezTo>
                <a:cubicBezTo>
                  <a:pt x="371" y="654"/>
                  <a:pt x="377" y="661"/>
                  <a:pt x="377" y="667"/>
                </a:cubicBezTo>
                <a:cubicBezTo>
                  <a:pt x="377" y="674"/>
                  <a:pt x="367" y="674"/>
                  <a:pt x="360" y="675"/>
                </a:cubicBezTo>
                <a:cubicBezTo>
                  <a:pt x="359" y="676"/>
                  <a:pt x="357" y="674"/>
                  <a:pt x="356" y="674"/>
                </a:cubicBezTo>
                <a:cubicBezTo>
                  <a:pt x="350" y="673"/>
                  <a:pt x="346" y="676"/>
                  <a:pt x="346" y="682"/>
                </a:cubicBezTo>
                <a:cubicBezTo>
                  <a:pt x="346" y="687"/>
                  <a:pt x="347" y="693"/>
                  <a:pt x="354" y="693"/>
                </a:cubicBezTo>
                <a:cubicBezTo>
                  <a:pt x="358" y="693"/>
                  <a:pt x="360" y="691"/>
                  <a:pt x="362" y="697"/>
                </a:cubicBezTo>
                <a:cubicBezTo>
                  <a:pt x="364" y="705"/>
                  <a:pt x="368" y="704"/>
                  <a:pt x="372" y="697"/>
                </a:cubicBezTo>
                <a:cubicBezTo>
                  <a:pt x="375" y="693"/>
                  <a:pt x="380" y="693"/>
                  <a:pt x="380" y="696"/>
                </a:cubicBezTo>
                <a:cubicBezTo>
                  <a:pt x="378" y="708"/>
                  <a:pt x="395" y="719"/>
                  <a:pt x="380" y="731"/>
                </a:cubicBezTo>
                <a:cubicBezTo>
                  <a:pt x="377" y="734"/>
                  <a:pt x="377" y="738"/>
                  <a:pt x="382" y="740"/>
                </a:cubicBezTo>
                <a:cubicBezTo>
                  <a:pt x="396" y="746"/>
                  <a:pt x="405" y="763"/>
                  <a:pt x="424" y="757"/>
                </a:cubicBezTo>
                <a:cubicBezTo>
                  <a:pt x="420" y="782"/>
                  <a:pt x="403" y="765"/>
                  <a:pt x="392" y="770"/>
                </a:cubicBezTo>
                <a:cubicBezTo>
                  <a:pt x="393" y="766"/>
                  <a:pt x="399" y="765"/>
                  <a:pt x="396" y="760"/>
                </a:cubicBezTo>
                <a:cubicBezTo>
                  <a:pt x="393" y="758"/>
                  <a:pt x="390" y="759"/>
                  <a:pt x="387" y="760"/>
                </a:cubicBezTo>
                <a:cubicBezTo>
                  <a:pt x="383" y="761"/>
                  <a:pt x="380" y="763"/>
                  <a:pt x="379" y="767"/>
                </a:cubicBezTo>
                <a:cubicBezTo>
                  <a:pt x="377" y="771"/>
                  <a:pt x="376" y="774"/>
                  <a:pt x="370" y="773"/>
                </a:cubicBezTo>
                <a:cubicBezTo>
                  <a:pt x="363" y="771"/>
                  <a:pt x="367" y="767"/>
                  <a:pt x="366" y="765"/>
                </a:cubicBezTo>
                <a:cubicBezTo>
                  <a:pt x="363" y="759"/>
                  <a:pt x="361" y="750"/>
                  <a:pt x="354" y="752"/>
                </a:cubicBezTo>
                <a:cubicBezTo>
                  <a:pt x="346" y="755"/>
                  <a:pt x="347" y="763"/>
                  <a:pt x="350" y="770"/>
                </a:cubicBezTo>
                <a:cubicBezTo>
                  <a:pt x="351" y="771"/>
                  <a:pt x="353" y="772"/>
                  <a:pt x="350" y="774"/>
                </a:cubicBezTo>
                <a:cubicBezTo>
                  <a:pt x="346" y="773"/>
                  <a:pt x="341" y="769"/>
                  <a:pt x="338" y="774"/>
                </a:cubicBezTo>
                <a:cubicBezTo>
                  <a:pt x="335" y="780"/>
                  <a:pt x="341" y="783"/>
                  <a:pt x="344" y="786"/>
                </a:cubicBezTo>
                <a:cubicBezTo>
                  <a:pt x="347" y="789"/>
                  <a:pt x="349" y="792"/>
                  <a:pt x="354" y="792"/>
                </a:cubicBezTo>
                <a:cubicBezTo>
                  <a:pt x="360" y="792"/>
                  <a:pt x="359" y="796"/>
                  <a:pt x="357" y="799"/>
                </a:cubicBezTo>
                <a:cubicBezTo>
                  <a:pt x="346" y="799"/>
                  <a:pt x="340" y="778"/>
                  <a:pt x="326" y="792"/>
                </a:cubicBezTo>
                <a:cubicBezTo>
                  <a:pt x="321" y="798"/>
                  <a:pt x="321" y="807"/>
                  <a:pt x="327" y="812"/>
                </a:cubicBezTo>
                <a:cubicBezTo>
                  <a:pt x="336" y="821"/>
                  <a:pt x="345" y="819"/>
                  <a:pt x="352" y="805"/>
                </a:cubicBezTo>
                <a:cubicBezTo>
                  <a:pt x="356" y="816"/>
                  <a:pt x="353" y="828"/>
                  <a:pt x="363" y="833"/>
                </a:cubicBezTo>
                <a:cubicBezTo>
                  <a:pt x="372" y="838"/>
                  <a:pt x="370" y="842"/>
                  <a:pt x="363" y="846"/>
                </a:cubicBezTo>
                <a:cubicBezTo>
                  <a:pt x="359" y="849"/>
                  <a:pt x="357" y="853"/>
                  <a:pt x="355" y="856"/>
                </a:cubicBezTo>
                <a:cubicBezTo>
                  <a:pt x="352" y="859"/>
                  <a:pt x="347" y="862"/>
                  <a:pt x="344" y="857"/>
                </a:cubicBezTo>
                <a:cubicBezTo>
                  <a:pt x="335" y="840"/>
                  <a:pt x="328" y="842"/>
                  <a:pt x="320" y="858"/>
                </a:cubicBezTo>
                <a:cubicBezTo>
                  <a:pt x="317" y="864"/>
                  <a:pt x="311" y="862"/>
                  <a:pt x="308" y="862"/>
                </a:cubicBezTo>
                <a:cubicBezTo>
                  <a:pt x="302" y="861"/>
                  <a:pt x="303" y="853"/>
                  <a:pt x="302" y="849"/>
                </a:cubicBezTo>
                <a:cubicBezTo>
                  <a:pt x="300" y="844"/>
                  <a:pt x="306" y="845"/>
                  <a:pt x="309" y="843"/>
                </a:cubicBezTo>
                <a:cubicBezTo>
                  <a:pt x="320" y="837"/>
                  <a:pt x="329" y="842"/>
                  <a:pt x="339" y="845"/>
                </a:cubicBezTo>
                <a:cubicBezTo>
                  <a:pt x="343" y="846"/>
                  <a:pt x="347" y="847"/>
                  <a:pt x="349" y="843"/>
                </a:cubicBezTo>
                <a:cubicBezTo>
                  <a:pt x="351" y="840"/>
                  <a:pt x="349" y="837"/>
                  <a:pt x="347" y="833"/>
                </a:cubicBezTo>
                <a:cubicBezTo>
                  <a:pt x="344" y="830"/>
                  <a:pt x="342" y="825"/>
                  <a:pt x="336" y="826"/>
                </a:cubicBezTo>
                <a:cubicBezTo>
                  <a:pt x="325" y="826"/>
                  <a:pt x="319" y="822"/>
                  <a:pt x="318" y="811"/>
                </a:cubicBezTo>
                <a:cubicBezTo>
                  <a:pt x="318" y="807"/>
                  <a:pt x="315" y="804"/>
                  <a:pt x="311" y="804"/>
                </a:cubicBezTo>
                <a:cubicBezTo>
                  <a:pt x="308" y="804"/>
                  <a:pt x="306" y="805"/>
                  <a:pt x="305" y="808"/>
                </a:cubicBezTo>
                <a:cubicBezTo>
                  <a:pt x="305" y="811"/>
                  <a:pt x="311" y="817"/>
                  <a:pt x="303" y="817"/>
                </a:cubicBezTo>
                <a:cubicBezTo>
                  <a:pt x="297" y="818"/>
                  <a:pt x="299" y="811"/>
                  <a:pt x="298" y="808"/>
                </a:cubicBezTo>
                <a:cubicBezTo>
                  <a:pt x="297" y="804"/>
                  <a:pt x="295" y="800"/>
                  <a:pt x="293" y="796"/>
                </a:cubicBezTo>
                <a:cubicBezTo>
                  <a:pt x="297" y="796"/>
                  <a:pt x="301" y="797"/>
                  <a:pt x="305" y="796"/>
                </a:cubicBezTo>
                <a:cubicBezTo>
                  <a:pt x="309" y="795"/>
                  <a:pt x="317" y="795"/>
                  <a:pt x="316" y="788"/>
                </a:cubicBezTo>
                <a:cubicBezTo>
                  <a:pt x="315" y="783"/>
                  <a:pt x="305" y="781"/>
                  <a:pt x="301" y="783"/>
                </a:cubicBezTo>
                <a:cubicBezTo>
                  <a:pt x="283" y="792"/>
                  <a:pt x="267" y="786"/>
                  <a:pt x="250" y="781"/>
                </a:cubicBezTo>
                <a:cubicBezTo>
                  <a:pt x="240" y="778"/>
                  <a:pt x="231" y="778"/>
                  <a:pt x="239" y="765"/>
                </a:cubicBezTo>
                <a:cubicBezTo>
                  <a:pt x="242" y="760"/>
                  <a:pt x="233" y="758"/>
                  <a:pt x="234" y="753"/>
                </a:cubicBezTo>
                <a:cubicBezTo>
                  <a:pt x="239" y="752"/>
                  <a:pt x="241" y="758"/>
                  <a:pt x="245" y="755"/>
                </a:cubicBezTo>
                <a:cubicBezTo>
                  <a:pt x="248" y="752"/>
                  <a:pt x="245" y="748"/>
                  <a:pt x="244" y="745"/>
                </a:cubicBezTo>
                <a:cubicBezTo>
                  <a:pt x="242" y="742"/>
                  <a:pt x="241" y="739"/>
                  <a:pt x="240" y="737"/>
                </a:cubicBezTo>
                <a:cubicBezTo>
                  <a:pt x="233" y="719"/>
                  <a:pt x="235" y="714"/>
                  <a:pt x="252" y="711"/>
                </a:cubicBezTo>
                <a:cubicBezTo>
                  <a:pt x="259" y="709"/>
                  <a:pt x="263" y="707"/>
                  <a:pt x="261" y="700"/>
                </a:cubicBezTo>
                <a:cubicBezTo>
                  <a:pt x="257" y="686"/>
                  <a:pt x="258" y="673"/>
                  <a:pt x="265" y="661"/>
                </a:cubicBezTo>
                <a:cubicBezTo>
                  <a:pt x="267" y="659"/>
                  <a:pt x="267" y="656"/>
                  <a:pt x="264" y="655"/>
                </a:cubicBezTo>
                <a:cubicBezTo>
                  <a:pt x="251" y="654"/>
                  <a:pt x="248" y="636"/>
                  <a:pt x="233" y="640"/>
                </a:cubicBezTo>
                <a:cubicBezTo>
                  <a:pt x="232" y="640"/>
                  <a:pt x="229" y="631"/>
                  <a:pt x="223" y="637"/>
                </a:cubicBezTo>
                <a:cubicBezTo>
                  <a:pt x="219" y="641"/>
                  <a:pt x="221" y="644"/>
                  <a:pt x="224" y="648"/>
                </a:cubicBezTo>
                <a:cubicBezTo>
                  <a:pt x="230" y="657"/>
                  <a:pt x="230" y="661"/>
                  <a:pt x="217" y="660"/>
                </a:cubicBezTo>
                <a:cubicBezTo>
                  <a:pt x="212" y="660"/>
                  <a:pt x="205" y="661"/>
                  <a:pt x="200" y="664"/>
                </a:cubicBezTo>
                <a:cubicBezTo>
                  <a:pt x="194" y="669"/>
                  <a:pt x="189" y="676"/>
                  <a:pt x="187" y="683"/>
                </a:cubicBezTo>
                <a:cubicBezTo>
                  <a:pt x="186" y="690"/>
                  <a:pt x="197" y="686"/>
                  <a:pt x="200" y="691"/>
                </a:cubicBezTo>
                <a:cubicBezTo>
                  <a:pt x="198" y="693"/>
                  <a:pt x="196" y="693"/>
                  <a:pt x="195" y="695"/>
                </a:cubicBezTo>
                <a:cubicBezTo>
                  <a:pt x="189" y="708"/>
                  <a:pt x="189" y="723"/>
                  <a:pt x="177" y="734"/>
                </a:cubicBezTo>
                <a:cubicBezTo>
                  <a:pt x="168" y="743"/>
                  <a:pt x="182" y="760"/>
                  <a:pt x="168" y="770"/>
                </a:cubicBezTo>
                <a:cubicBezTo>
                  <a:pt x="167" y="770"/>
                  <a:pt x="168" y="772"/>
                  <a:pt x="168" y="773"/>
                </a:cubicBezTo>
                <a:cubicBezTo>
                  <a:pt x="168" y="777"/>
                  <a:pt x="170" y="783"/>
                  <a:pt x="165" y="785"/>
                </a:cubicBezTo>
                <a:cubicBezTo>
                  <a:pt x="159" y="788"/>
                  <a:pt x="156" y="782"/>
                  <a:pt x="152" y="779"/>
                </a:cubicBezTo>
                <a:cubicBezTo>
                  <a:pt x="146" y="775"/>
                  <a:pt x="146" y="769"/>
                  <a:pt x="145" y="763"/>
                </a:cubicBezTo>
                <a:cubicBezTo>
                  <a:pt x="145" y="757"/>
                  <a:pt x="149" y="747"/>
                  <a:pt x="141" y="744"/>
                </a:cubicBezTo>
                <a:cubicBezTo>
                  <a:pt x="123" y="740"/>
                  <a:pt x="134" y="734"/>
                  <a:pt x="140" y="730"/>
                </a:cubicBezTo>
                <a:cubicBezTo>
                  <a:pt x="151" y="723"/>
                  <a:pt x="149" y="716"/>
                  <a:pt x="140" y="710"/>
                </a:cubicBezTo>
                <a:cubicBezTo>
                  <a:pt x="127" y="701"/>
                  <a:pt x="120" y="688"/>
                  <a:pt x="116" y="673"/>
                </a:cubicBezTo>
                <a:cubicBezTo>
                  <a:pt x="114" y="669"/>
                  <a:pt x="91" y="660"/>
                  <a:pt x="91" y="663"/>
                </a:cubicBezTo>
                <a:cubicBezTo>
                  <a:pt x="89" y="673"/>
                  <a:pt x="81" y="683"/>
                  <a:pt x="86" y="693"/>
                </a:cubicBezTo>
                <a:cubicBezTo>
                  <a:pt x="90" y="702"/>
                  <a:pt x="98" y="696"/>
                  <a:pt x="104" y="693"/>
                </a:cubicBezTo>
                <a:cubicBezTo>
                  <a:pt x="108" y="691"/>
                  <a:pt x="112" y="692"/>
                  <a:pt x="113" y="696"/>
                </a:cubicBezTo>
                <a:cubicBezTo>
                  <a:pt x="115" y="700"/>
                  <a:pt x="112" y="701"/>
                  <a:pt x="110" y="702"/>
                </a:cubicBezTo>
                <a:cubicBezTo>
                  <a:pt x="93" y="703"/>
                  <a:pt x="83" y="714"/>
                  <a:pt x="73" y="725"/>
                </a:cubicBezTo>
                <a:cubicBezTo>
                  <a:pt x="70" y="728"/>
                  <a:pt x="66" y="730"/>
                  <a:pt x="67" y="734"/>
                </a:cubicBezTo>
                <a:cubicBezTo>
                  <a:pt x="68" y="738"/>
                  <a:pt x="73" y="741"/>
                  <a:pt x="77" y="740"/>
                </a:cubicBezTo>
                <a:cubicBezTo>
                  <a:pt x="92" y="735"/>
                  <a:pt x="92" y="751"/>
                  <a:pt x="97" y="757"/>
                </a:cubicBezTo>
                <a:cubicBezTo>
                  <a:pt x="101" y="762"/>
                  <a:pt x="90" y="764"/>
                  <a:pt x="86" y="766"/>
                </a:cubicBezTo>
                <a:cubicBezTo>
                  <a:pt x="77" y="771"/>
                  <a:pt x="82" y="779"/>
                  <a:pt x="84" y="783"/>
                </a:cubicBezTo>
                <a:cubicBezTo>
                  <a:pt x="88" y="789"/>
                  <a:pt x="92" y="784"/>
                  <a:pt x="94" y="780"/>
                </a:cubicBezTo>
                <a:cubicBezTo>
                  <a:pt x="97" y="775"/>
                  <a:pt x="104" y="778"/>
                  <a:pt x="104" y="770"/>
                </a:cubicBezTo>
                <a:cubicBezTo>
                  <a:pt x="106" y="778"/>
                  <a:pt x="104" y="788"/>
                  <a:pt x="114" y="790"/>
                </a:cubicBezTo>
                <a:cubicBezTo>
                  <a:pt x="117" y="790"/>
                  <a:pt x="123" y="788"/>
                  <a:pt x="121" y="792"/>
                </a:cubicBezTo>
                <a:cubicBezTo>
                  <a:pt x="118" y="799"/>
                  <a:pt x="125" y="806"/>
                  <a:pt x="120" y="812"/>
                </a:cubicBezTo>
                <a:cubicBezTo>
                  <a:pt x="114" y="805"/>
                  <a:pt x="113" y="819"/>
                  <a:pt x="105" y="815"/>
                </a:cubicBezTo>
                <a:cubicBezTo>
                  <a:pt x="86" y="806"/>
                  <a:pt x="86" y="807"/>
                  <a:pt x="86" y="827"/>
                </a:cubicBezTo>
                <a:cubicBezTo>
                  <a:pt x="86" y="831"/>
                  <a:pt x="84" y="835"/>
                  <a:pt x="90" y="837"/>
                </a:cubicBezTo>
                <a:cubicBezTo>
                  <a:pt x="94" y="838"/>
                  <a:pt x="98" y="838"/>
                  <a:pt x="102" y="834"/>
                </a:cubicBezTo>
                <a:cubicBezTo>
                  <a:pt x="104" y="832"/>
                  <a:pt x="105" y="827"/>
                  <a:pt x="111" y="829"/>
                </a:cubicBezTo>
                <a:cubicBezTo>
                  <a:pt x="113" y="839"/>
                  <a:pt x="107" y="844"/>
                  <a:pt x="97" y="843"/>
                </a:cubicBezTo>
                <a:cubicBezTo>
                  <a:pt x="90" y="843"/>
                  <a:pt x="87" y="845"/>
                  <a:pt x="85" y="851"/>
                </a:cubicBezTo>
                <a:cubicBezTo>
                  <a:pt x="83" y="858"/>
                  <a:pt x="87" y="862"/>
                  <a:pt x="92" y="865"/>
                </a:cubicBezTo>
                <a:cubicBezTo>
                  <a:pt x="97" y="867"/>
                  <a:pt x="101" y="868"/>
                  <a:pt x="106" y="869"/>
                </a:cubicBezTo>
                <a:cubicBezTo>
                  <a:pt x="109" y="870"/>
                  <a:pt x="128" y="899"/>
                  <a:pt x="128" y="902"/>
                </a:cubicBezTo>
                <a:cubicBezTo>
                  <a:pt x="128" y="902"/>
                  <a:pt x="127" y="903"/>
                  <a:pt x="127" y="903"/>
                </a:cubicBezTo>
                <a:cubicBezTo>
                  <a:pt x="122" y="913"/>
                  <a:pt x="122" y="913"/>
                  <a:pt x="132" y="916"/>
                </a:cubicBezTo>
                <a:cubicBezTo>
                  <a:pt x="142" y="920"/>
                  <a:pt x="147" y="937"/>
                  <a:pt x="139" y="943"/>
                </a:cubicBezTo>
                <a:cubicBezTo>
                  <a:pt x="131" y="950"/>
                  <a:pt x="129" y="962"/>
                  <a:pt x="132" y="966"/>
                </a:cubicBezTo>
                <a:cubicBezTo>
                  <a:pt x="137" y="974"/>
                  <a:pt x="146" y="986"/>
                  <a:pt x="161" y="977"/>
                </a:cubicBezTo>
                <a:cubicBezTo>
                  <a:pt x="159" y="975"/>
                  <a:pt x="157" y="973"/>
                  <a:pt x="156" y="971"/>
                </a:cubicBezTo>
                <a:cubicBezTo>
                  <a:pt x="153" y="968"/>
                  <a:pt x="153" y="965"/>
                  <a:pt x="157" y="963"/>
                </a:cubicBezTo>
                <a:cubicBezTo>
                  <a:pt x="158" y="962"/>
                  <a:pt x="160" y="960"/>
                  <a:pt x="162" y="960"/>
                </a:cubicBezTo>
                <a:cubicBezTo>
                  <a:pt x="165" y="961"/>
                  <a:pt x="164" y="965"/>
                  <a:pt x="164" y="968"/>
                </a:cubicBezTo>
                <a:cubicBezTo>
                  <a:pt x="165" y="976"/>
                  <a:pt x="167" y="984"/>
                  <a:pt x="159" y="991"/>
                </a:cubicBezTo>
                <a:cubicBezTo>
                  <a:pt x="155" y="995"/>
                  <a:pt x="157" y="1003"/>
                  <a:pt x="163" y="1009"/>
                </a:cubicBezTo>
                <a:cubicBezTo>
                  <a:pt x="170" y="1014"/>
                  <a:pt x="177" y="1021"/>
                  <a:pt x="183" y="1028"/>
                </a:cubicBezTo>
                <a:cubicBezTo>
                  <a:pt x="184" y="1031"/>
                  <a:pt x="185" y="1034"/>
                  <a:pt x="186" y="1037"/>
                </a:cubicBezTo>
                <a:cubicBezTo>
                  <a:pt x="164" y="1010"/>
                  <a:pt x="171" y="1041"/>
                  <a:pt x="160" y="1041"/>
                </a:cubicBezTo>
                <a:cubicBezTo>
                  <a:pt x="153" y="1041"/>
                  <a:pt x="157" y="1050"/>
                  <a:pt x="159" y="1056"/>
                </a:cubicBezTo>
                <a:cubicBezTo>
                  <a:pt x="160" y="1060"/>
                  <a:pt x="166" y="1067"/>
                  <a:pt x="158" y="1069"/>
                </a:cubicBezTo>
                <a:cubicBezTo>
                  <a:pt x="153" y="1070"/>
                  <a:pt x="147" y="1067"/>
                  <a:pt x="148" y="1075"/>
                </a:cubicBezTo>
                <a:cubicBezTo>
                  <a:pt x="148" y="1080"/>
                  <a:pt x="150" y="1086"/>
                  <a:pt x="155" y="1090"/>
                </a:cubicBezTo>
                <a:cubicBezTo>
                  <a:pt x="165" y="1100"/>
                  <a:pt x="178" y="1103"/>
                  <a:pt x="194" y="1107"/>
                </a:cubicBezTo>
                <a:cubicBezTo>
                  <a:pt x="172" y="1114"/>
                  <a:pt x="172" y="1115"/>
                  <a:pt x="179" y="1135"/>
                </a:cubicBezTo>
                <a:cubicBezTo>
                  <a:pt x="180" y="1137"/>
                  <a:pt x="181" y="1140"/>
                  <a:pt x="181" y="1142"/>
                </a:cubicBezTo>
                <a:cubicBezTo>
                  <a:pt x="179" y="1150"/>
                  <a:pt x="183" y="1157"/>
                  <a:pt x="186" y="1163"/>
                </a:cubicBezTo>
                <a:cubicBezTo>
                  <a:pt x="192" y="1173"/>
                  <a:pt x="198" y="1160"/>
                  <a:pt x="205" y="1161"/>
                </a:cubicBezTo>
                <a:cubicBezTo>
                  <a:pt x="207" y="1161"/>
                  <a:pt x="209" y="1160"/>
                  <a:pt x="211" y="1160"/>
                </a:cubicBezTo>
                <a:cubicBezTo>
                  <a:pt x="218" y="1159"/>
                  <a:pt x="225" y="1159"/>
                  <a:pt x="220" y="1170"/>
                </a:cubicBezTo>
                <a:cubicBezTo>
                  <a:pt x="218" y="1174"/>
                  <a:pt x="225" y="1177"/>
                  <a:pt x="217" y="1183"/>
                </a:cubicBezTo>
                <a:cubicBezTo>
                  <a:pt x="220" y="1168"/>
                  <a:pt x="211" y="1171"/>
                  <a:pt x="203" y="1171"/>
                </a:cubicBezTo>
                <a:cubicBezTo>
                  <a:pt x="199" y="1171"/>
                  <a:pt x="195" y="1171"/>
                  <a:pt x="195" y="1176"/>
                </a:cubicBezTo>
                <a:cubicBezTo>
                  <a:pt x="196" y="1185"/>
                  <a:pt x="203" y="1189"/>
                  <a:pt x="210" y="1191"/>
                </a:cubicBezTo>
                <a:cubicBezTo>
                  <a:pt x="217" y="1192"/>
                  <a:pt x="220" y="1196"/>
                  <a:pt x="223" y="1201"/>
                </a:cubicBezTo>
                <a:cubicBezTo>
                  <a:pt x="213" y="1208"/>
                  <a:pt x="202" y="1206"/>
                  <a:pt x="197" y="1199"/>
                </a:cubicBezTo>
                <a:cubicBezTo>
                  <a:pt x="190" y="1188"/>
                  <a:pt x="175" y="1179"/>
                  <a:pt x="177" y="1162"/>
                </a:cubicBezTo>
                <a:cubicBezTo>
                  <a:pt x="178" y="1150"/>
                  <a:pt x="170" y="1144"/>
                  <a:pt x="159" y="1146"/>
                </a:cubicBezTo>
                <a:cubicBezTo>
                  <a:pt x="142" y="1149"/>
                  <a:pt x="128" y="1183"/>
                  <a:pt x="137" y="1199"/>
                </a:cubicBezTo>
                <a:cubicBezTo>
                  <a:pt x="143" y="1210"/>
                  <a:pt x="157" y="1220"/>
                  <a:pt x="150" y="1235"/>
                </a:cubicBezTo>
                <a:cubicBezTo>
                  <a:pt x="146" y="1243"/>
                  <a:pt x="149" y="1247"/>
                  <a:pt x="154" y="1249"/>
                </a:cubicBezTo>
                <a:cubicBezTo>
                  <a:pt x="161" y="1253"/>
                  <a:pt x="161" y="1245"/>
                  <a:pt x="163" y="1242"/>
                </a:cubicBezTo>
                <a:cubicBezTo>
                  <a:pt x="171" y="1231"/>
                  <a:pt x="189" y="1225"/>
                  <a:pt x="194" y="1232"/>
                </a:cubicBezTo>
                <a:cubicBezTo>
                  <a:pt x="200" y="1240"/>
                  <a:pt x="206" y="1243"/>
                  <a:pt x="218" y="1243"/>
                </a:cubicBezTo>
                <a:cubicBezTo>
                  <a:pt x="210" y="1248"/>
                  <a:pt x="204" y="1245"/>
                  <a:pt x="199" y="1248"/>
                </a:cubicBezTo>
                <a:cubicBezTo>
                  <a:pt x="194" y="1251"/>
                  <a:pt x="190" y="1249"/>
                  <a:pt x="190" y="1242"/>
                </a:cubicBezTo>
                <a:cubicBezTo>
                  <a:pt x="191" y="1232"/>
                  <a:pt x="183" y="1233"/>
                  <a:pt x="177" y="1236"/>
                </a:cubicBezTo>
                <a:cubicBezTo>
                  <a:pt x="164" y="1241"/>
                  <a:pt x="162" y="1252"/>
                  <a:pt x="174" y="1261"/>
                </a:cubicBezTo>
                <a:cubicBezTo>
                  <a:pt x="184" y="1269"/>
                  <a:pt x="194" y="1275"/>
                  <a:pt x="196" y="1289"/>
                </a:cubicBezTo>
                <a:cubicBezTo>
                  <a:pt x="196" y="1291"/>
                  <a:pt x="201" y="1295"/>
                  <a:pt x="203" y="1294"/>
                </a:cubicBezTo>
                <a:cubicBezTo>
                  <a:pt x="207" y="1293"/>
                  <a:pt x="211" y="1290"/>
                  <a:pt x="213" y="1287"/>
                </a:cubicBezTo>
                <a:cubicBezTo>
                  <a:pt x="216" y="1283"/>
                  <a:pt x="212" y="1280"/>
                  <a:pt x="209" y="1278"/>
                </a:cubicBezTo>
                <a:cubicBezTo>
                  <a:pt x="206" y="1276"/>
                  <a:pt x="203" y="1275"/>
                  <a:pt x="198" y="1272"/>
                </a:cubicBezTo>
                <a:cubicBezTo>
                  <a:pt x="213" y="1276"/>
                  <a:pt x="224" y="1274"/>
                  <a:pt x="226" y="1257"/>
                </a:cubicBezTo>
                <a:cubicBezTo>
                  <a:pt x="232" y="1264"/>
                  <a:pt x="219" y="1272"/>
                  <a:pt x="228" y="1276"/>
                </a:cubicBezTo>
                <a:cubicBezTo>
                  <a:pt x="235" y="1280"/>
                  <a:pt x="244" y="1280"/>
                  <a:pt x="252" y="1273"/>
                </a:cubicBezTo>
                <a:cubicBezTo>
                  <a:pt x="256" y="1270"/>
                  <a:pt x="261" y="1270"/>
                  <a:pt x="266" y="1272"/>
                </a:cubicBezTo>
                <a:cubicBezTo>
                  <a:pt x="262" y="1280"/>
                  <a:pt x="252" y="1290"/>
                  <a:pt x="273" y="1288"/>
                </a:cubicBezTo>
                <a:cubicBezTo>
                  <a:pt x="285" y="1286"/>
                  <a:pt x="285" y="1304"/>
                  <a:pt x="296" y="1307"/>
                </a:cubicBezTo>
                <a:cubicBezTo>
                  <a:pt x="299" y="1308"/>
                  <a:pt x="287" y="1310"/>
                  <a:pt x="289" y="1316"/>
                </a:cubicBezTo>
                <a:cubicBezTo>
                  <a:pt x="289" y="1317"/>
                  <a:pt x="287" y="1317"/>
                  <a:pt x="286" y="1318"/>
                </a:cubicBezTo>
                <a:cubicBezTo>
                  <a:pt x="284" y="1316"/>
                  <a:pt x="283" y="1313"/>
                  <a:pt x="281" y="1310"/>
                </a:cubicBezTo>
                <a:cubicBezTo>
                  <a:pt x="279" y="1307"/>
                  <a:pt x="275" y="1306"/>
                  <a:pt x="273" y="1308"/>
                </a:cubicBezTo>
                <a:cubicBezTo>
                  <a:pt x="269" y="1311"/>
                  <a:pt x="270" y="1315"/>
                  <a:pt x="273" y="1318"/>
                </a:cubicBezTo>
                <a:cubicBezTo>
                  <a:pt x="291" y="1332"/>
                  <a:pt x="274" y="1332"/>
                  <a:pt x="265" y="1335"/>
                </a:cubicBezTo>
                <a:cubicBezTo>
                  <a:pt x="259" y="1338"/>
                  <a:pt x="250" y="1337"/>
                  <a:pt x="248" y="1346"/>
                </a:cubicBezTo>
                <a:cubicBezTo>
                  <a:pt x="247" y="1354"/>
                  <a:pt x="242" y="1360"/>
                  <a:pt x="237" y="1365"/>
                </a:cubicBezTo>
                <a:cubicBezTo>
                  <a:pt x="227" y="1376"/>
                  <a:pt x="238" y="1378"/>
                  <a:pt x="244" y="1382"/>
                </a:cubicBezTo>
                <a:cubicBezTo>
                  <a:pt x="233" y="1385"/>
                  <a:pt x="233" y="1392"/>
                  <a:pt x="237" y="1400"/>
                </a:cubicBezTo>
                <a:cubicBezTo>
                  <a:pt x="237" y="1401"/>
                  <a:pt x="237" y="1401"/>
                  <a:pt x="238" y="1401"/>
                </a:cubicBezTo>
                <a:cubicBezTo>
                  <a:pt x="262" y="1405"/>
                  <a:pt x="247" y="1424"/>
                  <a:pt x="251" y="1435"/>
                </a:cubicBezTo>
                <a:cubicBezTo>
                  <a:pt x="251" y="1438"/>
                  <a:pt x="245" y="1443"/>
                  <a:pt x="242" y="1447"/>
                </a:cubicBezTo>
                <a:cubicBezTo>
                  <a:pt x="242" y="1447"/>
                  <a:pt x="239" y="1446"/>
                  <a:pt x="238" y="1445"/>
                </a:cubicBezTo>
                <a:cubicBezTo>
                  <a:pt x="236" y="1439"/>
                  <a:pt x="243" y="1438"/>
                  <a:pt x="243" y="1434"/>
                </a:cubicBezTo>
                <a:cubicBezTo>
                  <a:pt x="244" y="1433"/>
                  <a:pt x="243" y="1432"/>
                  <a:pt x="242" y="1431"/>
                </a:cubicBezTo>
                <a:cubicBezTo>
                  <a:pt x="233" y="1431"/>
                  <a:pt x="221" y="1432"/>
                  <a:pt x="227" y="1445"/>
                </a:cubicBezTo>
                <a:cubicBezTo>
                  <a:pt x="234" y="1458"/>
                  <a:pt x="220" y="1460"/>
                  <a:pt x="217" y="1468"/>
                </a:cubicBezTo>
                <a:cubicBezTo>
                  <a:pt x="216" y="1473"/>
                  <a:pt x="209" y="1467"/>
                  <a:pt x="205" y="1467"/>
                </a:cubicBezTo>
                <a:cubicBezTo>
                  <a:pt x="194" y="1467"/>
                  <a:pt x="189" y="1453"/>
                  <a:pt x="179" y="1455"/>
                </a:cubicBezTo>
                <a:cubicBezTo>
                  <a:pt x="167" y="1457"/>
                  <a:pt x="160" y="1453"/>
                  <a:pt x="154" y="1443"/>
                </a:cubicBezTo>
                <a:cubicBezTo>
                  <a:pt x="148" y="1431"/>
                  <a:pt x="139" y="1432"/>
                  <a:pt x="132" y="1444"/>
                </a:cubicBezTo>
                <a:cubicBezTo>
                  <a:pt x="127" y="1453"/>
                  <a:pt x="113" y="1454"/>
                  <a:pt x="113" y="1467"/>
                </a:cubicBezTo>
                <a:cubicBezTo>
                  <a:pt x="113" y="1471"/>
                  <a:pt x="108" y="1468"/>
                  <a:pt x="106" y="1466"/>
                </a:cubicBezTo>
                <a:cubicBezTo>
                  <a:pt x="103" y="1464"/>
                  <a:pt x="101" y="1458"/>
                  <a:pt x="95" y="1462"/>
                </a:cubicBezTo>
                <a:cubicBezTo>
                  <a:pt x="91" y="1465"/>
                  <a:pt x="90" y="1469"/>
                  <a:pt x="90" y="1474"/>
                </a:cubicBezTo>
                <a:cubicBezTo>
                  <a:pt x="89" y="1485"/>
                  <a:pt x="90" y="1496"/>
                  <a:pt x="75" y="1502"/>
                </a:cubicBezTo>
                <a:cubicBezTo>
                  <a:pt x="61" y="1508"/>
                  <a:pt x="56" y="1509"/>
                  <a:pt x="50" y="1494"/>
                </a:cubicBezTo>
                <a:cubicBezTo>
                  <a:pt x="46" y="1486"/>
                  <a:pt x="40" y="1480"/>
                  <a:pt x="30" y="1482"/>
                </a:cubicBezTo>
                <a:cubicBezTo>
                  <a:pt x="25" y="1483"/>
                  <a:pt x="22" y="1484"/>
                  <a:pt x="17" y="1482"/>
                </a:cubicBezTo>
                <a:cubicBezTo>
                  <a:pt x="8" y="1478"/>
                  <a:pt x="0" y="1484"/>
                  <a:pt x="0" y="1491"/>
                </a:cubicBezTo>
                <a:cubicBezTo>
                  <a:pt x="1" y="1507"/>
                  <a:pt x="4" y="1524"/>
                  <a:pt x="7" y="1540"/>
                </a:cubicBezTo>
                <a:cubicBezTo>
                  <a:pt x="7" y="1542"/>
                  <a:pt x="12" y="1544"/>
                  <a:pt x="15" y="1545"/>
                </a:cubicBezTo>
                <a:cubicBezTo>
                  <a:pt x="26" y="1547"/>
                  <a:pt x="31" y="1562"/>
                  <a:pt x="44" y="1558"/>
                </a:cubicBezTo>
                <a:cubicBezTo>
                  <a:pt x="45" y="1558"/>
                  <a:pt x="46" y="1561"/>
                  <a:pt x="47" y="1563"/>
                </a:cubicBezTo>
                <a:cubicBezTo>
                  <a:pt x="45" y="1564"/>
                  <a:pt x="44" y="1564"/>
                  <a:pt x="43" y="1564"/>
                </a:cubicBezTo>
                <a:cubicBezTo>
                  <a:pt x="36" y="1559"/>
                  <a:pt x="25" y="1556"/>
                  <a:pt x="22" y="1563"/>
                </a:cubicBezTo>
                <a:cubicBezTo>
                  <a:pt x="18" y="1573"/>
                  <a:pt x="32" y="1572"/>
                  <a:pt x="37" y="1575"/>
                </a:cubicBezTo>
                <a:cubicBezTo>
                  <a:pt x="44" y="1578"/>
                  <a:pt x="49" y="1583"/>
                  <a:pt x="52" y="1590"/>
                </a:cubicBezTo>
                <a:cubicBezTo>
                  <a:pt x="43" y="1590"/>
                  <a:pt x="40" y="1603"/>
                  <a:pt x="30" y="1599"/>
                </a:cubicBezTo>
                <a:cubicBezTo>
                  <a:pt x="24" y="1597"/>
                  <a:pt x="17" y="1595"/>
                  <a:pt x="15" y="1602"/>
                </a:cubicBezTo>
                <a:cubicBezTo>
                  <a:pt x="12" y="1609"/>
                  <a:pt x="16" y="1615"/>
                  <a:pt x="22" y="1620"/>
                </a:cubicBezTo>
                <a:cubicBezTo>
                  <a:pt x="30" y="1628"/>
                  <a:pt x="41" y="1630"/>
                  <a:pt x="47" y="1639"/>
                </a:cubicBezTo>
                <a:cubicBezTo>
                  <a:pt x="50" y="1642"/>
                  <a:pt x="53" y="1645"/>
                  <a:pt x="57" y="1641"/>
                </a:cubicBezTo>
                <a:cubicBezTo>
                  <a:pt x="60" y="1637"/>
                  <a:pt x="64" y="1633"/>
                  <a:pt x="60" y="1627"/>
                </a:cubicBezTo>
                <a:cubicBezTo>
                  <a:pt x="58" y="1624"/>
                  <a:pt x="53" y="1624"/>
                  <a:pt x="55" y="1617"/>
                </a:cubicBezTo>
                <a:cubicBezTo>
                  <a:pt x="62" y="1625"/>
                  <a:pt x="72" y="1627"/>
                  <a:pt x="75" y="1639"/>
                </a:cubicBezTo>
                <a:cubicBezTo>
                  <a:pt x="79" y="1653"/>
                  <a:pt x="85" y="1663"/>
                  <a:pt x="102" y="1669"/>
                </a:cubicBezTo>
                <a:cubicBezTo>
                  <a:pt x="117" y="1674"/>
                  <a:pt x="118" y="1662"/>
                  <a:pt x="124" y="1659"/>
                </a:cubicBezTo>
                <a:cubicBezTo>
                  <a:pt x="132" y="1654"/>
                  <a:pt x="122" y="1653"/>
                  <a:pt x="119" y="1651"/>
                </a:cubicBezTo>
                <a:cubicBezTo>
                  <a:pt x="117" y="1648"/>
                  <a:pt x="118" y="1648"/>
                  <a:pt x="120" y="1647"/>
                </a:cubicBezTo>
                <a:cubicBezTo>
                  <a:pt x="130" y="1644"/>
                  <a:pt x="125" y="1637"/>
                  <a:pt x="123" y="1632"/>
                </a:cubicBezTo>
                <a:cubicBezTo>
                  <a:pt x="121" y="1626"/>
                  <a:pt x="115" y="1620"/>
                  <a:pt x="115" y="1615"/>
                </a:cubicBezTo>
                <a:cubicBezTo>
                  <a:pt x="116" y="1610"/>
                  <a:pt x="108" y="1602"/>
                  <a:pt x="117" y="1598"/>
                </a:cubicBezTo>
                <a:cubicBezTo>
                  <a:pt x="125" y="1595"/>
                  <a:pt x="130" y="1601"/>
                  <a:pt x="133" y="1607"/>
                </a:cubicBezTo>
                <a:cubicBezTo>
                  <a:pt x="137" y="1613"/>
                  <a:pt x="141" y="1622"/>
                  <a:pt x="148" y="1616"/>
                </a:cubicBezTo>
                <a:cubicBezTo>
                  <a:pt x="155" y="1612"/>
                  <a:pt x="152" y="1604"/>
                  <a:pt x="147" y="1598"/>
                </a:cubicBezTo>
                <a:cubicBezTo>
                  <a:pt x="144" y="1595"/>
                  <a:pt x="139" y="1592"/>
                  <a:pt x="143" y="1588"/>
                </a:cubicBezTo>
                <a:cubicBezTo>
                  <a:pt x="147" y="1584"/>
                  <a:pt x="151" y="1589"/>
                  <a:pt x="154" y="1591"/>
                </a:cubicBezTo>
                <a:cubicBezTo>
                  <a:pt x="172" y="1603"/>
                  <a:pt x="175" y="1623"/>
                  <a:pt x="181" y="1642"/>
                </a:cubicBezTo>
                <a:cubicBezTo>
                  <a:pt x="184" y="1652"/>
                  <a:pt x="187" y="1659"/>
                  <a:pt x="200" y="1654"/>
                </a:cubicBezTo>
                <a:cubicBezTo>
                  <a:pt x="205" y="1653"/>
                  <a:pt x="210" y="1652"/>
                  <a:pt x="214" y="1657"/>
                </a:cubicBezTo>
                <a:cubicBezTo>
                  <a:pt x="217" y="1661"/>
                  <a:pt x="222" y="1659"/>
                  <a:pt x="226" y="1657"/>
                </a:cubicBezTo>
                <a:cubicBezTo>
                  <a:pt x="232" y="1655"/>
                  <a:pt x="225" y="1650"/>
                  <a:pt x="227" y="1647"/>
                </a:cubicBezTo>
                <a:cubicBezTo>
                  <a:pt x="236" y="1651"/>
                  <a:pt x="234" y="1679"/>
                  <a:pt x="252" y="1656"/>
                </a:cubicBezTo>
                <a:cubicBezTo>
                  <a:pt x="263" y="1673"/>
                  <a:pt x="263" y="1669"/>
                  <a:pt x="285" y="1671"/>
                </a:cubicBezTo>
                <a:cubicBezTo>
                  <a:pt x="303" y="1673"/>
                  <a:pt x="311" y="1664"/>
                  <a:pt x="323" y="1655"/>
                </a:cubicBezTo>
                <a:cubicBezTo>
                  <a:pt x="324" y="1668"/>
                  <a:pt x="330" y="1673"/>
                  <a:pt x="342" y="1678"/>
                </a:cubicBezTo>
                <a:cubicBezTo>
                  <a:pt x="357" y="1685"/>
                  <a:pt x="370" y="1679"/>
                  <a:pt x="384" y="1683"/>
                </a:cubicBezTo>
                <a:cubicBezTo>
                  <a:pt x="391" y="1685"/>
                  <a:pt x="401" y="1683"/>
                  <a:pt x="403" y="1670"/>
                </a:cubicBezTo>
                <a:cubicBezTo>
                  <a:pt x="404" y="1663"/>
                  <a:pt x="407" y="1655"/>
                  <a:pt x="409" y="1647"/>
                </a:cubicBezTo>
                <a:cubicBezTo>
                  <a:pt x="417" y="1653"/>
                  <a:pt x="427" y="1655"/>
                  <a:pt x="431" y="1666"/>
                </a:cubicBezTo>
                <a:cubicBezTo>
                  <a:pt x="432" y="1671"/>
                  <a:pt x="437" y="1676"/>
                  <a:pt x="443" y="1675"/>
                </a:cubicBezTo>
                <a:cubicBezTo>
                  <a:pt x="448" y="1674"/>
                  <a:pt x="450" y="1668"/>
                  <a:pt x="450" y="1664"/>
                </a:cubicBezTo>
                <a:cubicBezTo>
                  <a:pt x="450" y="1648"/>
                  <a:pt x="469" y="1650"/>
                  <a:pt x="473" y="1638"/>
                </a:cubicBezTo>
                <a:cubicBezTo>
                  <a:pt x="474" y="1638"/>
                  <a:pt x="477" y="1638"/>
                  <a:pt x="479" y="1639"/>
                </a:cubicBezTo>
                <a:cubicBezTo>
                  <a:pt x="483" y="1640"/>
                  <a:pt x="485" y="1647"/>
                  <a:pt x="489" y="1640"/>
                </a:cubicBezTo>
                <a:cubicBezTo>
                  <a:pt x="493" y="1635"/>
                  <a:pt x="489" y="1632"/>
                  <a:pt x="487" y="1628"/>
                </a:cubicBezTo>
                <a:cubicBezTo>
                  <a:pt x="482" y="1620"/>
                  <a:pt x="476" y="1616"/>
                  <a:pt x="465" y="1619"/>
                </a:cubicBezTo>
                <a:cubicBezTo>
                  <a:pt x="475" y="1606"/>
                  <a:pt x="479" y="1605"/>
                  <a:pt x="489" y="1611"/>
                </a:cubicBezTo>
                <a:cubicBezTo>
                  <a:pt x="497" y="1616"/>
                  <a:pt x="502" y="1614"/>
                  <a:pt x="502" y="1604"/>
                </a:cubicBezTo>
                <a:cubicBezTo>
                  <a:pt x="506" y="1609"/>
                  <a:pt x="509" y="1614"/>
                  <a:pt x="512" y="1619"/>
                </a:cubicBezTo>
                <a:cubicBezTo>
                  <a:pt x="517" y="1625"/>
                  <a:pt x="522" y="1624"/>
                  <a:pt x="524" y="1617"/>
                </a:cubicBezTo>
                <a:cubicBezTo>
                  <a:pt x="528" y="1605"/>
                  <a:pt x="532" y="1606"/>
                  <a:pt x="540" y="1615"/>
                </a:cubicBezTo>
                <a:cubicBezTo>
                  <a:pt x="545" y="1621"/>
                  <a:pt x="554" y="1624"/>
                  <a:pt x="562" y="1613"/>
                </a:cubicBezTo>
                <a:cubicBezTo>
                  <a:pt x="560" y="1621"/>
                  <a:pt x="568" y="1626"/>
                  <a:pt x="562" y="1632"/>
                </a:cubicBezTo>
                <a:cubicBezTo>
                  <a:pt x="555" y="1639"/>
                  <a:pt x="549" y="1632"/>
                  <a:pt x="543" y="1633"/>
                </a:cubicBezTo>
                <a:cubicBezTo>
                  <a:pt x="539" y="1633"/>
                  <a:pt x="536" y="1630"/>
                  <a:pt x="534" y="1627"/>
                </a:cubicBezTo>
                <a:cubicBezTo>
                  <a:pt x="527" y="1621"/>
                  <a:pt x="522" y="1622"/>
                  <a:pt x="522" y="1632"/>
                </a:cubicBezTo>
                <a:cubicBezTo>
                  <a:pt x="522" y="1637"/>
                  <a:pt x="523" y="1644"/>
                  <a:pt x="516" y="1640"/>
                </a:cubicBezTo>
                <a:cubicBezTo>
                  <a:pt x="507" y="1634"/>
                  <a:pt x="503" y="1641"/>
                  <a:pt x="497" y="1644"/>
                </a:cubicBezTo>
                <a:cubicBezTo>
                  <a:pt x="489" y="1648"/>
                  <a:pt x="486" y="1660"/>
                  <a:pt x="475" y="1661"/>
                </a:cubicBezTo>
                <a:cubicBezTo>
                  <a:pt x="472" y="1661"/>
                  <a:pt x="470" y="1664"/>
                  <a:pt x="472" y="1668"/>
                </a:cubicBezTo>
                <a:cubicBezTo>
                  <a:pt x="474" y="1671"/>
                  <a:pt x="476" y="1673"/>
                  <a:pt x="480" y="1670"/>
                </a:cubicBezTo>
                <a:cubicBezTo>
                  <a:pt x="482" y="1669"/>
                  <a:pt x="485" y="1666"/>
                  <a:pt x="490" y="1669"/>
                </a:cubicBezTo>
                <a:cubicBezTo>
                  <a:pt x="485" y="1679"/>
                  <a:pt x="490" y="1684"/>
                  <a:pt x="501" y="1684"/>
                </a:cubicBezTo>
                <a:cubicBezTo>
                  <a:pt x="504" y="1684"/>
                  <a:pt x="505" y="1684"/>
                  <a:pt x="505" y="1688"/>
                </a:cubicBezTo>
                <a:cubicBezTo>
                  <a:pt x="506" y="1699"/>
                  <a:pt x="516" y="1705"/>
                  <a:pt x="521" y="1712"/>
                </a:cubicBezTo>
                <a:cubicBezTo>
                  <a:pt x="523" y="1715"/>
                  <a:pt x="527" y="1722"/>
                  <a:pt x="533" y="1717"/>
                </a:cubicBezTo>
                <a:cubicBezTo>
                  <a:pt x="536" y="1714"/>
                  <a:pt x="535" y="1709"/>
                  <a:pt x="533" y="1704"/>
                </a:cubicBezTo>
                <a:cubicBezTo>
                  <a:pt x="533" y="1703"/>
                  <a:pt x="531" y="1701"/>
                  <a:pt x="531" y="1700"/>
                </a:cubicBezTo>
                <a:cubicBezTo>
                  <a:pt x="528" y="1696"/>
                  <a:pt x="530" y="1694"/>
                  <a:pt x="533" y="1692"/>
                </a:cubicBezTo>
                <a:cubicBezTo>
                  <a:pt x="536" y="1691"/>
                  <a:pt x="537" y="1693"/>
                  <a:pt x="539" y="1695"/>
                </a:cubicBezTo>
                <a:cubicBezTo>
                  <a:pt x="550" y="1706"/>
                  <a:pt x="549" y="1715"/>
                  <a:pt x="540" y="1726"/>
                </a:cubicBezTo>
                <a:cubicBezTo>
                  <a:pt x="532" y="1736"/>
                  <a:pt x="518" y="1744"/>
                  <a:pt x="530" y="1760"/>
                </a:cubicBezTo>
                <a:cubicBezTo>
                  <a:pt x="531" y="1762"/>
                  <a:pt x="529" y="1762"/>
                  <a:pt x="528" y="1763"/>
                </a:cubicBezTo>
                <a:cubicBezTo>
                  <a:pt x="521" y="1771"/>
                  <a:pt x="519" y="1784"/>
                  <a:pt x="527" y="1787"/>
                </a:cubicBezTo>
                <a:cubicBezTo>
                  <a:pt x="539" y="1791"/>
                  <a:pt x="531" y="1804"/>
                  <a:pt x="540" y="1808"/>
                </a:cubicBezTo>
                <a:cubicBezTo>
                  <a:pt x="546" y="1810"/>
                  <a:pt x="549" y="1808"/>
                  <a:pt x="552" y="1803"/>
                </a:cubicBezTo>
                <a:cubicBezTo>
                  <a:pt x="555" y="1797"/>
                  <a:pt x="561" y="1798"/>
                  <a:pt x="567" y="1797"/>
                </a:cubicBezTo>
                <a:cubicBezTo>
                  <a:pt x="565" y="1814"/>
                  <a:pt x="584" y="1806"/>
                  <a:pt x="589" y="1815"/>
                </a:cubicBezTo>
                <a:cubicBezTo>
                  <a:pt x="592" y="1819"/>
                  <a:pt x="595" y="1825"/>
                  <a:pt x="598" y="1825"/>
                </a:cubicBezTo>
                <a:cubicBezTo>
                  <a:pt x="612" y="1826"/>
                  <a:pt x="611" y="1833"/>
                  <a:pt x="607" y="1842"/>
                </a:cubicBezTo>
                <a:cubicBezTo>
                  <a:pt x="604" y="1848"/>
                  <a:pt x="606" y="1854"/>
                  <a:pt x="612" y="1857"/>
                </a:cubicBezTo>
                <a:cubicBezTo>
                  <a:pt x="616" y="1861"/>
                  <a:pt x="619" y="1856"/>
                  <a:pt x="624" y="1854"/>
                </a:cubicBezTo>
                <a:cubicBezTo>
                  <a:pt x="637" y="1849"/>
                  <a:pt x="637" y="1835"/>
                  <a:pt x="643" y="1825"/>
                </a:cubicBezTo>
                <a:cubicBezTo>
                  <a:pt x="645" y="1823"/>
                  <a:pt x="645" y="1818"/>
                  <a:pt x="649" y="1818"/>
                </a:cubicBezTo>
                <a:cubicBezTo>
                  <a:pt x="653" y="1818"/>
                  <a:pt x="654" y="1823"/>
                  <a:pt x="655" y="1826"/>
                </a:cubicBezTo>
                <a:cubicBezTo>
                  <a:pt x="655" y="1835"/>
                  <a:pt x="660" y="1840"/>
                  <a:pt x="668" y="1843"/>
                </a:cubicBezTo>
                <a:cubicBezTo>
                  <a:pt x="674" y="1846"/>
                  <a:pt x="678" y="1847"/>
                  <a:pt x="680" y="1839"/>
                </a:cubicBezTo>
                <a:cubicBezTo>
                  <a:pt x="682" y="1833"/>
                  <a:pt x="684" y="1828"/>
                  <a:pt x="675" y="1826"/>
                </a:cubicBezTo>
                <a:cubicBezTo>
                  <a:pt x="671" y="1825"/>
                  <a:pt x="666" y="1826"/>
                  <a:pt x="664" y="1820"/>
                </a:cubicBezTo>
                <a:cubicBezTo>
                  <a:pt x="683" y="1825"/>
                  <a:pt x="681" y="1816"/>
                  <a:pt x="675" y="1805"/>
                </a:cubicBezTo>
                <a:cubicBezTo>
                  <a:pt x="673" y="1799"/>
                  <a:pt x="671" y="1796"/>
                  <a:pt x="679" y="1794"/>
                </a:cubicBezTo>
                <a:cubicBezTo>
                  <a:pt x="684" y="1792"/>
                  <a:pt x="679" y="1787"/>
                  <a:pt x="681" y="1784"/>
                </a:cubicBezTo>
                <a:cubicBezTo>
                  <a:pt x="687" y="1786"/>
                  <a:pt x="694" y="1794"/>
                  <a:pt x="699" y="1783"/>
                </a:cubicBezTo>
                <a:cubicBezTo>
                  <a:pt x="701" y="1779"/>
                  <a:pt x="703" y="1783"/>
                  <a:pt x="705" y="1782"/>
                </a:cubicBezTo>
                <a:cubicBezTo>
                  <a:pt x="718" y="1780"/>
                  <a:pt x="730" y="1785"/>
                  <a:pt x="741" y="1790"/>
                </a:cubicBezTo>
                <a:cubicBezTo>
                  <a:pt x="752" y="1795"/>
                  <a:pt x="752" y="1794"/>
                  <a:pt x="764" y="1808"/>
                </a:cubicBezTo>
                <a:cubicBezTo>
                  <a:pt x="766" y="1809"/>
                  <a:pt x="768" y="1810"/>
                  <a:pt x="769" y="1812"/>
                </a:cubicBezTo>
                <a:cubicBezTo>
                  <a:pt x="773" y="1824"/>
                  <a:pt x="783" y="1838"/>
                  <a:pt x="775" y="1849"/>
                </a:cubicBezTo>
                <a:cubicBezTo>
                  <a:pt x="767" y="1861"/>
                  <a:pt x="776" y="1870"/>
                  <a:pt x="776" y="1880"/>
                </a:cubicBezTo>
                <a:cubicBezTo>
                  <a:pt x="776" y="1894"/>
                  <a:pt x="784" y="1899"/>
                  <a:pt x="799" y="1896"/>
                </a:cubicBezTo>
                <a:cubicBezTo>
                  <a:pt x="789" y="1900"/>
                  <a:pt x="788" y="1908"/>
                  <a:pt x="789" y="1916"/>
                </a:cubicBezTo>
                <a:cubicBezTo>
                  <a:pt x="789" y="1922"/>
                  <a:pt x="785" y="1923"/>
                  <a:pt x="780" y="1923"/>
                </a:cubicBezTo>
                <a:cubicBezTo>
                  <a:pt x="773" y="1922"/>
                  <a:pt x="776" y="1919"/>
                  <a:pt x="778" y="1915"/>
                </a:cubicBezTo>
                <a:cubicBezTo>
                  <a:pt x="781" y="1910"/>
                  <a:pt x="777" y="1909"/>
                  <a:pt x="773" y="1908"/>
                </a:cubicBezTo>
                <a:cubicBezTo>
                  <a:pt x="767" y="1908"/>
                  <a:pt x="760" y="1909"/>
                  <a:pt x="760" y="1914"/>
                </a:cubicBezTo>
                <a:cubicBezTo>
                  <a:pt x="760" y="1923"/>
                  <a:pt x="749" y="1931"/>
                  <a:pt x="756" y="1941"/>
                </a:cubicBezTo>
                <a:cubicBezTo>
                  <a:pt x="759" y="1944"/>
                  <a:pt x="762" y="1942"/>
                  <a:pt x="765" y="1941"/>
                </a:cubicBezTo>
                <a:cubicBezTo>
                  <a:pt x="775" y="1935"/>
                  <a:pt x="787" y="1936"/>
                  <a:pt x="797" y="1940"/>
                </a:cubicBezTo>
                <a:cubicBezTo>
                  <a:pt x="808" y="1945"/>
                  <a:pt x="812" y="1940"/>
                  <a:pt x="816" y="1932"/>
                </a:cubicBezTo>
                <a:cubicBezTo>
                  <a:pt x="818" y="1928"/>
                  <a:pt x="820" y="1924"/>
                  <a:pt x="823" y="1922"/>
                </a:cubicBezTo>
                <a:cubicBezTo>
                  <a:pt x="832" y="1914"/>
                  <a:pt x="826" y="1906"/>
                  <a:pt x="821" y="1904"/>
                </a:cubicBezTo>
                <a:cubicBezTo>
                  <a:pt x="807" y="1900"/>
                  <a:pt x="808" y="1893"/>
                  <a:pt x="813" y="1884"/>
                </a:cubicBezTo>
                <a:cubicBezTo>
                  <a:pt x="817" y="1884"/>
                  <a:pt x="819" y="1887"/>
                  <a:pt x="819" y="1890"/>
                </a:cubicBezTo>
                <a:cubicBezTo>
                  <a:pt x="821" y="1903"/>
                  <a:pt x="831" y="1907"/>
                  <a:pt x="839" y="1913"/>
                </a:cubicBezTo>
                <a:cubicBezTo>
                  <a:pt x="845" y="1917"/>
                  <a:pt x="851" y="1917"/>
                  <a:pt x="851" y="1907"/>
                </a:cubicBezTo>
                <a:cubicBezTo>
                  <a:pt x="850" y="1903"/>
                  <a:pt x="848" y="1899"/>
                  <a:pt x="855" y="1898"/>
                </a:cubicBezTo>
                <a:cubicBezTo>
                  <a:pt x="860" y="1898"/>
                  <a:pt x="865" y="1900"/>
                  <a:pt x="865" y="1906"/>
                </a:cubicBezTo>
                <a:cubicBezTo>
                  <a:pt x="864" y="1920"/>
                  <a:pt x="873" y="1924"/>
                  <a:pt x="884" y="1924"/>
                </a:cubicBezTo>
                <a:cubicBezTo>
                  <a:pt x="888" y="1924"/>
                  <a:pt x="891" y="1924"/>
                  <a:pt x="891" y="1928"/>
                </a:cubicBezTo>
                <a:cubicBezTo>
                  <a:pt x="891" y="1932"/>
                  <a:pt x="887" y="1934"/>
                  <a:pt x="884" y="1933"/>
                </a:cubicBezTo>
                <a:cubicBezTo>
                  <a:pt x="874" y="1931"/>
                  <a:pt x="867" y="1940"/>
                  <a:pt x="858" y="1941"/>
                </a:cubicBezTo>
                <a:cubicBezTo>
                  <a:pt x="853" y="1942"/>
                  <a:pt x="847" y="1947"/>
                  <a:pt x="851" y="1954"/>
                </a:cubicBezTo>
                <a:cubicBezTo>
                  <a:pt x="858" y="1966"/>
                  <a:pt x="863" y="1979"/>
                  <a:pt x="877" y="1987"/>
                </a:cubicBezTo>
                <a:cubicBezTo>
                  <a:pt x="875" y="1988"/>
                  <a:pt x="874" y="1989"/>
                  <a:pt x="872" y="1990"/>
                </a:cubicBezTo>
                <a:cubicBezTo>
                  <a:pt x="867" y="1991"/>
                  <a:pt x="861" y="1990"/>
                  <a:pt x="862" y="1998"/>
                </a:cubicBezTo>
                <a:cubicBezTo>
                  <a:pt x="864" y="2007"/>
                  <a:pt x="867" y="2015"/>
                  <a:pt x="875" y="2020"/>
                </a:cubicBezTo>
                <a:cubicBezTo>
                  <a:pt x="881" y="2024"/>
                  <a:pt x="882" y="2017"/>
                  <a:pt x="884" y="2013"/>
                </a:cubicBezTo>
                <a:cubicBezTo>
                  <a:pt x="885" y="2009"/>
                  <a:pt x="888" y="2010"/>
                  <a:pt x="891" y="2011"/>
                </a:cubicBezTo>
                <a:cubicBezTo>
                  <a:pt x="897" y="2015"/>
                  <a:pt x="892" y="2026"/>
                  <a:pt x="901" y="2028"/>
                </a:cubicBezTo>
                <a:cubicBezTo>
                  <a:pt x="900" y="2029"/>
                  <a:pt x="898" y="2031"/>
                  <a:pt x="897" y="2032"/>
                </a:cubicBezTo>
                <a:cubicBezTo>
                  <a:pt x="894" y="2033"/>
                  <a:pt x="888" y="2030"/>
                  <a:pt x="890" y="2037"/>
                </a:cubicBezTo>
                <a:cubicBezTo>
                  <a:pt x="891" y="2040"/>
                  <a:pt x="895" y="2042"/>
                  <a:pt x="899" y="2042"/>
                </a:cubicBezTo>
                <a:cubicBezTo>
                  <a:pt x="914" y="2041"/>
                  <a:pt x="926" y="2048"/>
                  <a:pt x="937" y="2056"/>
                </a:cubicBezTo>
                <a:cubicBezTo>
                  <a:pt x="948" y="2065"/>
                  <a:pt x="955" y="2065"/>
                  <a:pt x="960" y="2052"/>
                </a:cubicBezTo>
                <a:cubicBezTo>
                  <a:pt x="965" y="2038"/>
                  <a:pt x="973" y="2030"/>
                  <a:pt x="988" y="2030"/>
                </a:cubicBezTo>
                <a:cubicBezTo>
                  <a:pt x="993" y="2030"/>
                  <a:pt x="997" y="2027"/>
                  <a:pt x="1001" y="2024"/>
                </a:cubicBezTo>
                <a:cubicBezTo>
                  <a:pt x="1012" y="2018"/>
                  <a:pt x="1032" y="2012"/>
                  <a:pt x="1036" y="2020"/>
                </a:cubicBezTo>
                <a:cubicBezTo>
                  <a:pt x="1044" y="2034"/>
                  <a:pt x="1056" y="2042"/>
                  <a:pt x="1065" y="2054"/>
                </a:cubicBezTo>
                <a:cubicBezTo>
                  <a:pt x="1065" y="2055"/>
                  <a:pt x="1065" y="2055"/>
                  <a:pt x="1065" y="2056"/>
                </a:cubicBezTo>
                <a:cubicBezTo>
                  <a:pt x="1062" y="2065"/>
                  <a:pt x="1068" y="2071"/>
                  <a:pt x="1073" y="2077"/>
                </a:cubicBezTo>
                <a:cubicBezTo>
                  <a:pt x="1076" y="2082"/>
                  <a:pt x="1082" y="2087"/>
                  <a:pt x="1083" y="2092"/>
                </a:cubicBezTo>
                <a:cubicBezTo>
                  <a:pt x="1090" y="2117"/>
                  <a:pt x="1094" y="2141"/>
                  <a:pt x="1104" y="2165"/>
                </a:cubicBezTo>
                <a:cubicBezTo>
                  <a:pt x="1111" y="2180"/>
                  <a:pt x="1111" y="2198"/>
                  <a:pt x="1118" y="2213"/>
                </a:cubicBezTo>
                <a:cubicBezTo>
                  <a:pt x="1133" y="2246"/>
                  <a:pt x="1143" y="2282"/>
                  <a:pt x="1165" y="2312"/>
                </a:cubicBezTo>
                <a:cubicBezTo>
                  <a:pt x="1172" y="2322"/>
                  <a:pt x="1178" y="2333"/>
                  <a:pt x="1176" y="2346"/>
                </a:cubicBezTo>
                <a:cubicBezTo>
                  <a:pt x="1173" y="2359"/>
                  <a:pt x="1178" y="2368"/>
                  <a:pt x="1189" y="2377"/>
                </a:cubicBezTo>
                <a:cubicBezTo>
                  <a:pt x="1211" y="2395"/>
                  <a:pt x="1231" y="2416"/>
                  <a:pt x="1239" y="2444"/>
                </a:cubicBezTo>
                <a:cubicBezTo>
                  <a:pt x="1244" y="2462"/>
                  <a:pt x="1252" y="2476"/>
                  <a:pt x="1268" y="2485"/>
                </a:cubicBezTo>
                <a:cubicBezTo>
                  <a:pt x="1289" y="2498"/>
                  <a:pt x="1306" y="2515"/>
                  <a:pt x="1317" y="2537"/>
                </a:cubicBezTo>
                <a:cubicBezTo>
                  <a:pt x="1333" y="2571"/>
                  <a:pt x="1338" y="2607"/>
                  <a:pt x="1337" y="2644"/>
                </a:cubicBezTo>
                <a:cubicBezTo>
                  <a:pt x="1335" y="2697"/>
                  <a:pt x="1331" y="2749"/>
                  <a:pt x="1330" y="2802"/>
                </a:cubicBezTo>
                <a:cubicBezTo>
                  <a:pt x="1329" y="2876"/>
                  <a:pt x="1330" y="2950"/>
                  <a:pt x="1330" y="3023"/>
                </a:cubicBezTo>
                <a:cubicBezTo>
                  <a:pt x="1330" y="3033"/>
                  <a:pt x="1326" y="3044"/>
                  <a:pt x="1329" y="3053"/>
                </a:cubicBezTo>
                <a:cubicBezTo>
                  <a:pt x="1337" y="3076"/>
                  <a:pt x="1328" y="3100"/>
                  <a:pt x="1332" y="3123"/>
                </a:cubicBezTo>
                <a:cubicBezTo>
                  <a:pt x="1335" y="3136"/>
                  <a:pt x="1333" y="3150"/>
                  <a:pt x="1333" y="3163"/>
                </a:cubicBezTo>
                <a:cubicBezTo>
                  <a:pt x="1333" y="3169"/>
                  <a:pt x="1329" y="3177"/>
                  <a:pt x="1323" y="3182"/>
                </a:cubicBezTo>
                <a:cubicBezTo>
                  <a:pt x="1460" y="3182"/>
                  <a:pt x="1460" y="3182"/>
                  <a:pt x="1460" y="3182"/>
                </a:cubicBezTo>
                <a:cubicBezTo>
                  <a:pt x="1447" y="3182"/>
                  <a:pt x="1441" y="3166"/>
                  <a:pt x="1441" y="3153"/>
                </a:cubicBezTo>
                <a:cubicBezTo>
                  <a:pt x="1444" y="3118"/>
                  <a:pt x="1437" y="3095"/>
                  <a:pt x="1437" y="3060"/>
                </a:cubicBezTo>
                <a:cubicBezTo>
                  <a:pt x="1438" y="3011"/>
                  <a:pt x="1432" y="2961"/>
                  <a:pt x="1430" y="2912"/>
                </a:cubicBezTo>
                <a:cubicBezTo>
                  <a:pt x="1429" y="2861"/>
                  <a:pt x="1430" y="2810"/>
                  <a:pt x="1430" y="2759"/>
                </a:cubicBezTo>
                <a:cubicBezTo>
                  <a:pt x="1430" y="2732"/>
                  <a:pt x="1432" y="2706"/>
                  <a:pt x="1435" y="2679"/>
                </a:cubicBezTo>
                <a:cubicBezTo>
                  <a:pt x="1437" y="2662"/>
                  <a:pt x="1441" y="2646"/>
                  <a:pt x="1441" y="2629"/>
                </a:cubicBezTo>
                <a:cubicBezTo>
                  <a:pt x="1440" y="2610"/>
                  <a:pt x="1441" y="2591"/>
                  <a:pt x="1447" y="2573"/>
                </a:cubicBezTo>
                <a:cubicBezTo>
                  <a:pt x="1451" y="2559"/>
                  <a:pt x="1457" y="2541"/>
                  <a:pt x="1477" y="2540"/>
                </a:cubicBezTo>
                <a:cubicBezTo>
                  <a:pt x="1481" y="2539"/>
                  <a:pt x="1482" y="2530"/>
                  <a:pt x="1487" y="2536"/>
                </a:cubicBezTo>
                <a:cubicBezTo>
                  <a:pt x="1489" y="2540"/>
                  <a:pt x="1491" y="2546"/>
                  <a:pt x="1487" y="2550"/>
                </a:cubicBezTo>
                <a:cubicBezTo>
                  <a:pt x="1481" y="2554"/>
                  <a:pt x="1482" y="2559"/>
                  <a:pt x="1487" y="2560"/>
                </a:cubicBezTo>
                <a:cubicBezTo>
                  <a:pt x="1491" y="2561"/>
                  <a:pt x="1499" y="2569"/>
                  <a:pt x="1502" y="2558"/>
                </a:cubicBezTo>
                <a:cubicBezTo>
                  <a:pt x="1504" y="2550"/>
                  <a:pt x="1507" y="2552"/>
                  <a:pt x="1512" y="2554"/>
                </a:cubicBezTo>
                <a:cubicBezTo>
                  <a:pt x="1518" y="2557"/>
                  <a:pt x="1530" y="2558"/>
                  <a:pt x="1529" y="2554"/>
                </a:cubicBezTo>
                <a:cubicBezTo>
                  <a:pt x="1526" y="2543"/>
                  <a:pt x="1536" y="2541"/>
                  <a:pt x="1540" y="2534"/>
                </a:cubicBezTo>
                <a:cubicBezTo>
                  <a:pt x="1536" y="2533"/>
                  <a:pt x="1534" y="2532"/>
                  <a:pt x="1532" y="2531"/>
                </a:cubicBezTo>
                <a:cubicBezTo>
                  <a:pt x="1519" y="2528"/>
                  <a:pt x="1505" y="2530"/>
                  <a:pt x="1497" y="2516"/>
                </a:cubicBezTo>
                <a:cubicBezTo>
                  <a:pt x="1493" y="2510"/>
                  <a:pt x="1484" y="2510"/>
                  <a:pt x="1478" y="2515"/>
                </a:cubicBezTo>
                <a:cubicBezTo>
                  <a:pt x="1472" y="2502"/>
                  <a:pt x="1476" y="2485"/>
                  <a:pt x="1467" y="2474"/>
                </a:cubicBezTo>
                <a:cubicBezTo>
                  <a:pt x="1460" y="2466"/>
                  <a:pt x="1458" y="2459"/>
                  <a:pt x="1458" y="2450"/>
                </a:cubicBezTo>
                <a:cubicBezTo>
                  <a:pt x="1459" y="2442"/>
                  <a:pt x="1458" y="2435"/>
                  <a:pt x="1457" y="2428"/>
                </a:cubicBezTo>
                <a:cubicBezTo>
                  <a:pt x="1453" y="2404"/>
                  <a:pt x="1448" y="2380"/>
                  <a:pt x="1453" y="2357"/>
                </a:cubicBezTo>
                <a:cubicBezTo>
                  <a:pt x="1459" y="2326"/>
                  <a:pt x="1454" y="2295"/>
                  <a:pt x="1462" y="2264"/>
                </a:cubicBezTo>
                <a:cubicBezTo>
                  <a:pt x="1467" y="2242"/>
                  <a:pt x="1463" y="2217"/>
                  <a:pt x="1480" y="2198"/>
                </a:cubicBezTo>
                <a:cubicBezTo>
                  <a:pt x="1485" y="2193"/>
                  <a:pt x="1488" y="2180"/>
                  <a:pt x="1500" y="2190"/>
                </a:cubicBezTo>
                <a:cubicBezTo>
                  <a:pt x="1501" y="2192"/>
                  <a:pt x="1504" y="2190"/>
                  <a:pt x="1505" y="2188"/>
                </a:cubicBezTo>
                <a:cubicBezTo>
                  <a:pt x="1506" y="2177"/>
                  <a:pt x="1519" y="2171"/>
                  <a:pt x="1519" y="2159"/>
                </a:cubicBezTo>
                <a:cubicBezTo>
                  <a:pt x="1518" y="2150"/>
                  <a:pt x="1523" y="2144"/>
                  <a:pt x="1529" y="2138"/>
                </a:cubicBezTo>
                <a:cubicBezTo>
                  <a:pt x="1564" y="2102"/>
                  <a:pt x="1596" y="2062"/>
                  <a:pt x="1633" y="2027"/>
                </a:cubicBezTo>
                <a:cubicBezTo>
                  <a:pt x="1640" y="2021"/>
                  <a:pt x="1641" y="2012"/>
                  <a:pt x="1638" y="2007"/>
                </a:cubicBezTo>
                <a:cubicBezTo>
                  <a:pt x="1629" y="1991"/>
                  <a:pt x="1638" y="1979"/>
                  <a:pt x="1644" y="1966"/>
                </a:cubicBezTo>
                <a:cubicBezTo>
                  <a:pt x="1654" y="1944"/>
                  <a:pt x="1655" y="1944"/>
                  <a:pt x="1678" y="1951"/>
                </a:cubicBezTo>
                <a:cubicBezTo>
                  <a:pt x="1681" y="1952"/>
                  <a:pt x="1685" y="1952"/>
                  <a:pt x="1686" y="1957"/>
                </a:cubicBezTo>
                <a:cubicBezTo>
                  <a:pt x="1686" y="1961"/>
                  <a:pt x="1683" y="1963"/>
                  <a:pt x="1680" y="1965"/>
                </a:cubicBezTo>
                <a:cubicBezTo>
                  <a:pt x="1672" y="1970"/>
                  <a:pt x="1667" y="1976"/>
                  <a:pt x="1674" y="1985"/>
                </a:cubicBezTo>
                <a:cubicBezTo>
                  <a:pt x="1677" y="1990"/>
                  <a:pt x="1676" y="1994"/>
                  <a:pt x="1671" y="1997"/>
                </a:cubicBezTo>
                <a:cubicBezTo>
                  <a:pt x="1664" y="2001"/>
                  <a:pt x="1658" y="2009"/>
                  <a:pt x="1664" y="2015"/>
                </a:cubicBezTo>
                <a:cubicBezTo>
                  <a:pt x="1668" y="2018"/>
                  <a:pt x="1678" y="2027"/>
                  <a:pt x="1688" y="2016"/>
                </a:cubicBezTo>
                <a:cubicBezTo>
                  <a:pt x="1691" y="2012"/>
                  <a:pt x="1701" y="2009"/>
                  <a:pt x="1709" y="2018"/>
                </a:cubicBezTo>
                <a:cubicBezTo>
                  <a:pt x="1714" y="2022"/>
                  <a:pt x="1726" y="2035"/>
                  <a:pt x="1735" y="2017"/>
                </a:cubicBezTo>
                <a:cubicBezTo>
                  <a:pt x="1737" y="2014"/>
                  <a:pt x="1745" y="2010"/>
                  <a:pt x="1746" y="2011"/>
                </a:cubicBezTo>
                <a:cubicBezTo>
                  <a:pt x="1756" y="2017"/>
                  <a:pt x="1763" y="2010"/>
                  <a:pt x="1770" y="2006"/>
                </a:cubicBezTo>
                <a:cubicBezTo>
                  <a:pt x="1772" y="2014"/>
                  <a:pt x="1768" y="2020"/>
                  <a:pt x="1767" y="2026"/>
                </a:cubicBezTo>
                <a:cubicBezTo>
                  <a:pt x="1766" y="2029"/>
                  <a:pt x="1766" y="2033"/>
                  <a:pt x="1769" y="2036"/>
                </a:cubicBezTo>
                <a:cubicBezTo>
                  <a:pt x="1773" y="2039"/>
                  <a:pt x="1776" y="2037"/>
                  <a:pt x="1779" y="2035"/>
                </a:cubicBezTo>
                <a:cubicBezTo>
                  <a:pt x="1788" y="2031"/>
                  <a:pt x="1793" y="2019"/>
                  <a:pt x="1806" y="2026"/>
                </a:cubicBezTo>
                <a:cubicBezTo>
                  <a:pt x="1806" y="2027"/>
                  <a:pt x="1809" y="2024"/>
                  <a:pt x="1811" y="2023"/>
                </a:cubicBezTo>
                <a:cubicBezTo>
                  <a:pt x="1816" y="2020"/>
                  <a:pt x="1819" y="2021"/>
                  <a:pt x="1820" y="2027"/>
                </a:cubicBezTo>
                <a:cubicBezTo>
                  <a:pt x="1821" y="2039"/>
                  <a:pt x="1829" y="2041"/>
                  <a:pt x="1840" y="2042"/>
                </a:cubicBezTo>
                <a:cubicBezTo>
                  <a:pt x="1830" y="2018"/>
                  <a:pt x="1831" y="2016"/>
                  <a:pt x="1850" y="2017"/>
                </a:cubicBezTo>
                <a:cubicBezTo>
                  <a:pt x="1851" y="2024"/>
                  <a:pt x="1835" y="2021"/>
                  <a:pt x="1842" y="2029"/>
                </a:cubicBezTo>
                <a:cubicBezTo>
                  <a:pt x="1848" y="2036"/>
                  <a:pt x="1860" y="2047"/>
                  <a:pt x="1865" y="2041"/>
                </a:cubicBezTo>
                <a:cubicBezTo>
                  <a:pt x="1874" y="2032"/>
                  <a:pt x="1877" y="2037"/>
                  <a:pt x="1884" y="2041"/>
                </a:cubicBezTo>
                <a:cubicBezTo>
                  <a:pt x="1888" y="2043"/>
                  <a:pt x="1892" y="2040"/>
                  <a:pt x="1896" y="2038"/>
                </a:cubicBezTo>
                <a:cubicBezTo>
                  <a:pt x="1899" y="2036"/>
                  <a:pt x="1899" y="2031"/>
                  <a:pt x="1897" y="2029"/>
                </a:cubicBezTo>
                <a:cubicBezTo>
                  <a:pt x="1892" y="2025"/>
                  <a:pt x="1891" y="2022"/>
                  <a:pt x="1890" y="2015"/>
                </a:cubicBezTo>
                <a:cubicBezTo>
                  <a:pt x="1888" y="2002"/>
                  <a:pt x="1880" y="1989"/>
                  <a:pt x="1866" y="1982"/>
                </a:cubicBezTo>
                <a:cubicBezTo>
                  <a:pt x="1864" y="1982"/>
                  <a:pt x="1863" y="1981"/>
                  <a:pt x="1862" y="1981"/>
                </a:cubicBezTo>
                <a:cubicBezTo>
                  <a:pt x="1855" y="1978"/>
                  <a:pt x="1857" y="1973"/>
                  <a:pt x="1857" y="1969"/>
                </a:cubicBezTo>
                <a:cubicBezTo>
                  <a:pt x="1856" y="1962"/>
                  <a:pt x="1862" y="1961"/>
                  <a:pt x="1864" y="1960"/>
                </a:cubicBezTo>
                <a:cubicBezTo>
                  <a:pt x="1871" y="1959"/>
                  <a:pt x="1867" y="1966"/>
                  <a:pt x="1869" y="1969"/>
                </a:cubicBezTo>
                <a:cubicBezTo>
                  <a:pt x="1874" y="1976"/>
                  <a:pt x="1884" y="1978"/>
                  <a:pt x="1888" y="1975"/>
                </a:cubicBezTo>
                <a:cubicBezTo>
                  <a:pt x="1903" y="1965"/>
                  <a:pt x="1909" y="1976"/>
                  <a:pt x="1918" y="1983"/>
                </a:cubicBezTo>
                <a:cubicBezTo>
                  <a:pt x="1921" y="1985"/>
                  <a:pt x="1919" y="1988"/>
                  <a:pt x="1921" y="1991"/>
                </a:cubicBezTo>
                <a:cubicBezTo>
                  <a:pt x="1927" y="1997"/>
                  <a:pt x="1939" y="2000"/>
                  <a:pt x="1940" y="1999"/>
                </a:cubicBezTo>
                <a:cubicBezTo>
                  <a:pt x="1944" y="1987"/>
                  <a:pt x="1949" y="1995"/>
                  <a:pt x="1954" y="1997"/>
                </a:cubicBezTo>
                <a:cubicBezTo>
                  <a:pt x="1956" y="1998"/>
                  <a:pt x="1958" y="2001"/>
                  <a:pt x="1961" y="1999"/>
                </a:cubicBezTo>
                <a:cubicBezTo>
                  <a:pt x="1963" y="1997"/>
                  <a:pt x="1962" y="1994"/>
                  <a:pt x="1962" y="1992"/>
                </a:cubicBezTo>
                <a:cubicBezTo>
                  <a:pt x="1962" y="1988"/>
                  <a:pt x="1956" y="1987"/>
                  <a:pt x="1958" y="1983"/>
                </a:cubicBezTo>
                <a:cubicBezTo>
                  <a:pt x="1961" y="1981"/>
                  <a:pt x="1963" y="1983"/>
                  <a:pt x="1965" y="1985"/>
                </a:cubicBezTo>
                <a:cubicBezTo>
                  <a:pt x="1968" y="1986"/>
                  <a:pt x="1971" y="1987"/>
                  <a:pt x="1974" y="1989"/>
                </a:cubicBezTo>
                <a:cubicBezTo>
                  <a:pt x="1977" y="1990"/>
                  <a:pt x="1980" y="1990"/>
                  <a:pt x="1981" y="1986"/>
                </a:cubicBezTo>
                <a:cubicBezTo>
                  <a:pt x="1985" y="1968"/>
                  <a:pt x="1996" y="1978"/>
                  <a:pt x="2003" y="1981"/>
                </a:cubicBezTo>
                <a:cubicBezTo>
                  <a:pt x="2009" y="1983"/>
                  <a:pt x="2013" y="1987"/>
                  <a:pt x="2018" y="1981"/>
                </a:cubicBezTo>
                <a:cubicBezTo>
                  <a:pt x="2023" y="1973"/>
                  <a:pt x="2015" y="1972"/>
                  <a:pt x="2012" y="1970"/>
                </a:cubicBezTo>
                <a:cubicBezTo>
                  <a:pt x="2008" y="1967"/>
                  <a:pt x="2004" y="1964"/>
                  <a:pt x="2006" y="1960"/>
                </a:cubicBezTo>
                <a:cubicBezTo>
                  <a:pt x="2007" y="1957"/>
                  <a:pt x="2013" y="1954"/>
                  <a:pt x="2014" y="1955"/>
                </a:cubicBezTo>
                <a:cubicBezTo>
                  <a:pt x="2025" y="1965"/>
                  <a:pt x="2039" y="1943"/>
                  <a:pt x="2050" y="1957"/>
                </a:cubicBezTo>
                <a:cubicBezTo>
                  <a:pt x="2052" y="1958"/>
                  <a:pt x="2053" y="1954"/>
                  <a:pt x="2054" y="1953"/>
                </a:cubicBezTo>
                <a:cubicBezTo>
                  <a:pt x="2063" y="1941"/>
                  <a:pt x="2052" y="1934"/>
                  <a:pt x="2045" y="1921"/>
                </a:cubicBezTo>
                <a:cubicBezTo>
                  <a:pt x="2056" y="1932"/>
                  <a:pt x="2062" y="1927"/>
                  <a:pt x="2069" y="1924"/>
                </a:cubicBezTo>
                <a:cubicBezTo>
                  <a:pt x="2069" y="1920"/>
                  <a:pt x="2067" y="1919"/>
                  <a:pt x="2065" y="1918"/>
                </a:cubicBezTo>
                <a:cubicBezTo>
                  <a:pt x="2060" y="1916"/>
                  <a:pt x="2057" y="1912"/>
                  <a:pt x="2058" y="1907"/>
                </a:cubicBezTo>
                <a:cubicBezTo>
                  <a:pt x="2059" y="1902"/>
                  <a:pt x="2065" y="1902"/>
                  <a:pt x="2069" y="1900"/>
                </a:cubicBezTo>
                <a:cubicBezTo>
                  <a:pt x="2077" y="1895"/>
                  <a:pt x="2075" y="1906"/>
                  <a:pt x="2081" y="1907"/>
                </a:cubicBezTo>
                <a:cubicBezTo>
                  <a:pt x="2096" y="1909"/>
                  <a:pt x="2111" y="1915"/>
                  <a:pt x="2125" y="1901"/>
                </a:cubicBezTo>
                <a:cubicBezTo>
                  <a:pt x="2120" y="1911"/>
                  <a:pt x="2124" y="1918"/>
                  <a:pt x="2129" y="1924"/>
                </a:cubicBezTo>
                <a:cubicBezTo>
                  <a:pt x="2134" y="1931"/>
                  <a:pt x="2140" y="1925"/>
                  <a:pt x="2146" y="1923"/>
                </a:cubicBezTo>
                <a:cubicBezTo>
                  <a:pt x="2153" y="1921"/>
                  <a:pt x="2157" y="1921"/>
                  <a:pt x="2166" y="1926"/>
                </a:cubicBezTo>
                <a:cubicBezTo>
                  <a:pt x="2166" y="1927"/>
                  <a:pt x="2167" y="1927"/>
                  <a:pt x="2167" y="1926"/>
                </a:cubicBezTo>
                <a:cubicBezTo>
                  <a:pt x="2177" y="1926"/>
                  <a:pt x="2183" y="1932"/>
                  <a:pt x="2191" y="1939"/>
                </a:cubicBezTo>
                <a:cubicBezTo>
                  <a:pt x="2199" y="1946"/>
                  <a:pt x="2199" y="1950"/>
                  <a:pt x="2194" y="1958"/>
                </a:cubicBezTo>
                <a:cubicBezTo>
                  <a:pt x="2192" y="1962"/>
                  <a:pt x="2193" y="1964"/>
                  <a:pt x="2198" y="1968"/>
                </a:cubicBezTo>
                <a:cubicBezTo>
                  <a:pt x="2211" y="1980"/>
                  <a:pt x="2212" y="1957"/>
                  <a:pt x="2221" y="1962"/>
                </a:cubicBezTo>
                <a:cubicBezTo>
                  <a:pt x="2223" y="1955"/>
                  <a:pt x="2218" y="1951"/>
                  <a:pt x="2217" y="1945"/>
                </a:cubicBezTo>
                <a:cubicBezTo>
                  <a:pt x="2216" y="1942"/>
                  <a:pt x="2206" y="1942"/>
                  <a:pt x="2213" y="1937"/>
                </a:cubicBezTo>
                <a:cubicBezTo>
                  <a:pt x="2217" y="1934"/>
                  <a:pt x="2220" y="1941"/>
                  <a:pt x="2221" y="1944"/>
                </a:cubicBezTo>
                <a:cubicBezTo>
                  <a:pt x="2227" y="1960"/>
                  <a:pt x="2238" y="1954"/>
                  <a:pt x="2247" y="1950"/>
                </a:cubicBezTo>
                <a:cubicBezTo>
                  <a:pt x="2255" y="1945"/>
                  <a:pt x="2267" y="1948"/>
                  <a:pt x="2269" y="1951"/>
                </a:cubicBezTo>
                <a:cubicBezTo>
                  <a:pt x="2274" y="1963"/>
                  <a:pt x="2286" y="1958"/>
                  <a:pt x="2292" y="1965"/>
                </a:cubicBezTo>
                <a:cubicBezTo>
                  <a:pt x="2294" y="1967"/>
                  <a:pt x="2299" y="1965"/>
                  <a:pt x="2298" y="1963"/>
                </a:cubicBezTo>
                <a:cubicBezTo>
                  <a:pt x="2293" y="1950"/>
                  <a:pt x="2313" y="1938"/>
                  <a:pt x="2297" y="1925"/>
                </a:cubicBezTo>
                <a:cubicBezTo>
                  <a:pt x="2309" y="1932"/>
                  <a:pt x="2315" y="1942"/>
                  <a:pt x="2316" y="1955"/>
                </a:cubicBezTo>
                <a:cubicBezTo>
                  <a:pt x="2317" y="1965"/>
                  <a:pt x="2325" y="1978"/>
                  <a:pt x="2329" y="1977"/>
                </a:cubicBezTo>
                <a:cubicBezTo>
                  <a:pt x="2340" y="1971"/>
                  <a:pt x="2346" y="1977"/>
                  <a:pt x="2354" y="1982"/>
                </a:cubicBezTo>
                <a:cubicBezTo>
                  <a:pt x="2358" y="1985"/>
                  <a:pt x="2361" y="1985"/>
                  <a:pt x="2365" y="1981"/>
                </a:cubicBezTo>
                <a:cubicBezTo>
                  <a:pt x="2374" y="1972"/>
                  <a:pt x="2374" y="1945"/>
                  <a:pt x="2364" y="1937"/>
                </a:cubicBezTo>
                <a:cubicBezTo>
                  <a:pt x="2361" y="1934"/>
                  <a:pt x="2357" y="1933"/>
                  <a:pt x="2353" y="1936"/>
                </a:cubicBezTo>
                <a:cubicBezTo>
                  <a:pt x="2349" y="1939"/>
                  <a:pt x="2349" y="1943"/>
                  <a:pt x="2351" y="1947"/>
                </a:cubicBezTo>
                <a:cubicBezTo>
                  <a:pt x="2352" y="1951"/>
                  <a:pt x="2358" y="1952"/>
                  <a:pt x="2357" y="1958"/>
                </a:cubicBezTo>
                <a:cubicBezTo>
                  <a:pt x="2351" y="1958"/>
                  <a:pt x="2351" y="1948"/>
                  <a:pt x="2345" y="1951"/>
                </a:cubicBezTo>
                <a:cubicBezTo>
                  <a:pt x="2329" y="1956"/>
                  <a:pt x="2334" y="1941"/>
                  <a:pt x="2336" y="1939"/>
                </a:cubicBezTo>
                <a:cubicBezTo>
                  <a:pt x="2351" y="1924"/>
                  <a:pt x="2339" y="1921"/>
                  <a:pt x="2329" y="1916"/>
                </a:cubicBezTo>
                <a:cubicBezTo>
                  <a:pt x="2335" y="1918"/>
                  <a:pt x="2341" y="1913"/>
                  <a:pt x="2346" y="1916"/>
                </a:cubicBezTo>
                <a:cubicBezTo>
                  <a:pt x="2350" y="1919"/>
                  <a:pt x="2355" y="1926"/>
                  <a:pt x="2359" y="1918"/>
                </a:cubicBezTo>
                <a:cubicBezTo>
                  <a:pt x="2363" y="1912"/>
                  <a:pt x="2358" y="1906"/>
                  <a:pt x="2352" y="1902"/>
                </a:cubicBezTo>
                <a:cubicBezTo>
                  <a:pt x="2340" y="1895"/>
                  <a:pt x="2326" y="1891"/>
                  <a:pt x="2312" y="1893"/>
                </a:cubicBezTo>
                <a:cubicBezTo>
                  <a:pt x="2309" y="1893"/>
                  <a:pt x="2304" y="1897"/>
                  <a:pt x="2304" y="1893"/>
                </a:cubicBezTo>
                <a:cubicBezTo>
                  <a:pt x="2302" y="1883"/>
                  <a:pt x="2291" y="1879"/>
                  <a:pt x="2289" y="1869"/>
                </a:cubicBezTo>
                <a:cubicBezTo>
                  <a:pt x="2296" y="1875"/>
                  <a:pt x="2307" y="1868"/>
                  <a:pt x="2313" y="1876"/>
                </a:cubicBezTo>
                <a:cubicBezTo>
                  <a:pt x="2322" y="1887"/>
                  <a:pt x="2334" y="1881"/>
                  <a:pt x="2345" y="1880"/>
                </a:cubicBezTo>
                <a:cubicBezTo>
                  <a:pt x="2351" y="1880"/>
                  <a:pt x="2358" y="1870"/>
                  <a:pt x="2346" y="1864"/>
                </a:cubicBezTo>
                <a:cubicBezTo>
                  <a:pt x="2343" y="1862"/>
                  <a:pt x="2340" y="1860"/>
                  <a:pt x="2342" y="1857"/>
                </a:cubicBezTo>
                <a:cubicBezTo>
                  <a:pt x="2345" y="1854"/>
                  <a:pt x="2348" y="1853"/>
                  <a:pt x="2351" y="1856"/>
                </a:cubicBezTo>
                <a:cubicBezTo>
                  <a:pt x="2356" y="1862"/>
                  <a:pt x="2362" y="1861"/>
                  <a:pt x="2369" y="1859"/>
                </a:cubicBezTo>
                <a:cubicBezTo>
                  <a:pt x="2368" y="1853"/>
                  <a:pt x="2362" y="1850"/>
                  <a:pt x="2361" y="1845"/>
                </a:cubicBezTo>
                <a:cubicBezTo>
                  <a:pt x="2359" y="1831"/>
                  <a:pt x="2351" y="1822"/>
                  <a:pt x="2338" y="1818"/>
                </a:cubicBezTo>
                <a:cubicBezTo>
                  <a:pt x="2332" y="1816"/>
                  <a:pt x="2331" y="1812"/>
                  <a:pt x="2328" y="1807"/>
                </a:cubicBezTo>
                <a:cubicBezTo>
                  <a:pt x="2322" y="1799"/>
                  <a:pt x="2324" y="1789"/>
                  <a:pt x="2318" y="1780"/>
                </a:cubicBezTo>
                <a:cubicBezTo>
                  <a:pt x="2314" y="1773"/>
                  <a:pt x="2326" y="1771"/>
                  <a:pt x="2330" y="1766"/>
                </a:cubicBezTo>
                <a:cubicBezTo>
                  <a:pt x="2333" y="1762"/>
                  <a:pt x="2334" y="1764"/>
                  <a:pt x="2336" y="1767"/>
                </a:cubicBezTo>
                <a:cubicBezTo>
                  <a:pt x="2338" y="1771"/>
                  <a:pt x="2341" y="1775"/>
                  <a:pt x="2345" y="1773"/>
                </a:cubicBezTo>
                <a:cubicBezTo>
                  <a:pt x="2349" y="1770"/>
                  <a:pt x="2347" y="1765"/>
                  <a:pt x="2347" y="1761"/>
                </a:cubicBezTo>
                <a:cubicBezTo>
                  <a:pt x="2346" y="1753"/>
                  <a:pt x="2345" y="1745"/>
                  <a:pt x="2334" y="1745"/>
                </a:cubicBezTo>
                <a:cubicBezTo>
                  <a:pt x="2337" y="1739"/>
                  <a:pt x="2343" y="1747"/>
                  <a:pt x="2344" y="1741"/>
                </a:cubicBezTo>
                <a:cubicBezTo>
                  <a:pt x="2346" y="1728"/>
                  <a:pt x="2360" y="1732"/>
                  <a:pt x="2362" y="1734"/>
                </a:cubicBezTo>
                <a:cubicBezTo>
                  <a:pt x="2369" y="1739"/>
                  <a:pt x="2374" y="1746"/>
                  <a:pt x="2384" y="1749"/>
                </a:cubicBezTo>
                <a:cubicBezTo>
                  <a:pt x="2393" y="1751"/>
                  <a:pt x="2399" y="1756"/>
                  <a:pt x="2409" y="1753"/>
                </a:cubicBezTo>
                <a:cubicBezTo>
                  <a:pt x="2420" y="1749"/>
                  <a:pt x="2432" y="1745"/>
                  <a:pt x="2441" y="1758"/>
                </a:cubicBezTo>
                <a:cubicBezTo>
                  <a:pt x="2444" y="1762"/>
                  <a:pt x="2449" y="1763"/>
                  <a:pt x="2451" y="1755"/>
                </a:cubicBezTo>
                <a:cubicBezTo>
                  <a:pt x="2452" y="1750"/>
                  <a:pt x="2457" y="1746"/>
                  <a:pt x="2454" y="1739"/>
                </a:cubicBezTo>
                <a:cubicBezTo>
                  <a:pt x="2468" y="1754"/>
                  <a:pt x="2480" y="1746"/>
                  <a:pt x="2493" y="1739"/>
                </a:cubicBezTo>
                <a:cubicBezTo>
                  <a:pt x="2503" y="1732"/>
                  <a:pt x="2513" y="1721"/>
                  <a:pt x="2528" y="1731"/>
                </a:cubicBezTo>
                <a:cubicBezTo>
                  <a:pt x="2536" y="1736"/>
                  <a:pt x="2548" y="1730"/>
                  <a:pt x="2552" y="1722"/>
                </a:cubicBezTo>
                <a:cubicBezTo>
                  <a:pt x="2557" y="1713"/>
                  <a:pt x="2558" y="1706"/>
                  <a:pt x="2570" y="1707"/>
                </a:cubicBezTo>
                <a:cubicBezTo>
                  <a:pt x="2573" y="1708"/>
                  <a:pt x="2577" y="1703"/>
                  <a:pt x="2581" y="1708"/>
                </a:cubicBezTo>
                <a:cubicBezTo>
                  <a:pt x="2586" y="1713"/>
                  <a:pt x="2592" y="1707"/>
                  <a:pt x="2595" y="1705"/>
                </a:cubicBezTo>
                <a:cubicBezTo>
                  <a:pt x="2599" y="1703"/>
                  <a:pt x="2595" y="1699"/>
                  <a:pt x="2593" y="1696"/>
                </a:cubicBezTo>
                <a:cubicBezTo>
                  <a:pt x="2585" y="1689"/>
                  <a:pt x="2585" y="1677"/>
                  <a:pt x="2577" y="1669"/>
                </a:cubicBezTo>
                <a:cubicBezTo>
                  <a:pt x="2573" y="1667"/>
                  <a:pt x="2569" y="1658"/>
                  <a:pt x="2576" y="1650"/>
                </a:cubicBezTo>
                <a:cubicBezTo>
                  <a:pt x="2577" y="1653"/>
                  <a:pt x="2577" y="1655"/>
                  <a:pt x="2577" y="1656"/>
                </a:cubicBezTo>
                <a:cubicBezTo>
                  <a:pt x="2577" y="1669"/>
                  <a:pt x="2588" y="1670"/>
                  <a:pt x="2596" y="1671"/>
                </a:cubicBezTo>
                <a:cubicBezTo>
                  <a:pt x="2604" y="1671"/>
                  <a:pt x="2602" y="1662"/>
                  <a:pt x="2603" y="1656"/>
                </a:cubicBezTo>
                <a:cubicBezTo>
                  <a:pt x="2604" y="1654"/>
                  <a:pt x="2604" y="1651"/>
                  <a:pt x="2606" y="1649"/>
                </a:cubicBezTo>
                <a:cubicBezTo>
                  <a:pt x="2607" y="1647"/>
                  <a:pt x="2613" y="1646"/>
                  <a:pt x="2612" y="1649"/>
                </a:cubicBezTo>
                <a:cubicBezTo>
                  <a:pt x="2610" y="1671"/>
                  <a:pt x="2619" y="1659"/>
                  <a:pt x="2627" y="1655"/>
                </a:cubicBezTo>
                <a:cubicBezTo>
                  <a:pt x="2634" y="1653"/>
                  <a:pt x="2635" y="1659"/>
                  <a:pt x="2637" y="1663"/>
                </a:cubicBezTo>
                <a:cubicBezTo>
                  <a:pt x="2638" y="1667"/>
                  <a:pt x="2640" y="1669"/>
                  <a:pt x="2644" y="1668"/>
                </a:cubicBezTo>
                <a:cubicBezTo>
                  <a:pt x="2648" y="1668"/>
                  <a:pt x="2649" y="1664"/>
                  <a:pt x="2648" y="1661"/>
                </a:cubicBezTo>
                <a:cubicBezTo>
                  <a:pt x="2643" y="1650"/>
                  <a:pt x="2651" y="1647"/>
                  <a:pt x="2660" y="1641"/>
                </a:cubicBezTo>
                <a:cubicBezTo>
                  <a:pt x="2655" y="1653"/>
                  <a:pt x="2665" y="1650"/>
                  <a:pt x="2670" y="1653"/>
                </a:cubicBezTo>
                <a:cubicBezTo>
                  <a:pt x="2678" y="1657"/>
                  <a:pt x="2687" y="1669"/>
                  <a:pt x="2695" y="1664"/>
                </a:cubicBezTo>
                <a:cubicBezTo>
                  <a:pt x="2704" y="1658"/>
                  <a:pt x="2697" y="1645"/>
                  <a:pt x="2696" y="1634"/>
                </a:cubicBezTo>
                <a:cubicBezTo>
                  <a:pt x="2694" y="1623"/>
                  <a:pt x="2698" y="1633"/>
                  <a:pt x="2701" y="1634"/>
                </a:cubicBezTo>
                <a:cubicBezTo>
                  <a:pt x="2708" y="1636"/>
                  <a:pt x="2715" y="1637"/>
                  <a:pt x="2721" y="1639"/>
                </a:cubicBezTo>
                <a:cubicBezTo>
                  <a:pt x="2725" y="1640"/>
                  <a:pt x="2730" y="1637"/>
                  <a:pt x="2729" y="1636"/>
                </a:cubicBezTo>
                <a:cubicBezTo>
                  <a:pt x="2724" y="1625"/>
                  <a:pt x="2741" y="1610"/>
                  <a:pt x="2722" y="1603"/>
                </a:cubicBezTo>
                <a:cubicBezTo>
                  <a:pt x="2720" y="1602"/>
                  <a:pt x="2717" y="1599"/>
                  <a:pt x="2719" y="1594"/>
                </a:cubicBezTo>
                <a:cubicBezTo>
                  <a:pt x="2727" y="1594"/>
                  <a:pt x="2738" y="1602"/>
                  <a:pt x="2742" y="1589"/>
                </a:cubicBezTo>
                <a:cubicBezTo>
                  <a:pt x="2745" y="1578"/>
                  <a:pt x="2732" y="1578"/>
                  <a:pt x="2727" y="1574"/>
                </a:cubicBezTo>
                <a:close/>
                <a:moveTo>
                  <a:pt x="2644" y="1262"/>
                </a:moveTo>
                <a:cubicBezTo>
                  <a:pt x="2648" y="1262"/>
                  <a:pt x="2652" y="1263"/>
                  <a:pt x="2651" y="1255"/>
                </a:cubicBezTo>
                <a:cubicBezTo>
                  <a:pt x="2649" y="1254"/>
                  <a:pt x="2647" y="1251"/>
                  <a:pt x="2645" y="1248"/>
                </a:cubicBezTo>
                <a:cubicBezTo>
                  <a:pt x="2639" y="1243"/>
                  <a:pt x="2641" y="1237"/>
                  <a:pt x="2645" y="1233"/>
                </a:cubicBezTo>
                <a:cubicBezTo>
                  <a:pt x="2651" y="1227"/>
                  <a:pt x="2652" y="1235"/>
                  <a:pt x="2655" y="1238"/>
                </a:cubicBezTo>
                <a:cubicBezTo>
                  <a:pt x="2665" y="1245"/>
                  <a:pt x="2664" y="1260"/>
                  <a:pt x="2676" y="1266"/>
                </a:cubicBezTo>
                <a:cubicBezTo>
                  <a:pt x="2678" y="1266"/>
                  <a:pt x="2677" y="1269"/>
                  <a:pt x="2676" y="1271"/>
                </a:cubicBezTo>
                <a:cubicBezTo>
                  <a:pt x="2674" y="1273"/>
                  <a:pt x="2671" y="1273"/>
                  <a:pt x="2669" y="1272"/>
                </a:cubicBezTo>
                <a:cubicBezTo>
                  <a:pt x="2662" y="1268"/>
                  <a:pt x="2655" y="1268"/>
                  <a:pt x="2647" y="1270"/>
                </a:cubicBezTo>
                <a:cubicBezTo>
                  <a:pt x="2645" y="1271"/>
                  <a:pt x="2642" y="1275"/>
                  <a:pt x="2642" y="1269"/>
                </a:cubicBezTo>
                <a:cubicBezTo>
                  <a:pt x="2641" y="1266"/>
                  <a:pt x="2638" y="1262"/>
                  <a:pt x="2644" y="1262"/>
                </a:cubicBezTo>
                <a:close/>
                <a:moveTo>
                  <a:pt x="698" y="458"/>
                </a:moveTo>
                <a:cubicBezTo>
                  <a:pt x="688" y="461"/>
                  <a:pt x="681" y="468"/>
                  <a:pt x="672" y="474"/>
                </a:cubicBezTo>
                <a:cubicBezTo>
                  <a:pt x="670" y="467"/>
                  <a:pt x="676" y="463"/>
                  <a:pt x="677" y="458"/>
                </a:cubicBezTo>
                <a:cubicBezTo>
                  <a:pt x="680" y="451"/>
                  <a:pt x="680" y="443"/>
                  <a:pt x="674" y="436"/>
                </a:cubicBezTo>
                <a:cubicBezTo>
                  <a:pt x="670" y="431"/>
                  <a:pt x="665" y="424"/>
                  <a:pt x="673" y="421"/>
                </a:cubicBezTo>
                <a:cubicBezTo>
                  <a:pt x="677" y="419"/>
                  <a:pt x="687" y="421"/>
                  <a:pt x="690" y="428"/>
                </a:cubicBezTo>
                <a:cubicBezTo>
                  <a:pt x="693" y="436"/>
                  <a:pt x="694" y="444"/>
                  <a:pt x="701" y="450"/>
                </a:cubicBezTo>
                <a:cubicBezTo>
                  <a:pt x="706" y="454"/>
                  <a:pt x="702" y="457"/>
                  <a:pt x="698" y="458"/>
                </a:cubicBezTo>
                <a:close/>
                <a:moveTo>
                  <a:pt x="713" y="260"/>
                </a:moveTo>
                <a:cubicBezTo>
                  <a:pt x="712" y="267"/>
                  <a:pt x="710" y="274"/>
                  <a:pt x="710" y="282"/>
                </a:cubicBezTo>
                <a:cubicBezTo>
                  <a:pt x="709" y="288"/>
                  <a:pt x="696" y="293"/>
                  <a:pt x="709" y="300"/>
                </a:cubicBezTo>
                <a:cubicBezTo>
                  <a:pt x="696" y="307"/>
                  <a:pt x="706" y="316"/>
                  <a:pt x="706" y="323"/>
                </a:cubicBezTo>
                <a:cubicBezTo>
                  <a:pt x="706" y="324"/>
                  <a:pt x="704" y="326"/>
                  <a:pt x="703" y="326"/>
                </a:cubicBezTo>
                <a:cubicBezTo>
                  <a:pt x="702" y="326"/>
                  <a:pt x="700" y="325"/>
                  <a:pt x="700" y="323"/>
                </a:cubicBezTo>
                <a:cubicBezTo>
                  <a:pt x="700" y="321"/>
                  <a:pt x="701" y="317"/>
                  <a:pt x="697" y="316"/>
                </a:cubicBezTo>
                <a:cubicBezTo>
                  <a:pt x="692" y="314"/>
                  <a:pt x="692" y="303"/>
                  <a:pt x="683" y="308"/>
                </a:cubicBezTo>
                <a:cubicBezTo>
                  <a:pt x="675" y="312"/>
                  <a:pt x="674" y="318"/>
                  <a:pt x="678" y="326"/>
                </a:cubicBezTo>
                <a:cubicBezTo>
                  <a:pt x="681" y="333"/>
                  <a:pt x="678" y="339"/>
                  <a:pt x="669" y="341"/>
                </a:cubicBezTo>
                <a:cubicBezTo>
                  <a:pt x="663" y="342"/>
                  <a:pt x="659" y="343"/>
                  <a:pt x="652" y="336"/>
                </a:cubicBezTo>
                <a:cubicBezTo>
                  <a:pt x="638" y="323"/>
                  <a:pt x="653" y="307"/>
                  <a:pt x="642" y="296"/>
                </a:cubicBezTo>
                <a:cubicBezTo>
                  <a:pt x="639" y="292"/>
                  <a:pt x="645" y="287"/>
                  <a:pt x="648" y="285"/>
                </a:cubicBezTo>
                <a:cubicBezTo>
                  <a:pt x="653" y="282"/>
                  <a:pt x="654" y="287"/>
                  <a:pt x="656" y="290"/>
                </a:cubicBezTo>
                <a:cubicBezTo>
                  <a:pt x="660" y="295"/>
                  <a:pt x="663" y="300"/>
                  <a:pt x="670" y="298"/>
                </a:cubicBezTo>
                <a:cubicBezTo>
                  <a:pt x="675" y="296"/>
                  <a:pt x="678" y="292"/>
                  <a:pt x="673" y="285"/>
                </a:cubicBezTo>
                <a:cubicBezTo>
                  <a:pt x="682" y="289"/>
                  <a:pt x="687" y="296"/>
                  <a:pt x="697" y="294"/>
                </a:cubicBezTo>
                <a:cubicBezTo>
                  <a:pt x="699" y="287"/>
                  <a:pt x="686" y="284"/>
                  <a:pt x="691" y="277"/>
                </a:cubicBezTo>
                <a:cubicBezTo>
                  <a:pt x="697" y="270"/>
                  <a:pt x="705" y="265"/>
                  <a:pt x="708" y="255"/>
                </a:cubicBezTo>
                <a:cubicBezTo>
                  <a:pt x="708" y="253"/>
                  <a:pt x="713" y="256"/>
                  <a:pt x="713" y="260"/>
                </a:cubicBezTo>
                <a:close/>
                <a:moveTo>
                  <a:pt x="970" y="191"/>
                </a:moveTo>
                <a:cubicBezTo>
                  <a:pt x="974" y="181"/>
                  <a:pt x="985" y="181"/>
                  <a:pt x="989" y="182"/>
                </a:cubicBezTo>
                <a:cubicBezTo>
                  <a:pt x="1007" y="188"/>
                  <a:pt x="997" y="175"/>
                  <a:pt x="999" y="169"/>
                </a:cubicBezTo>
                <a:cubicBezTo>
                  <a:pt x="1011" y="173"/>
                  <a:pt x="1010" y="189"/>
                  <a:pt x="1022" y="195"/>
                </a:cubicBezTo>
                <a:cubicBezTo>
                  <a:pt x="1025" y="196"/>
                  <a:pt x="1016" y="207"/>
                  <a:pt x="1012" y="207"/>
                </a:cubicBezTo>
                <a:cubicBezTo>
                  <a:pt x="1002" y="205"/>
                  <a:pt x="993" y="206"/>
                  <a:pt x="984" y="205"/>
                </a:cubicBezTo>
                <a:cubicBezTo>
                  <a:pt x="980" y="205"/>
                  <a:pt x="965" y="205"/>
                  <a:pt x="970" y="191"/>
                </a:cubicBezTo>
                <a:close/>
                <a:moveTo>
                  <a:pt x="958" y="1793"/>
                </a:moveTo>
                <a:cubicBezTo>
                  <a:pt x="990" y="1798"/>
                  <a:pt x="999" y="1798"/>
                  <a:pt x="1004" y="1829"/>
                </a:cubicBezTo>
                <a:cubicBezTo>
                  <a:pt x="1002" y="1820"/>
                  <a:pt x="995" y="1819"/>
                  <a:pt x="987" y="1819"/>
                </a:cubicBezTo>
                <a:cubicBezTo>
                  <a:pt x="980" y="1819"/>
                  <a:pt x="973" y="1818"/>
                  <a:pt x="965" y="1818"/>
                </a:cubicBezTo>
                <a:cubicBezTo>
                  <a:pt x="962" y="1818"/>
                  <a:pt x="958" y="1814"/>
                  <a:pt x="961" y="1813"/>
                </a:cubicBezTo>
                <a:cubicBezTo>
                  <a:pt x="972" y="1804"/>
                  <a:pt x="960" y="1799"/>
                  <a:pt x="958" y="1793"/>
                </a:cubicBezTo>
                <a:close/>
                <a:moveTo>
                  <a:pt x="912" y="122"/>
                </a:moveTo>
                <a:cubicBezTo>
                  <a:pt x="914" y="122"/>
                  <a:pt x="917" y="122"/>
                  <a:pt x="919" y="122"/>
                </a:cubicBezTo>
                <a:cubicBezTo>
                  <a:pt x="927" y="122"/>
                  <a:pt x="920" y="106"/>
                  <a:pt x="930" y="111"/>
                </a:cubicBezTo>
                <a:cubicBezTo>
                  <a:pt x="932" y="113"/>
                  <a:pt x="931" y="122"/>
                  <a:pt x="938" y="127"/>
                </a:cubicBezTo>
                <a:cubicBezTo>
                  <a:pt x="945" y="131"/>
                  <a:pt x="937" y="140"/>
                  <a:pt x="934" y="146"/>
                </a:cubicBezTo>
                <a:cubicBezTo>
                  <a:pt x="932" y="151"/>
                  <a:pt x="926" y="150"/>
                  <a:pt x="922" y="144"/>
                </a:cubicBezTo>
                <a:cubicBezTo>
                  <a:pt x="917" y="135"/>
                  <a:pt x="908" y="129"/>
                  <a:pt x="898" y="125"/>
                </a:cubicBezTo>
                <a:cubicBezTo>
                  <a:pt x="903" y="121"/>
                  <a:pt x="907" y="123"/>
                  <a:pt x="912" y="122"/>
                </a:cubicBezTo>
                <a:close/>
                <a:moveTo>
                  <a:pt x="908" y="1758"/>
                </a:moveTo>
                <a:cubicBezTo>
                  <a:pt x="902" y="1749"/>
                  <a:pt x="893" y="1742"/>
                  <a:pt x="894" y="1728"/>
                </a:cubicBezTo>
                <a:cubicBezTo>
                  <a:pt x="904" y="1734"/>
                  <a:pt x="914" y="1738"/>
                  <a:pt x="913" y="1720"/>
                </a:cubicBezTo>
                <a:cubicBezTo>
                  <a:pt x="920" y="1722"/>
                  <a:pt x="920" y="1727"/>
                  <a:pt x="921" y="1730"/>
                </a:cubicBezTo>
                <a:cubicBezTo>
                  <a:pt x="925" y="1738"/>
                  <a:pt x="929" y="1739"/>
                  <a:pt x="934" y="1733"/>
                </a:cubicBezTo>
                <a:cubicBezTo>
                  <a:pt x="935" y="1731"/>
                  <a:pt x="936" y="1728"/>
                  <a:pt x="938" y="1728"/>
                </a:cubicBezTo>
                <a:cubicBezTo>
                  <a:pt x="950" y="1722"/>
                  <a:pt x="950" y="1722"/>
                  <a:pt x="940" y="1712"/>
                </a:cubicBezTo>
                <a:cubicBezTo>
                  <a:pt x="939" y="1711"/>
                  <a:pt x="938" y="1710"/>
                  <a:pt x="937" y="1708"/>
                </a:cubicBezTo>
                <a:cubicBezTo>
                  <a:pt x="936" y="1707"/>
                  <a:pt x="937" y="1706"/>
                  <a:pt x="936" y="1704"/>
                </a:cubicBezTo>
                <a:cubicBezTo>
                  <a:pt x="946" y="1705"/>
                  <a:pt x="956" y="1705"/>
                  <a:pt x="966" y="1706"/>
                </a:cubicBezTo>
                <a:cubicBezTo>
                  <a:pt x="964" y="1713"/>
                  <a:pt x="958" y="1710"/>
                  <a:pt x="954" y="1712"/>
                </a:cubicBezTo>
                <a:cubicBezTo>
                  <a:pt x="958" y="1717"/>
                  <a:pt x="962" y="1725"/>
                  <a:pt x="965" y="1727"/>
                </a:cubicBezTo>
                <a:cubicBezTo>
                  <a:pt x="982" y="1736"/>
                  <a:pt x="980" y="1753"/>
                  <a:pt x="987" y="1765"/>
                </a:cubicBezTo>
                <a:cubicBezTo>
                  <a:pt x="989" y="1768"/>
                  <a:pt x="990" y="1771"/>
                  <a:pt x="990" y="1774"/>
                </a:cubicBezTo>
                <a:cubicBezTo>
                  <a:pt x="991" y="1780"/>
                  <a:pt x="998" y="1787"/>
                  <a:pt x="992" y="1792"/>
                </a:cubicBezTo>
                <a:cubicBezTo>
                  <a:pt x="986" y="1796"/>
                  <a:pt x="980" y="1789"/>
                  <a:pt x="974" y="1787"/>
                </a:cubicBezTo>
                <a:cubicBezTo>
                  <a:pt x="967" y="1786"/>
                  <a:pt x="971" y="1784"/>
                  <a:pt x="974" y="1782"/>
                </a:cubicBezTo>
                <a:cubicBezTo>
                  <a:pt x="976" y="1780"/>
                  <a:pt x="974" y="1777"/>
                  <a:pt x="973" y="1777"/>
                </a:cubicBezTo>
                <a:cubicBezTo>
                  <a:pt x="960" y="1773"/>
                  <a:pt x="950" y="1763"/>
                  <a:pt x="938" y="1757"/>
                </a:cubicBezTo>
                <a:cubicBezTo>
                  <a:pt x="933" y="1754"/>
                  <a:pt x="929" y="1756"/>
                  <a:pt x="925" y="1761"/>
                </a:cubicBezTo>
                <a:cubicBezTo>
                  <a:pt x="919" y="1767"/>
                  <a:pt x="913" y="1768"/>
                  <a:pt x="908" y="1758"/>
                </a:cubicBezTo>
                <a:close/>
                <a:moveTo>
                  <a:pt x="911" y="1868"/>
                </a:moveTo>
                <a:cubicBezTo>
                  <a:pt x="927" y="1863"/>
                  <a:pt x="924" y="1845"/>
                  <a:pt x="929" y="1832"/>
                </a:cubicBezTo>
                <a:cubicBezTo>
                  <a:pt x="946" y="1842"/>
                  <a:pt x="954" y="1860"/>
                  <a:pt x="969" y="1873"/>
                </a:cubicBezTo>
                <a:cubicBezTo>
                  <a:pt x="961" y="1878"/>
                  <a:pt x="952" y="1877"/>
                  <a:pt x="948" y="1886"/>
                </a:cubicBezTo>
                <a:cubicBezTo>
                  <a:pt x="945" y="1892"/>
                  <a:pt x="935" y="1885"/>
                  <a:pt x="933" y="1881"/>
                </a:cubicBezTo>
                <a:cubicBezTo>
                  <a:pt x="927" y="1872"/>
                  <a:pt x="920" y="1868"/>
                  <a:pt x="911" y="1868"/>
                </a:cubicBezTo>
                <a:close/>
                <a:moveTo>
                  <a:pt x="1049" y="2006"/>
                </a:moveTo>
                <a:cubicBezTo>
                  <a:pt x="1047" y="2018"/>
                  <a:pt x="1035" y="2006"/>
                  <a:pt x="1027" y="2010"/>
                </a:cubicBezTo>
                <a:cubicBezTo>
                  <a:pt x="1020" y="2014"/>
                  <a:pt x="1011" y="2014"/>
                  <a:pt x="1003" y="2015"/>
                </a:cubicBezTo>
                <a:cubicBezTo>
                  <a:pt x="997" y="2016"/>
                  <a:pt x="992" y="2018"/>
                  <a:pt x="988" y="2012"/>
                </a:cubicBezTo>
                <a:cubicBezTo>
                  <a:pt x="983" y="2001"/>
                  <a:pt x="968" y="2012"/>
                  <a:pt x="964" y="1998"/>
                </a:cubicBezTo>
                <a:cubicBezTo>
                  <a:pt x="970" y="1995"/>
                  <a:pt x="975" y="1999"/>
                  <a:pt x="980" y="2001"/>
                </a:cubicBezTo>
                <a:cubicBezTo>
                  <a:pt x="983" y="2003"/>
                  <a:pt x="986" y="2007"/>
                  <a:pt x="989" y="2002"/>
                </a:cubicBezTo>
                <a:cubicBezTo>
                  <a:pt x="991" y="1998"/>
                  <a:pt x="990" y="1993"/>
                  <a:pt x="986" y="1990"/>
                </a:cubicBezTo>
                <a:cubicBezTo>
                  <a:pt x="977" y="1983"/>
                  <a:pt x="966" y="1985"/>
                  <a:pt x="957" y="1985"/>
                </a:cubicBezTo>
                <a:cubicBezTo>
                  <a:pt x="949" y="1986"/>
                  <a:pt x="942" y="1982"/>
                  <a:pt x="934" y="1982"/>
                </a:cubicBezTo>
                <a:cubicBezTo>
                  <a:pt x="939" y="1967"/>
                  <a:pt x="974" y="1968"/>
                  <a:pt x="950" y="1943"/>
                </a:cubicBezTo>
                <a:cubicBezTo>
                  <a:pt x="961" y="1945"/>
                  <a:pt x="974" y="1953"/>
                  <a:pt x="977" y="1961"/>
                </a:cubicBezTo>
                <a:cubicBezTo>
                  <a:pt x="979" y="1969"/>
                  <a:pt x="984" y="1973"/>
                  <a:pt x="989" y="1979"/>
                </a:cubicBezTo>
                <a:cubicBezTo>
                  <a:pt x="1000" y="1992"/>
                  <a:pt x="1025" y="1988"/>
                  <a:pt x="1031" y="1972"/>
                </a:cubicBezTo>
                <a:cubicBezTo>
                  <a:pt x="1033" y="1975"/>
                  <a:pt x="1036" y="1978"/>
                  <a:pt x="1038" y="1981"/>
                </a:cubicBezTo>
                <a:cubicBezTo>
                  <a:pt x="1042" y="1989"/>
                  <a:pt x="1051" y="1999"/>
                  <a:pt x="1049" y="2006"/>
                </a:cubicBezTo>
                <a:close/>
                <a:moveTo>
                  <a:pt x="1148" y="1825"/>
                </a:moveTo>
                <a:cubicBezTo>
                  <a:pt x="1152" y="1820"/>
                  <a:pt x="1154" y="1826"/>
                  <a:pt x="1157" y="1827"/>
                </a:cubicBezTo>
                <a:cubicBezTo>
                  <a:pt x="1169" y="1833"/>
                  <a:pt x="1172" y="1824"/>
                  <a:pt x="1169" y="1816"/>
                </a:cubicBezTo>
                <a:cubicBezTo>
                  <a:pt x="1166" y="1807"/>
                  <a:pt x="1172" y="1805"/>
                  <a:pt x="1177" y="1805"/>
                </a:cubicBezTo>
                <a:cubicBezTo>
                  <a:pt x="1183" y="1805"/>
                  <a:pt x="1188" y="1792"/>
                  <a:pt x="1196" y="1807"/>
                </a:cubicBezTo>
                <a:cubicBezTo>
                  <a:pt x="1204" y="1822"/>
                  <a:pt x="1210" y="1836"/>
                  <a:pt x="1210" y="1853"/>
                </a:cubicBezTo>
                <a:cubicBezTo>
                  <a:pt x="1210" y="1859"/>
                  <a:pt x="1207" y="1870"/>
                  <a:pt x="1223" y="1861"/>
                </a:cubicBezTo>
                <a:cubicBezTo>
                  <a:pt x="1214" y="1873"/>
                  <a:pt x="1208" y="1872"/>
                  <a:pt x="1199" y="1867"/>
                </a:cubicBezTo>
                <a:cubicBezTo>
                  <a:pt x="1186" y="1859"/>
                  <a:pt x="1173" y="1854"/>
                  <a:pt x="1159" y="1849"/>
                </a:cubicBezTo>
                <a:cubicBezTo>
                  <a:pt x="1154" y="1847"/>
                  <a:pt x="1150" y="1844"/>
                  <a:pt x="1147" y="1840"/>
                </a:cubicBezTo>
                <a:cubicBezTo>
                  <a:pt x="1144" y="1835"/>
                  <a:pt x="1145" y="1829"/>
                  <a:pt x="1148" y="1825"/>
                </a:cubicBezTo>
                <a:close/>
                <a:moveTo>
                  <a:pt x="1090" y="261"/>
                </a:moveTo>
                <a:cubicBezTo>
                  <a:pt x="1092" y="249"/>
                  <a:pt x="1094" y="237"/>
                  <a:pt x="1106" y="229"/>
                </a:cubicBezTo>
                <a:cubicBezTo>
                  <a:pt x="1107" y="228"/>
                  <a:pt x="1109" y="228"/>
                  <a:pt x="1110" y="227"/>
                </a:cubicBezTo>
                <a:cubicBezTo>
                  <a:pt x="1119" y="219"/>
                  <a:pt x="1128" y="221"/>
                  <a:pt x="1131" y="233"/>
                </a:cubicBezTo>
                <a:cubicBezTo>
                  <a:pt x="1132" y="236"/>
                  <a:pt x="1139" y="246"/>
                  <a:pt x="1124" y="246"/>
                </a:cubicBezTo>
                <a:cubicBezTo>
                  <a:pt x="1118" y="246"/>
                  <a:pt x="1100" y="244"/>
                  <a:pt x="1101" y="262"/>
                </a:cubicBezTo>
                <a:cubicBezTo>
                  <a:pt x="1101" y="265"/>
                  <a:pt x="1097" y="265"/>
                  <a:pt x="1095" y="265"/>
                </a:cubicBezTo>
                <a:cubicBezTo>
                  <a:pt x="1092" y="265"/>
                  <a:pt x="1089" y="265"/>
                  <a:pt x="1090" y="261"/>
                </a:cubicBezTo>
                <a:close/>
                <a:moveTo>
                  <a:pt x="1091" y="1937"/>
                </a:moveTo>
                <a:cubicBezTo>
                  <a:pt x="1083" y="1935"/>
                  <a:pt x="1084" y="1943"/>
                  <a:pt x="1082" y="1948"/>
                </a:cubicBezTo>
                <a:cubicBezTo>
                  <a:pt x="1080" y="1953"/>
                  <a:pt x="1077" y="1956"/>
                  <a:pt x="1072" y="1950"/>
                </a:cubicBezTo>
                <a:cubicBezTo>
                  <a:pt x="1064" y="1940"/>
                  <a:pt x="1065" y="1919"/>
                  <a:pt x="1072" y="1909"/>
                </a:cubicBezTo>
                <a:cubicBezTo>
                  <a:pt x="1078" y="1901"/>
                  <a:pt x="1068" y="1890"/>
                  <a:pt x="1076" y="1881"/>
                </a:cubicBezTo>
                <a:cubicBezTo>
                  <a:pt x="1078" y="1880"/>
                  <a:pt x="1071" y="1876"/>
                  <a:pt x="1064" y="1875"/>
                </a:cubicBezTo>
                <a:cubicBezTo>
                  <a:pt x="1079" y="1862"/>
                  <a:pt x="1096" y="1850"/>
                  <a:pt x="1092" y="1828"/>
                </a:cubicBezTo>
                <a:cubicBezTo>
                  <a:pt x="1093" y="1835"/>
                  <a:pt x="1103" y="1837"/>
                  <a:pt x="1102" y="1843"/>
                </a:cubicBezTo>
                <a:cubicBezTo>
                  <a:pt x="1101" y="1849"/>
                  <a:pt x="1097" y="1855"/>
                  <a:pt x="1101" y="1862"/>
                </a:cubicBezTo>
                <a:cubicBezTo>
                  <a:pt x="1103" y="1865"/>
                  <a:pt x="1099" y="1864"/>
                  <a:pt x="1097" y="1864"/>
                </a:cubicBezTo>
                <a:cubicBezTo>
                  <a:pt x="1093" y="1864"/>
                  <a:pt x="1089" y="1865"/>
                  <a:pt x="1088" y="1869"/>
                </a:cubicBezTo>
                <a:cubicBezTo>
                  <a:pt x="1088" y="1874"/>
                  <a:pt x="1091" y="1878"/>
                  <a:pt x="1096" y="1880"/>
                </a:cubicBezTo>
                <a:cubicBezTo>
                  <a:pt x="1102" y="1882"/>
                  <a:pt x="1106" y="1886"/>
                  <a:pt x="1101" y="1897"/>
                </a:cubicBezTo>
                <a:cubicBezTo>
                  <a:pt x="1100" y="1886"/>
                  <a:pt x="1095" y="1884"/>
                  <a:pt x="1089" y="1887"/>
                </a:cubicBezTo>
                <a:cubicBezTo>
                  <a:pt x="1085" y="1889"/>
                  <a:pt x="1077" y="1885"/>
                  <a:pt x="1078" y="1892"/>
                </a:cubicBezTo>
                <a:cubicBezTo>
                  <a:pt x="1078" y="1900"/>
                  <a:pt x="1079" y="1911"/>
                  <a:pt x="1087" y="1915"/>
                </a:cubicBezTo>
                <a:cubicBezTo>
                  <a:pt x="1093" y="1918"/>
                  <a:pt x="1097" y="1923"/>
                  <a:pt x="1102" y="1927"/>
                </a:cubicBezTo>
                <a:cubicBezTo>
                  <a:pt x="1106" y="1931"/>
                  <a:pt x="1114" y="1932"/>
                  <a:pt x="1120" y="1934"/>
                </a:cubicBezTo>
                <a:cubicBezTo>
                  <a:pt x="1110" y="1934"/>
                  <a:pt x="1101" y="1941"/>
                  <a:pt x="1091" y="1937"/>
                </a:cubicBezTo>
                <a:close/>
                <a:moveTo>
                  <a:pt x="1347" y="2375"/>
                </a:moveTo>
                <a:cubicBezTo>
                  <a:pt x="1334" y="2390"/>
                  <a:pt x="1327" y="2403"/>
                  <a:pt x="1326" y="2422"/>
                </a:cubicBezTo>
                <a:cubicBezTo>
                  <a:pt x="1326" y="2431"/>
                  <a:pt x="1331" y="2445"/>
                  <a:pt x="1323" y="2448"/>
                </a:cubicBezTo>
                <a:cubicBezTo>
                  <a:pt x="1315" y="2451"/>
                  <a:pt x="1309" y="2438"/>
                  <a:pt x="1303" y="2431"/>
                </a:cubicBezTo>
                <a:cubicBezTo>
                  <a:pt x="1279" y="2407"/>
                  <a:pt x="1261" y="2378"/>
                  <a:pt x="1242" y="2349"/>
                </a:cubicBezTo>
                <a:cubicBezTo>
                  <a:pt x="1224" y="2320"/>
                  <a:pt x="1208" y="2291"/>
                  <a:pt x="1195" y="2260"/>
                </a:cubicBezTo>
                <a:cubicBezTo>
                  <a:pt x="1179" y="2223"/>
                  <a:pt x="1156" y="2189"/>
                  <a:pt x="1149" y="2148"/>
                </a:cubicBezTo>
                <a:cubicBezTo>
                  <a:pt x="1144" y="2114"/>
                  <a:pt x="1131" y="2082"/>
                  <a:pt x="1121" y="2049"/>
                </a:cubicBezTo>
                <a:cubicBezTo>
                  <a:pt x="1119" y="2042"/>
                  <a:pt x="1119" y="2034"/>
                  <a:pt x="1124" y="2029"/>
                </a:cubicBezTo>
                <a:cubicBezTo>
                  <a:pt x="1130" y="2024"/>
                  <a:pt x="1136" y="2027"/>
                  <a:pt x="1143" y="2030"/>
                </a:cubicBezTo>
                <a:cubicBezTo>
                  <a:pt x="1148" y="2033"/>
                  <a:pt x="1156" y="2038"/>
                  <a:pt x="1151" y="2025"/>
                </a:cubicBezTo>
                <a:cubicBezTo>
                  <a:pt x="1149" y="2021"/>
                  <a:pt x="1150" y="2020"/>
                  <a:pt x="1154" y="2020"/>
                </a:cubicBezTo>
                <a:cubicBezTo>
                  <a:pt x="1168" y="2022"/>
                  <a:pt x="1153" y="2011"/>
                  <a:pt x="1159" y="2008"/>
                </a:cubicBezTo>
                <a:cubicBezTo>
                  <a:pt x="1165" y="2005"/>
                  <a:pt x="1171" y="2012"/>
                  <a:pt x="1177" y="2008"/>
                </a:cubicBezTo>
                <a:cubicBezTo>
                  <a:pt x="1178" y="2007"/>
                  <a:pt x="1179" y="2005"/>
                  <a:pt x="1179" y="2004"/>
                </a:cubicBezTo>
                <a:cubicBezTo>
                  <a:pt x="1179" y="1988"/>
                  <a:pt x="1188" y="1990"/>
                  <a:pt x="1199" y="1996"/>
                </a:cubicBezTo>
                <a:cubicBezTo>
                  <a:pt x="1203" y="1981"/>
                  <a:pt x="1179" y="1982"/>
                  <a:pt x="1186" y="1967"/>
                </a:cubicBezTo>
                <a:cubicBezTo>
                  <a:pt x="1197" y="1969"/>
                  <a:pt x="1208" y="1974"/>
                  <a:pt x="1219" y="1966"/>
                </a:cubicBezTo>
                <a:cubicBezTo>
                  <a:pt x="1225" y="1961"/>
                  <a:pt x="1230" y="1971"/>
                  <a:pt x="1234" y="1975"/>
                </a:cubicBezTo>
                <a:cubicBezTo>
                  <a:pt x="1236" y="1977"/>
                  <a:pt x="1236" y="1982"/>
                  <a:pt x="1240" y="1981"/>
                </a:cubicBezTo>
                <a:cubicBezTo>
                  <a:pt x="1244" y="1979"/>
                  <a:pt x="1244" y="1975"/>
                  <a:pt x="1243" y="1972"/>
                </a:cubicBezTo>
                <a:cubicBezTo>
                  <a:pt x="1239" y="1965"/>
                  <a:pt x="1239" y="1961"/>
                  <a:pt x="1249" y="1960"/>
                </a:cubicBezTo>
                <a:cubicBezTo>
                  <a:pt x="1259" y="1959"/>
                  <a:pt x="1255" y="1953"/>
                  <a:pt x="1250" y="1950"/>
                </a:cubicBezTo>
                <a:cubicBezTo>
                  <a:pt x="1243" y="1946"/>
                  <a:pt x="1240" y="1940"/>
                  <a:pt x="1240" y="1933"/>
                </a:cubicBezTo>
                <a:cubicBezTo>
                  <a:pt x="1254" y="1931"/>
                  <a:pt x="1268" y="1934"/>
                  <a:pt x="1281" y="1936"/>
                </a:cubicBezTo>
                <a:cubicBezTo>
                  <a:pt x="1287" y="1937"/>
                  <a:pt x="1288" y="1944"/>
                  <a:pt x="1290" y="1949"/>
                </a:cubicBezTo>
                <a:cubicBezTo>
                  <a:pt x="1292" y="1953"/>
                  <a:pt x="1295" y="1957"/>
                  <a:pt x="1301" y="1957"/>
                </a:cubicBezTo>
                <a:cubicBezTo>
                  <a:pt x="1307" y="1957"/>
                  <a:pt x="1306" y="1951"/>
                  <a:pt x="1306" y="1947"/>
                </a:cubicBezTo>
                <a:cubicBezTo>
                  <a:pt x="1307" y="1945"/>
                  <a:pt x="1307" y="1942"/>
                  <a:pt x="1311" y="1942"/>
                </a:cubicBezTo>
                <a:cubicBezTo>
                  <a:pt x="1314" y="1943"/>
                  <a:pt x="1315" y="1944"/>
                  <a:pt x="1317" y="1947"/>
                </a:cubicBezTo>
                <a:cubicBezTo>
                  <a:pt x="1322" y="1956"/>
                  <a:pt x="1325" y="1974"/>
                  <a:pt x="1340" y="1954"/>
                </a:cubicBezTo>
                <a:cubicBezTo>
                  <a:pt x="1342" y="1951"/>
                  <a:pt x="1346" y="1956"/>
                  <a:pt x="1348" y="1958"/>
                </a:cubicBezTo>
                <a:cubicBezTo>
                  <a:pt x="1362" y="1968"/>
                  <a:pt x="1361" y="1984"/>
                  <a:pt x="1363" y="1999"/>
                </a:cubicBezTo>
                <a:cubicBezTo>
                  <a:pt x="1368" y="2029"/>
                  <a:pt x="1370" y="2058"/>
                  <a:pt x="1357" y="2087"/>
                </a:cubicBezTo>
                <a:cubicBezTo>
                  <a:pt x="1355" y="2093"/>
                  <a:pt x="1351" y="2093"/>
                  <a:pt x="1346" y="2095"/>
                </a:cubicBezTo>
                <a:cubicBezTo>
                  <a:pt x="1342" y="2097"/>
                  <a:pt x="1339" y="2102"/>
                  <a:pt x="1341" y="2107"/>
                </a:cubicBezTo>
                <a:cubicBezTo>
                  <a:pt x="1343" y="2113"/>
                  <a:pt x="1348" y="2110"/>
                  <a:pt x="1351" y="2107"/>
                </a:cubicBezTo>
                <a:cubicBezTo>
                  <a:pt x="1358" y="2102"/>
                  <a:pt x="1360" y="2107"/>
                  <a:pt x="1363" y="2112"/>
                </a:cubicBezTo>
                <a:cubicBezTo>
                  <a:pt x="1369" y="2123"/>
                  <a:pt x="1371" y="2137"/>
                  <a:pt x="1371" y="2150"/>
                </a:cubicBezTo>
                <a:cubicBezTo>
                  <a:pt x="1371" y="2178"/>
                  <a:pt x="1373" y="2206"/>
                  <a:pt x="1371" y="2234"/>
                </a:cubicBezTo>
                <a:cubicBezTo>
                  <a:pt x="1370" y="2250"/>
                  <a:pt x="1373" y="2266"/>
                  <a:pt x="1364" y="2281"/>
                </a:cubicBezTo>
                <a:cubicBezTo>
                  <a:pt x="1361" y="2285"/>
                  <a:pt x="1361" y="2290"/>
                  <a:pt x="1365" y="2294"/>
                </a:cubicBezTo>
                <a:cubicBezTo>
                  <a:pt x="1373" y="2301"/>
                  <a:pt x="1372" y="2308"/>
                  <a:pt x="1373" y="2319"/>
                </a:cubicBezTo>
                <a:cubicBezTo>
                  <a:pt x="1373" y="2343"/>
                  <a:pt x="1360" y="2361"/>
                  <a:pt x="1347" y="2375"/>
                </a:cubicBezTo>
                <a:close/>
                <a:moveTo>
                  <a:pt x="1587" y="1975"/>
                </a:moveTo>
                <a:cubicBezTo>
                  <a:pt x="1574" y="2004"/>
                  <a:pt x="1557" y="2030"/>
                  <a:pt x="1531" y="2052"/>
                </a:cubicBezTo>
                <a:cubicBezTo>
                  <a:pt x="1513" y="2067"/>
                  <a:pt x="1499" y="2087"/>
                  <a:pt x="1485" y="2106"/>
                </a:cubicBezTo>
                <a:cubicBezTo>
                  <a:pt x="1475" y="2119"/>
                  <a:pt x="1464" y="2129"/>
                  <a:pt x="1452" y="2138"/>
                </a:cubicBezTo>
                <a:cubicBezTo>
                  <a:pt x="1444" y="2144"/>
                  <a:pt x="1435" y="2141"/>
                  <a:pt x="1434" y="2131"/>
                </a:cubicBezTo>
                <a:cubicBezTo>
                  <a:pt x="1434" y="2116"/>
                  <a:pt x="1427" y="2101"/>
                  <a:pt x="1432" y="2086"/>
                </a:cubicBezTo>
                <a:cubicBezTo>
                  <a:pt x="1433" y="2083"/>
                  <a:pt x="1434" y="2078"/>
                  <a:pt x="1432" y="2075"/>
                </a:cubicBezTo>
                <a:cubicBezTo>
                  <a:pt x="1425" y="2067"/>
                  <a:pt x="1429" y="2060"/>
                  <a:pt x="1434" y="2052"/>
                </a:cubicBezTo>
                <a:cubicBezTo>
                  <a:pt x="1437" y="2047"/>
                  <a:pt x="1439" y="2041"/>
                  <a:pt x="1428" y="2045"/>
                </a:cubicBezTo>
                <a:cubicBezTo>
                  <a:pt x="1424" y="2047"/>
                  <a:pt x="1422" y="2044"/>
                  <a:pt x="1421" y="2039"/>
                </a:cubicBezTo>
                <a:cubicBezTo>
                  <a:pt x="1416" y="2013"/>
                  <a:pt x="1416" y="1986"/>
                  <a:pt x="1416" y="1959"/>
                </a:cubicBezTo>
                <a:cubicBezTo>
                  <a:pt x="1416" y="1955"/>
                  <a:pt x="1418" y="1950"/>
                  <a:pt x="1420" y="1947"/>
                </a:cubicBezTo>
                <a:cubicBezTo>
                  <a:pt x="1429" y="1935"/>
                  <a:pt x="1434" y="1922"/>
                  <a:pt x="1425" y="1905"/>
                </a:cubicBezTo>
                <a:cubicBezTo>
                  <a:pt x="1436" y="1911"/>
                  <a:pt x="1441" y="1915"/>
                  <a:pt x="1448" y="1902"/>
                </a:cubicBezTo>
                <a:cubicBezTo>
                  <a:pt x="1451" y="1896"/>
                  <a:pt x="1466" y="1903"/>
                  <a:pt x="1474" y="1907"/>
                </a:cubicBezTo>
                <a:cubicBezTo>
                  <a:pt x="1477" y="1909"/>
                  <a:pt x="1478" y="1911"/>
                  <a:pt x="1480" y="1913"/>
                </a:cubicBezTo>
                <a:cubicBezTo>
                  <a:pt x="1484" y="1916"/>
                  <a:pt x="1490" y="1919"/>
                  <a:pt x="1494" y="1915"/>
                </a:cubicBezTo>
                <a:cubicBezTo>
                  <a:pt x="1499" y="1909"/>
                  <a:pt x="1494" y="1905"/>
                  <a:pt x="1489" y="1901"/>
                </a:cubicBezTo>
                <a:cubicBezTo>
                  <a:pt x="1495" y="1900"/>
                  <a:pt x="1502" y="1911"/>
                  <a:pt x="1506" y="1899"/>
                </a:cubicBezTo>
                <a:cubicBezTo>
                  <a:pt x="1507" y="1897"/>
                  <a:pt x="1509" y="1899"/>
                  <a:pt x="1509" y="1901"/>
                </a:cubicBezTo>
                <a:cubicBezTo>
                  <a:pt x="1515" y="1922"/>
                  <a:pt x="1528" y="1908"/>
                  <a:pt x="1539" y="1907"/>
                </a:cubicBezTo>
                <a:cubicBezTo>
                  <a:pt x="1535" y="1915"/>
                  <a:pt x="1537" y="1921"/>
                  <a:pt x="1543" y="1927"/>
                </a:cubicBezTo>
                <a:cubicBezTo>
                  <a:pt x="1548" y="1932"/>
                  <a:pt x="1550" y="1935"/>
                  <a:pt x="1540" y="1935"/>
                </a:cubicBezTo>
                <a:cubicBezTo>
                  <a:pt x="1538" y="1935"/>
                  <a:pt x="1534" y="1934"/>
                  <a:pt x="1534" y="1938"/>
                </a:cubicBezTo>
                <a:cubicBezTo>
                  <a:pt x="1534" y="1940"/>
                  <a:pt x="1536" y="1942"/>
                  <a:pt x="1537" y="1944"/>
                </a:cubicBezTo>
                <a:cubicBezTo>
                  <a:pt x="1545" y="1952"/>
                  <a:pt x="1556" y="1953"/>
                  <a:pt x="1564" y="1949"/>
                </a:cubicBezTo>
                <a:cubicBezTo>
                  <a:pt x="1573" y="1944"/>
                  <a:pt x="1570" y="1935"/>
                  <a:pt x="1564" y="1927"/>
                </a:cubicBezTo>
                <a:cubicBezTo>
                  <a:pt x="1561" y="1924"/>
                  <a:pt x="1563" y="1920"/>
                  <a:pt x="1564" y="1917"/>
                </a:cubicBezTo>
                <a:cubicBezTo>
                  <a:pt x="1577" y="1924"/>
                  <a:pt x="1581" y="1939"/>
                  <a:pt x="1591" y="1949"/>
                </a:cubicBezTo>
                <a:cubicBezTo>
                  <a:pt x="1598" y="1955"/>
                  <a:pt x="1590" y="1967"/>
                  <a:pt x="1587" y="1975"/>
                </a:cubicBezTo>
                <a:close/>
                <a:moveTo>
                  <a:pt x="1589" y="142"/>
                </a:moveTo>
                <a:cubicBezTo>
                  <a:pt x="1587" y="138"/>
                  <a:pt x="1591" y="139"/>
                  <a:pt x="1592" y="137"/>
                </a:cubicBezTo>
                <a:cubicBezTo>
                  <a:pt x="1595" y="132"/>
                  <a:pt x="1602" y="125"/>
                  <a:pt x="1598" y="123"/>
                </a:cubicBezTo>
                <a:cubicBezTo>
                  <a:pt x="1591" y="120"/>
                  <a:pt x="1582" y="117"/>
                  <a:pt x="1574" y="121"/>
                </a:cubicBezTo>
                <a:cubicBezTo>
                  <a:pt x="1570" y="123"/>
                  <a:pt x="1575" y="126"/>
                  <a:pt x="1574" y="129"/>
                </a:cubicBezTo>
                <a:cubicBezTo>
                  <a:pt x="1574" y="133"/>
                  <a:pt x="1572" y="136"/>
                  <a:pt x="1568" y="134"/>
                </a:cubicBezTo>
                <a:cubicBezTo>
                  <a:pt x="1566" y="133"/>
                  <a:pt x="1560" y="135"/>
                  <a:pt x="1562" y="129"/>
                </a:cubicBezTo>
                <a:cubicBezTo>
                  <a:pt x="1565" y="121"/>
                  <a:pt x="1562" y="108"/>
                  <a:pt x="1578" y="112"/>
                </a:cubicBezTo>
                <a:cubicBezTo>
                  <a:pt x="1579" y="105"/>
                  <a:pt x="1571" y="106"/>
                  <a:pt x="1569" y="101"/>
                </a:cubicBezTo>
                <a:cubicBezTo>
                  <a:pt x="1588" y="99"/>
                  <a:pt x="1600" y="108"/>
                  <a:pt x="1603" y="124"/>
                </a:cubicBezTo>
                <a:cubicBezTo>
                  <a:pt x="1604" y="128"/>
                  <a:pt x="1607" y="132"/>
                  <a:pt x="1610" y="130"/>
                </a:cubicBezTo>
                <a:cubicBezTo>
                  <a:pt x="1622" y="118"/>
                  <a:pt x="1624" y="129"/>
                  <a:pt x="1628" y="137"/>
                </a:cubicBezTo>
                <a:cubicBezTo>
                  <a:pt x="1630" y="141"/>
                  <a:pt x="1635" y="136"/>
                  <a:pt x="1638" y="144"/>
                </a:cubicBezTo>
                <a:cubicBezTo>
                  <a:pt x="1621" y="137"/>
                  <a:pt x="1605" y="136"/>
                  <a:pt x="1589" y="142"/>
                </a:cubicBezTo>
                <a:close/>
                <a:moveTo>
                  <a:pt x="1813" y="259"/>
                </a:moveTo>
                <a:cubicBezTo>
                  <a:pt x="1810" y="263"/>
                  <a:pt x="1807" y="258"/>
                  <a:pt x="1804" y="257"/>
                </a:cubicBezTo>
                <a:cubicBezTo>
                  <a:pt x="1802" y="257"/>
                  <a:pt x="1801" y="256"/>
                  <a:pt x="1800" y="255"/>
                </a:cubicBezTo>
                <a:cubicBezTo>
                  <a:pt x="1780" y="251"/>
                  <a:pt x="1779" y="243"/>
                  <a:pt x="1793" y="227"/>
                </a:cubicBezTo>
                <a:cubicBezTo>
                  <a:pt x="1794" y="225"/>
                  <a:pt x="1795" y="223"/>
                  <a:pt x="1797" y="220"/>
                </a:cubicBezTo>
                <a:cubicBezTo>
                  <a:pt x="1804" y="229"/>
                  <a:pt x="1803" y="241"/>
                  <a:pt x="1814" y="246"/>
                </a:cubicBezTo>
                <a:cubicBezTo>
                  <a:pt x="1817" y="247"/>
                  <a:pt x="1816" y="256"/>
                  <a:pt x="1813" y="259"/>
                </a:cubicBezTo>
                <a:close/>
                <a:moveTo>
                  <a:pt x="2026" y="1895"/>
                </a:moveTo>
                <a:cubicBezTo>
                  <a:pt x="2025" y="1889"/>
                  <a:pt x="2018" y="1890"/>
                  <a:pt x="2014" y="1887"/>
                </a:cubicBezTo>
                <a:cubicBezTo>
                  <a:pt x="2007" y="1898"/>
                  <a:pt x="2001" y="1890"/>
                  <a:pt x="1995" y="1887"/>
                </a:cubicBezTo>
                <a:cubicBezTo>
                  <a:pt x="1993" y="1886"/>
                  <a:pt x="1990" y="1887"/>
                  <a:pt x="1987" y="1888"/>
                </a:cubicBezTo>
                <a:cubicBezTo>
                  <a:pt x="1995" y="1903"/>
                  <a:pt x="1979" y="1899"/>
                  <a:pt x="1975" y="1902"/>
                </a:cubicBezTo>
                <a:cubicBezTo>
                  <a:pt x="1967" y="1907"/>
                  <a:pt x="1966" y="1917"/>
                  <a:pt x="1959" y="1922"/>
                </a:cubicBezTo>
                <a:cubicBezTo>
                  <a:pt x="1953" y="1926"/>
                  <a:pt x="1950" y="1931"/>
                  <a:pt x="1942" y="1930"/>
                </a:cubicBezTo>
                <a:cubicBezTo>
                  <a:pt x="1934" y="1929"/>
                  <a:pt x="1932" y="1925"/>
                  <a:pt x="1934" y="1919"/>
                </a:cubicBezTo>
                <a:cubicBezTo>
                  <a:pt x="1936" y="1915"/>
                  <a:pt x="1933" y="1905"/>
                  <a:pt x="1945" y="1909"/>
                </a:cubicBezTo>
                <a:cubicBezTo>
                  <a:pt x="1952" y="1912"/>
                  <a:pt x="1962" y="1911"/>
                  <a:pt x="1966" y="1903"/>
                </a:cubicBezTo>
                <a:cubicBezTo>
                  <a:pt x="1969" y="1896"/>
                  <a:pt x="1962" y="1890"/>
                  <a:pt x="1958" y="1884"/>
                </a:cubicBezTo>
                <a:cubicBezTo>
                  <a:pt x="1955" y="1880"/>
                  <a:pt x="1949" y="1880"/>
                  <a:pt x="1948" y="1873"/>
                </a:cubicBezTo>
                <a:cubicBezTo>
                  <a:pt x="1964" y="1875"/>
                  <a:pt x="1973" y="1870"/>
                  <a:pt x="1969" y="1852"/>
                </a:cubicBezTo>
                <a:cubicBezTo>
                  <a:pt x="1969" y="1850"/>
                  <a:pt x="1977" y="1840"/>
                  <a:pt x="1984" y="1836"/>
                </a:cubicBezTo>
                <a:cubicBezTo>
                  <a:pt x="1978" y="1847"/>
                  <a:pt x="1986" y="1861"/>
                  <a:pt x="1977" y="1872"/>
                </a:cubicBezTo>
                <a:cubicBezTo>
                  <a:pt x="1975" y="1875"/>
                  <a:pt x="1975" y="1879"/>
                  <a:pt x="1978" y="1881"/>
                </a:cubicBezTo>
                <a:cubicBezTo>
                  <a:pt x="1981" y="1882"/>
                  <a:pt x="1984" y="1881"/>
                  <a:pt x="1987" y="1878"/>
                </a:cubicBezTo>
                <a:cubicBezTo>
                  <a:pt x="2007" y="1864"/>
                  <a:pt x="2030" y="1870"/>
                  <a:pt x="2038" y="1894"/>
                </a:cubicBezTo>
                <a:cubicBezTo>
                  <a:pt x="2040" y="1902"/>
                  <a:pt x="2045" y="1898"/>
                  <a:pt x="2050" y="1900"/>
                </a:cubicBezTo>
                <a:cubicBezTo>
                  <a:pt x="2032" y="1913"/>
                  <a:pt x="2032" y="1913"/>
                  <a:pt x="2026" y="1895"/>
                </a:cubicBezTo>
                <a:close/>
                <a:moveTo>
                  <a:pt x="2220" y="1863"/>
                </a:moveTo>
                <a:cubicBezTo>
                  <a:pt x="2218" y="1853"/>
                  <a:pt x="2211" y="1855"/>
                  <a:pt x="2206" y="1856"/>
                </a:cubicBezTo>
                <a:cubicBezTo>
                  <a:pt x="2194" y="1858"/>
                  <a:pt x="2187" y="1864"/>
                  <a:pt x="2187" y="1877"/>
                </a:cubicBezTo>
                <a:cubicBezTo>
                  <a:pt x="2162" y="1872"/>
                  <a:pt x="2167" y="1849"/>
                  <a:pt x="2158" y="1833"/>
                </a:cubicBezTo>
                <a:cubicBezTo>
                  <a:pt x="2169" y="1834"/>
                  <a:pt x="2180" y="1832"/>
                  <a:pt x="2188" y="1844"/>
                </a:cubicBezTo>
                <a:cubicBezTo>
                  <a:pt x="2190" y="1847"/>
                  <a:pt x="2206" y="1858"/>
                  <a:pt x="2207" y="1838"/>
                </a:cubicBezTo>
                <a:cubicBezTo>
                  <a:pt x="2207" y="1835"/>
                  <a:pt x="2210" y="1832"/>
                  <a:pt x="2214" y="1833"/>
                </a:cubicBezTo>
                <a:cubicBezTo>
                  <a:pt x="2216" y="1833"/>
                  <a:pt x="2219" y="1836"/>
                  <a:pt x="2218" y="1836"/>
                </a:cubicBezTo>
                <a:cubicBezTo>
                  <a:pt x="2208" y="1846"/>
                  <a:pt x="2224" y="1852"/>
                  <a:pt x="2220" y="1863"/>
                </a:cubicBezTo>
                <a:close/>
                <a:moveTo>
                  <a:pt x="2559" y="934"/>
                </a:moveTo>
                <a:cubicBezTo>
                  <a:pt x="2546" y="934"/>
                  <a:pt x="2534" y="928"/>
                  <a:pt x="2521" y="936"/>
                </a:cubicBezTo>
                <a:cubicBezTo>
                  <a:pt x="2516" y="939"/>
                  <a:pt x="2515" y="934"/>
                  <a:pt x="2514" y="931"/>
                </a:cubicBezTo>
                <a:cubicBezTo>
                  <a:pt x="2509" y="920"/>
                  <a:pt x="2503" y="911"/>
                  <a:pt x="2494" y="902"/>
                </a:cubicBezTo>
                <a:cubicBezTo>
                  <a:pt x="2506" y="902"/>
                  <a:pt x="2518" y="909"/>
                  <a:pt x="2528" y="905"/>
                </a:cubicBezTo>
                <a:cubicBezTo>
                  <a:pt x="2538" y="901"/>
                  <a:pt x="2549" y="907"/>
                  <a:pt x="2559" y="901"/>
                </a:cubicBezTo>
                <a:cubicBezTo>
                  <a:pt x="2566" y="896"/>
                  <a:pt x="2576" y="902"/>
                  <a:pt x="2572" y="909"/>
                </a:cubicBezTo>
                <a:cubicBezTo>
                  <a:pt x="2565" y="926"/>
                  <a:pt x="2573" y="930"/>
                  <a:pt x="2588" y="930"/>
                </a:cubicBezTo>
                <a:cubicBezTo>
                  <a:pt x="2578" y="935"/>
                  <a:pt x="2569" y="933"/>
                  <a:pt x="2559" y="934"/>
                </a:cubicBezTo>
                <a:close/>
                <a:moveTo>
                  <a:pt x="2606" y="1367"/>
                </a:moveTo>
                <a:cubicBezTo>
                  <a:pt x="2601" y="1367"/>
                  <a:pt x="2597" y="1368"/>
                  <a:pt x="2598" y="1375"/>
                </a:cubicBezTo>
                <a:cubicBezTo>
                  <a:pt x="2599" y="1378"/>
                  <a:pt x="2599" y="1382"/>
                  <a:pt x="2594" y="1381"/>
                </a:cubicBezTo>
                <a:cubicBezTo>
                  <a:pt x="2590" y="1380"/>
                  <a:pt x="2588" y="1377"/>
                  <a:pt x="2589" y="1373"/>
                </a:cubicBezTo>
                <a:cubicBezTo>
                  <a:pt x="2592" y="1363"/>
                  <a:pt x="2588" y="1355"/>
                  <a:pt x="2580" y="1347"/>
                </a:cubicBezTo>
                <a:cubicBezTo>
                  <a:pt x="2578" y="1345"/>
                  <a:pt x="2570" y="1337"/>
                  <a:pt x="2576" y="1334"/>
                </a:cubicBezTo>
                <a:cubicBezTo>
                  <a:pt x="2583" y="1330"/>
                  <a:pt x="2584" y="1310"/>
                  <a:pt x="2598" y="1323"/>
                </a:cubicBezTo>
                <a:cubicBezTo>
                  <a:pt x="2600" y="1325"/>
                  <a:pt x="2604" y="1325"/>
                  <a:pt x="2606" y="1323"/>
                </a:cubicBezTo>
                <a:cubicBezTo>
                  <a:pt x="2609" y="1320"/>
                  <a:pt x="2605" y="1319"/>
                  <a:pt x="2603" y="1318"/>
                </a:cubicBezTo>
                <a:cubicBezTo>
                  <a:pt x="2600" y="1315"/>
                  <a:pt x="2603" y="1313"/>
                  <a:pt x="2605" y="1313"/>
                </a:cubicBezTo>
                <a:cubicBezTo>
                  <a:pt x="2618" y="1310"/>
                  <a:pt x="2626" y="1320"/>
                  <a:pt x="2636" y="1323"/>
                </a:cubicBezTo>
                <a:cubicBezTo>
                  <a:pt x="2633" y="1331"/>
                  <a:pt x="2635" y="1339"/>
                  <a:pt x="2637" y="1348"/>
                </a:cubicBezTo>
                <a:cubicBezTo>
                  <a:pt x="2622" y="1348"/>
                  <a:pt x="2617" y="1332"/>
                  <a:pt x="2604" y="1332"/>
                </a:cubicBezTo>
                <a:cubicBezTo>
                  <a:pt x="2600" y="1332"/>
                  <a:pt x="2594" y="1327"/>
                  <a:pt x="2592" y="1335"/>
                </a:cubicBezTo>
                <a:cubicBezTo>
                  <a:pt x="2591" y="1340"/>
                  <a:pt x="2592" y="1346"/>
                  <a:pt x="2598" y="1348"/>
                </a:cubicBezTo>
                <a:cubicBezTo>
                  <a:pt x="2607" y="1351"/>
                  <a:pt x="2611" y="1361"/>
                  <a:pt x="2620" y="1363"/>
                </a:cubicBezTo>
                <a:cubicBezTo>
                  <a:pt x="2615" y="1368"/>
                  <a:pt x="2610" y="1366"/>
                  <a:pt x="2606" y="1367"/>
                </a:cubicBezTo>
                <a:close/>
                <a:moveTo>
                  <a:pt x="838" y="1947"/>
                </a:moveTo>
                <a:cubicBezTo>
                  <a:pt x="833" y="1942"/>
                  <a:pt x="824" y="1943"/>
                  <a:pt x="822" y="1947"/>
                </a:cubicBezTo>
                <a:cubicBezTo>
                  <a:pt x="817" y="1959"/>
                  <a:pt x="810" y="1951"/>
                  <a:pt x="804" y="1949"/>
                </a:cubicBezTo>
                <a:cubicBezTo>
                  <a:pt x="795" y="1946"/>
                  <a:pt x="791" y="1949"/>
                  <a:pt x="790" y="1958"/>
                </a:cubicBezTo>
                <a:cubicBezTo>
                  <a:pt x="792" y="1964"/>
                  <a:pt x="791" y="1972"/>
                  <a:pt x="797" y="1976"/>
                </a:cubicBezTo>
                <a:cubicBezTo>
                  <a:pt x="802" y="1980"/>
                  <a:pt x="808" y="1982"/>
                  <a:pt x="809" y="1972"/>
                </a:cubicBezTo>
                <a:cubicBezTo>
                  <a:pt x="810" y="1969"/>
                  <a:pt x="807" y="1965"/>
                  <a:pt x="813" y="1964"/>
                </a:cubicBezTo>
                <a:cubicBezTo>
                  <a:pt x="818" y="1963"/>
                  <a:pt x="821" y="1964"/>
                  <a:pt x="823" y="1969"/>
                </a:cubicBezTo>
                <a:cubicBezTo>
                  <a:pt x="824" y="1972"/>
                  <a:pt x="827" y="1976"/>
                  <a:pt x="829" y="1975"/>
                </a:cubicBezTo>
                <a:cubicBezTo>
                  <a:pt x="835" y="1971"/>
                  <a:pt x="840" y="1966"/>
                  <a:pt x="843" y="1960"/>
                </a:cubicBezTo>
                <a:cubicBezTo>
                  <a:pt x="846" y="1955"/>
                  <a:pt x="842" y="1950"/>
                  <a:pt x="838" y="1947"/>
                </a:cubicBezTo>
                <a:close/>
              </a:path>
            </a:pathLst>
          </a:custGeom>
          <a:solidFill>
            <a:srgbClr val="305B0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 dirty="0">
              <a:latin typeface="微软雅黑" panose="020B0503020204020204" pitchFamily="34" charset="-122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0" y="5397213"/>
            <a:ext cx="12192000" cy="0"/>
          </a:xfrm>
          <a:prstGeom prst="line">
            <a:avLst/>
          </a:prstGeom>
          <a:ln w="19050">
            <a:solidFill>
              <a:srgbClr val="4481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624059" y="966785"/>
            <a:ext cx="5360821" cy="1589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335" spc="-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+400% Growth</a:t>
            </a:r>
            <a:endParaRPr lang="en-US" sz="5335" spc="-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en-US" altLang="zh-CN" sz="14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，做最用心的</a:t>
            </a:r>
            <a:r>
              <a:rPr lang="en-US" altLang="zh-CN" sz="14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，为创造价值而</a:t>
            </a:r>
            <a:r>
              <a:rPr lang="en-US" altLang="zh-CN" sz="14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r>
              <a:rPr lang="zh-CN" altLang="en-US" sz="14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。点击此出编辑文本内容，以表达您的项目详细资料，建议您在展示时采用微软雅黑字体。</a:t>
            </a:r>
            <a:endParaRPr lang="zh-CN" altLang="en-US" sz="146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203542" y="3122307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 Placeholder 1"/>
          <p:cNvSpPr txBox="1"/>
          <p:nvPr/>
        </p:nvSpPr>
        <p:spPr>
          <a:xfrm>
            <a:off x="4046906" y="3464149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bg1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bg1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15" name="矩形 27"/>
          <p:cNvSpPr>
            <a:spLocks noChangeArrowheads="1"/>
          </p:cNvSpPr>
          <p:nvPr/>
        </p:nvSpPr>
        <p:spPr bwMode="auto">
          <a:xfrm>
            <a:off x="635381" y="1999359"/>
            <a:ext cx="5263487" cy="496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en-US" altLang="zh-CN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，做最用心的</a:t>
            </a:r>
            <a:r>
              <a:rPr lang="en-US" altLang="zh-CN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，为创造价值而</a:t>
            </a:r>
            <a:r>
              <a:rPr lang="en-US" altLang="zh-CN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。点击此出编辑文本内容，以表达您的项目详细资料，建议您在展示时采用微软雅黑字体。</a:t>
            </a:r>
            <a:endParaRPr lang="zh-CN" alt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35381" y="1626958"/>
            <a:ext cx="1564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41872" y="4329813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 Placeholder 1"/>
          <p:cNvSpPr txBox="1"/>
          <p:nvPr/>
        </p:nvSpPr>
        <p:spPr>
          <a:xfrm>
            <a:off x="585236" y="4671655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178129" y="5557038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 Placeholder 1"/>
          <p:cNvSpPr txBox="1"/>
          <p:nvPr/>
        </p:nvSpPr>
        <p:spPr>
          <a:xfrm>
            <a:off x="4021493" y="5898880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689169" y="5557038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 Placeholder 1"/>
          <p:cNvSpPr txBox="1"/>
          <p:nvPr/>
        </p:nvSpPr>
        <p:spPr>
          <a:xfrm>
            <a:off x="8532533" y="5898880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20" name="Text Placeholder 2"/>
          <p:cNvSpPr txBox="1"/>
          <p:nvPr/>
        </p:nvSpPr>
        <p:spPr>
          <a:xfrm>
            <a:off x="720011" y="176631"/>
            <a:ext cx="2878940" cy="51433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en-US" altLang="zh-CN" sz="2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671470" y="2286000"/>
            <a:ext cx="45268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spc="23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PART 02</a:t>
            </a:r>
            <a:endParaRPr lang="zh-CN" altLang="en-US" sz="3200" spc="23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09698" y="3016735"/>
            <a:ext cx="54504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spc="230" dirty="0">
                <a:solidFill>
                  <a:srgbClr val="24440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4400" spc="230" dirty="0">
              <a:solidFill>
                <a:srgbClr val="24440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548026" y="3035290"/>
            <a:ext cx="4773770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6548026" y="3786176"/>
            <a:ext cx="4773770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6209698" y="3827589"/>
            <a:ext cx="54504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spc="1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THE PROFESSIONAL POWERPOINT TEMPLATE</a:t>
            </a:r>
            <a:endParaRPr lang="zh-CN" altLang="en-US" sz="1400" spc="1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823614" y="4135366"/>
            <a:ext cx="22225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spc="1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清新竹叶  简约实用  </a:t>
            </a:r>
            <a:endParaRPr lang="zh-CN" altLang="en-US" sz="1400" spc="1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/>
          <p:cNvSpPr/>
          <p:nvPr/>
        </p:nvSpPr>
        <p:spPr bwMode="auto">
          <a:xfrm>
            <a:off x="6856115" y="2914246"/>
            <a:ext cx="639249" cy="929328"/>
          </a:xfrm>
          <a:custGeom>
            <a:avLst/>
            <a:gdLst>
              <a:gd name="T0" fmla="*/ 476 w 476"/>
              <a:gd name="T1" fmla="*/ 0 h 692"/>
              <a:gd name="T2" fmla="*/ 0 w 476"/>
              <a:gd name="T3" fmla="*/ 559 h 692"/>
              <a:gd name="T4" fmla="*/ 78 w 476"/>
              <a:gd name="T5" fmla="*/ 692 h 692"/>
              <a:gd name="T6" fmla="*/ 476 w 476"/>
              <a:gd name="T7" fmla="*/ 0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76" h="692">
                <a:moveTo>
                  <a:pt x="476" y="0"/>
                </a:moveTo>
                <a:lnTo>
                  <a:pt x="0" y="559"/>
                </a:lnTo>
                <a:lnTo>
                  <a:pt x="78" y="692"/>
                </a:lnTo>
                <a:lnTo>
                  <a:pt x="47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30" name="Freeform 29"/>
          <p:cNvSpPr/>
          <p:nvPr/>
        </p:nvSpPr>
        <p:spPr bwMode="auto">
          <a:xfrm>
            <a:off x="6528433" y="4412990"/>
            <a:ext cx="102065" cy="181300"/>
          </a:xfrm>
          <a:custGeom>
            <a:avLst/>
            <a:gdLst>
              <a:gd name="T0" fmla="*/ 76 w 76"/>
              <a:gd name="T1" fmla="*/ 0 h 135"/>
              <a:gd name="T2" fmla="*/ 0 w 76"/>
              <a:gd name="T3" fmla="*/ 135 h 135"/>
              <a:gd name="T4" fmla="*/ 76 w 76"/>
              <a:gd name="T5" fmla="*/ 0 h 135"/>
              <a:gd name="T6" fmla="*/ 76 w 76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6" h="135">
                <a:moveTo>
                  <a:pt x="76" y="0"/>
                </a:moveTo>
                <a:lnTo>
                  <a:pt x="0" y="135"/>
                </a:lnTo>
                <a:lnTo>
                  <a:pt x="76" y="0"/>
                </a:lnTo>
                <a:lnTo>
                  <a:pt x="7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31" name="Freeform 30"/>
          <p:cNvSpPr/>
          <p:nvPr/>
        </p:nvSpPr>
        <p:spPr bwMode="auto">
          <a:xfrm>
            <a:off x="6528433" y="4412990"/>
            <a:ext cx="102065" cy="181300"/>
          </a:xfrm>
          <a:custGeom>
            <a:avLst/>
            <a:gdLst>
              <a:gd name="T0" fmla="*/ 76 w 76"/>
              <a:gd name="T1" fmla="*/ 0 h 135"/>
              <a:gd name="T2" fmla="*/ 0 w 76"/>
              <a:gd name="T3" fmla="*/ 135 h 135"/>
              <a:gd name="T4" fmla="*/ 76 w 76"/>
              <a:gd name="T5" fmla="*/ 0 h 135"/>
              <a:gd name="T6" fmla="*/ 76 w 76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6" h="135">
                <a:moveTo>
                  <a:pt x="76" y="0"/>
                </a:moveTo>
                <a:lnTo>
                  <a:pt x="0" y="135"/>
                </a:lnTo>
                <a:lnTo>
                  <a:pt x="76" y="0"/>
                </a:lnTo>
                <a:lnTo>
                  <a:pt x="76" y="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32" name="Freeform 31"/>
          <p:cNvSpPr/>
          <p:nvPr/>
        </p:nvSpPr>
        <p:spPr bwMode="auto">
          <a:xfrm>
            <a:off x="6528433" y="4412990"/>
            <a:ext cx="1071682" cy="181300"/>
          </a:xfrm>
          <a:custGeom>
            <a:avLst/>
            <a:gdLst>
              <a:gd name="T0" fmla="*/ 76 w 798"/>
              <a:gd name="T1" fmla="*/ 0 h 135"/>
              <a:gd name="T2" fmla="*/ 0 w 798"/>
              <a:gd name="T3" fmla="*/ 135 h 135"/>
              <a:gd name="T4" fmla="*/ 798 w 798"/>
              <a:gd name="T5" fmla="*/ 135 h 135"/>
              <a:gd name="T6" fmla="*/ 76 w 798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98" h="135">
                <a:moveTo>
                  <a:pt x="76" y="0"/>
                </a:moveTo>
                <a:lnTo>
                  <a:pt x="0" y="135"/>
                </a:lnTo>
                <a:lnTo>
                  <a:pt x="798" y="135"/>
                </a:lnTo>
                <a:lnTo>
                  <a:pt x="7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33" name="Freeform 32"/>
          <p:cNvSpPr/>
          <p:nvPr/>
        </p:nvSpPr>
        <p:spPr bwMode="auto">
          <a:xfrm>
            <a:off x="5663567" y="4594289"/>
            <a:ext cx="206816" cy="0"/>
          </a:xfrm>
          <a:custGeom>
            <a:avLst/>
            <a:gdLst>
              <a:gd name="T0" fmla="*/ 154 w 154"/>
              <a:gd name="T1" fmla="*/ 0 w 154"/>
              <a:gd name="T2" fmla="*/ 154 w 154"/>
              <a:gd name="T3" fmla="*/ 154 w 15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54">
                <a:moveTo>
                  <a:pt x="154" y="0"/>
                </a:moveTo>
                <a:lnTo>
                  <a:pt x="0" y="0"/>
                </a:lnTo>
                <a:lnTo>
                  <a:pt x="154" y="0"/>
                </a:lnTo>
                <a:lnTo>
                  <a:pt x="154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34" name="Freeform 33"/>
          <p:cNvSpPr/>
          <p:nvPr/>
        </p:nvSpPr>
        <p:spPr bwMode="auto">
          <a:xfrm>
            <a:off x="5663567" y="4594289"/>
            <a:ext cx="206816" cy="0"/>
          </a:xfrm>
          <a:custGeom>
            <a:avLst/>
            <a:gdLst>
              <a:gd name="T0" fmla="*/ 154 w 154"/>
              <a:gd name="T1" fmla="*/ 0 w 154"/>
              <a:gd name="T2" fmla="*/ 154 w 154"/>
              <a:gd name="T3" fmla="*/ 154 w 15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54">
                <a:moveTo>
                  <a:pt x="154" y="0"/>
                </a:moveTo>
                <a:lnTo>
                  <a:pt x="0" y="0"/>
                </a:lnTo>
                <a:lnTo>
                  <a:pt x="154" y="0"/>
                </a:lnTo>
                <a:lnTo>
                  <a:pt x="154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35" name="Freeform 34"/>
          <p:cNvSpPr/>
          <p:nvPr/>
        </p:nvSpPr>
        <p:spPr bwMode="auto">
          <a:xfrm>
            <a:off x="5663567" y="4594289"/>
            <a:ext cx="534498" cy="927986"/>
          </a:xfrm>
          <a:custGeom>
            <a:avLst/>
            <a:gdLst>
              <a:gd name="T0" fmla="*/ 0 w 398"/>
              <a:gd name="T1" fmla="*/ 0 h 691"/>
              <a:gd name="T2" fmla="*/ 5 w 398"/>
              <a:gd name="T3" fmla="*/ 7 h 691"/>
              <a:gd name="T4" fmla="*/ 398 w 398"/>
              <a:gd name="T5" fmla="*/ 691 h 691"/>
              <a:gd name="T6" fmla="*/ 154 w 398"/>
              <a:gd name="T7" fmla="*/ 0 h 691"/>
              <a:gd name="T8" fmla="*/ 0 w 398"/>
              <a:gd name="T9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691">
                <a:moveTo>
                  <a:pt x="0" y="0"/>
                </a:moveTo>
                <a:lnTo>
                  <a:pt x="5" y="7"/>
                </a:lnTo>
                <a:lnTo>
                  <a:pt x="398" y="691"/>
                </a:lnTo>
                <a:lnTo>
                  <a:pt x="154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36" name="Freeform 35"/>
          <p:cNvSpPr/>
          <p:nvPr/>
        </p:nvSpPr>
        <p:spPr bwMode="auto">
          <a:xfrm>
            <a:off x="4693950" y="3843574"/>
            <a:ext cx="639249" cy="927986"/>
          </a:xfrm>
          <a:custGeom>
            <a:avLst/>
            <a:gdLst>
              <a:gd name="T0" fmla="*/ 400 w 476"/>
              <a:gd name="T1" fmla="*/ 0 h 691"/>
              <a:gd name="T2" fmla="*/ 0 w 476"/>
              <a:gd name="T3" fmla="*/ 691 h 691"/>
              <a:gd name="T4" fmla="*/ 400 w 476"/>
              <a:gd name="T5" fmla="*/ 0 h 691"/>
              <a:gd name="T6" fmla="*/ 476 w 476"/>
              <a:gd name="T7" fmla="*/ 132 h 691"/>
              <a:gd name="T8" fmla="*/ 476 w 476"/>
              <a:gd name="T9" fmla="*/ 132 h 691"/>
              <a:gd name="T10" fmla="*/ 400 w 476"/>
              <a:gd name="T11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00" y="0"/>
                </a:lnTo>
                <a:lnTo>
                  <a:pt x="476" y="132"/>
                </a:lnTo>
                <a:lnTo>
                  <a:pt x="476" y="132"/>
                </a:lnTo>
                <a:lnTo>
                  <a:pt x="400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37" name="Freeform 36"/>
          <p:cNvSpPr/>
          <p:nvPr/>
        </p:nvSpPr>
        <p:spPr bwMode="auto">
          <a:xfrm>
            <a:off x="4693950" y="3843574"/>
            <a:ext cx="639249" cy="927986"/>
          </a:xfrm>
          <a:custGeom>
            <a:avLst/>
            <a:gdLst>
              <a:gd name="T0" fmla="*/ 400 w 476"/>
              <a:gd name="T1" fmla="*/ 0 h 691"/>
              <a:gd name="T2" fmla="*/ 0 w 476"/>
              <a:gd name="T3" fmla="*/ 691 h 691"/>
              <a:gd name="T4" fmla="*/ 400 w 476"/>
              <a:gd name="T5" fmla="*/ 0 h 691"/>
              <a:gd name="T6" fmla="*/ 476 w 476"/>
              <a:gd name="T7" fmla="*/ 132 h 691"/>
              <a:gd name="T8" fmla="*/ 476 w 476"/>
              <a:gd name="T9" fmla="*/ 132 h 691"/>
              <a:gd name="T10" fmla="*/ 400 w 476"/>
              <a:gd name="T11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00" y="0"/>
                </a:lnTo>
                <a:lnTo>
                  <a:pt x="476" y="132"/>
                </a:lnTo>
                <a:lnTo>
                  <a:pt x="476" y="132"/>
                </a:lnTo>
                <a:lnTo>
                  <a:pt x="40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38" name="Freeform 37"/>
          <p:cNvSpPr/>
          <p:nvPr/>
        </p:nvSpPr>
        <p:spPr bwMode="auto">
          <a:xfrm>
            <a:off x="4693950" y="3843574"/>
            <a:ext cx="639249" cy="927986"/>
          </a:xfrm>
          <a:custGeom>
            <a:avLst/>
            <a:gdLst>
              <a:gd name="T0" fmla="*/ 400 w 476"/>
              <a:gd name="T1" fmla="*/ 0 h 691"/>
              <a:gd name="T2" fmla="*/ 0 w 476"/>
              <a:gd name="T3" fmla="*/ 691 h 691"/>
              <a:gd name="T4" fmla="*/ 476 w 476"/>
              <a:gd name="T5" fmla="*/ 132 h 691"/>
              <a:gd name="T6" fmla="*/ 400 w 476"/>
              <a:gd name="T7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76" y="132"/>
                </a:lnTo>
                <a:lnTo>
                  <a:pt x="40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39" name="Freeform 38"/>
          <p:cNvSpPr/>
          <p:nvPr/>
        </p:nvSpPr>
        <p:spPr bwMode="auto">
          <a:xfrm>
            <a:off x="5558816" y="3095545"/>
            <a:ext cx="104751" cy="178614"/>
          </a:xfrm>
          <a:custGeom>
            <a:avLst/>
            <a:gdLst>
              <a:gd name="T0" fmla="*/ 78 w 78"/>
              <a:gd name="T1" fmla="*/ 0 h 133"/>
              <a:gd name="T2" fmla="*/ 0 w 78"/>
              <a:gd name="T3" fmla="*/ 133 h 133"/>
              <a:gd name="T4" fmla="*/ 0 w 78"/>
              <a:gd name="T5" fmla="*/ 133 h 133"/>
              <a:gd name="T6" fmla="*/ 78 w 78"/>
              <a:gd name="T7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8" h="133">
                <a:moveTo>
                  <a:pt x="78" y="0"/>
                </a:moveTo>
                <a:lnTo>
                  <a:pt x="0" y="133"/>
                </a:lnTo>
                <a:lnTo>
                  <a:pt x="0" y="133"/>
                </a:lnTo>
                <a:lnTo>
                  <a:pt x="78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40" name="Freeform 39"/>
          <p:cNvSpPr/>
          <p:nvPr/>
        </p:nvSpPr>
        <p:spPr bwMode="auto">
          <a:xfrm>
            <a:off x="5558816" y="3095545"/>
            <a:ext cx="104751" cy="178614"/>
          </a:xfrm>
          <a:custGeom>
            <a:avLst/>
            <a:gdLst>
              <a:gd name="T0" fmla="*/ 78 w 78"/>
              <a:gd name="T1" fmla="*/ 0 h 133"/>
              <a:gd name="T2" fmla="*/ 0 w 78"/>
              <a:gd name="T3" fmla="*/ 133 h 133"/>
              <a:gd name="T4" fmla="*/ 0 w 78"/>
              <a:gd name="T5" fmla="*/ 133 h 133"/>
              <a:gd name="T6" fmla="*/ 78 w 78"/>
              <a:gd name="T7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8" h="133">
                <a:moveTo>
                  <a:pt x="78" y="0"/>
                </a:moveTo>
                <a:lnTo>
                  <a:pt x="0" y="133"/>
                </a:lnTo>
                <a:lnTo>
                  <a:pt x="0" y="133"/>
                </a:lnTo>
                <a:lnTo>
                  <a:pt x="78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41" name="Freeform 40"/>
          <p:cNvSpPr/>
          <p:nvPr/>
        </p:nvSpPr>
        <p:spPr bwMode="auto">
          <a:xfrm>
            <a:off x="4589199" y="3095545"/>
            <a:ext cx="1074368" cy="178614"/>
          </a:xfrm>
          <a:custGeom>
            <a:avLst/>
            <a:gdLst>
              <a:gd name="T0" fmla="*/ 800 w 800"/>
              <a:gd name="T1" fmla="*/ 0 h 133"/>
              <a:gd name="T2" fmla="*/ 0 w 800"/>
              <a:gd name="T3" fmla="*/ 0 h 133"/>
              <a:gd name="T4" fmla="*/ 722 w 800"/>
              <a:gd name="T5" fmla="*/ 133 h 133"/>
              <a:gd name="T6" fmla="*/ 800 w 800"/>
              <a:gd name="T7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0" h="133">
                <a:moveTo>
                  <a:pt x="800" y="0"/>
                </a:moveTo>
                <a:lnTo>
                  <a:pt x="0" y="0"/>
                </a:lnTo>
                <a:lnTo>
                  <a:pt x="722" y="133"/>
                </a:lnTo>
                <a:lnTo>
                  <a:pt x="80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42" name="Freeform 41"/>
          <p:cNvSpPr/>
          <p:nvPr/>
        </p:nvSpPr>
        <p:spPr bwMode="auto">
          <a:xfrm>
            <a:off x="6321617" y="3095545"/>
            <a:ext cx="206816" cy="0"/>
          </a:xfrm>
          <a:custGeom>
            <a:avLst/>
            <a:gdLst>
              <a:gd name="T0" fmla="*/ 0 w 154"/>
              <a:gd name="T1" fmla="*/ 0 w 154"/>
              <a:gd name="T2" fmla="*/ 154 w 154"/>
              <a:gd name="T3" fmla="*/ 0 w 15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54">
                <a:moveTo>
                  <a:pt x="0" y="0"/>
                </a:moveTo>
                <a:lnTo>
                  <a:pt x="0" y="0"/>
                </a:lnTo>
                <a:lnTo>
                  <a:pt x="154" y="0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43" name="Freeform 42"/>
          <p:cNvSpPr/>
          <p:nvPr/>
        </p:nvSpPr>
        <p:spPr bwMode="auto">
          <a:xfrm>
            <a:off x="6321617" y="3095545"/>
            <a:ext cx="206816" cy="0"/>
          </a:xfrm>
          <a:custGeom>
            <a:avLst/>
            <a:gdLst>
              <a:gd name="T0" fmla="*/ 0 w 154"/>
              <a:gd name="T1" fmla="*/ 0 w 154"/>
              <a:gd name="T2" fmla="*/ 154 w 154"/>
              <a:gd name="T3" fmla="*/ 0 w 15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54">
                <a:moveTo>
                  <a:pt x="0" y="0"/>
                </a:moveTo>
                <a:lnTo>
                  <a:pt x="0" y="0"/>
                </a:lnTo>
                <a:lnTo>
                  <a:pt x="154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44" name="Freeform 43"/>
          <p:cNvSpPr/>
          <p:nvPr/>
        </p:nvSpPr>
        <p:spPr bwMode="auto">
          <a:xfrm>
            <a:off x="5991249" y="2167560"/>
            <a:ext cx="537184" cy="927986"/>
          </a:xfrm>
          <a:custGeom>
            <a:avLst/>
            <a:gdLst>
              <a:gd name="T0" fmla="*/ 0 w 400"/>
              <a:gd name="T1" fmla="*/ 0 h 691"/>
              <a:gd name="T2" fmla="*/ 246 w 400"/>
              <a:gd name="T3" fmla="*/ 691 h 691"/>
              <a:gd name="T4" fmla="*/ 400 w 400"/>
              <a:gd name="T5" fmla="*/ 691 h 691"/>
              <a:gd name="T6" fmla="*/ 182 w 400"/>
              <a:gd name="T7" fmla="*/ 315 h 691"/>
              <a:gd name="T8" fmla="*/ 0 w 400"/>
              <a:gd name="T9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0" h="691">
                <a:moveTo>
                  <a:pt x="0" y="0"/>
                </a:moveTo>
                <a:lnTo>
                  <a:pt x="246" y="691"/>
                </a:lnTo>
                <a:lnTo>
                  <a:pt x="400" y="691"/>
                </a:lnTo>
                <a:lnTo>
                  <a:pt x="182" y="315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3949950" y="3095545"/>
            <a:ext cx="1713617" cy="2152765"/>
            <a:chOff x="3949950" y="3095545"/>
            <a:chExt cx="1713617" cy="2152765"/>
          </a:xfrm>
        </p:grpSpPr>
        <p:sp>
          <p:nvSpPr>
            <p:cNvPr id="76" name="Freeform 75"/>
            <p:cNvSpPr/>
            <p:nvPr/>
          </p:nvSpPr>
          <p:spPr bwMode="auto">
            <a:xfrm>
              <a:off x="3949950" y="3095545"/>
              <a:ext cx="1713617" cy="2152765"/>
            </a:xfrm>
            <a:custGeom>
              <a:avLst/>
              <a:gdLst>
                <a:gd name="T0" fmla="*/ 201 w 539"/>
                <a:gd name="T1" fmla="*/ 0 h 677"/>
                <a:gd name="T2" fmla="*/ 73 w 539"/>
                <a:gd name="T3" fmla="*/ 77 h 677"/>
                <a:gd name="T4" fmla="*/ 22 w 539"/>
                <a:gd name="T5" fmla="*/ 166 h 677"/>
                <a:gd name="T6" fmla="*/ 22 w 539"/>
                <a:gd name="T7" fmla="*/ 304 h 677"/>
                <a:gd name="T8" fmla="*/ 237 w 539"/>
                <a:gd name="T9" fmla="*/ 677 h 677"/>
                <a:gd name="T10" fmla="*/ 234 w 539"/>
                <a:gd name="T11" fmla="*/ 527 h 677"/>
                <a:gd name="T12" fmla="*/ 539 w 539"/>
                <a:gd name="T13" fmla="*/ 0 h 677"/>
                <a:gd name="T14" fmla="*/ 201 w 539"/>
                <a:gd name="T15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9" h="677">
                  <a:moveTo>
                    <a:pt x="201" y="0"/>
                  </a:moveTo>
                  <a:cubicBezTo>
                    <a:pt x="150" y="2"/>
                    <a:pt x="101" y="29"/>
                    <a:pt x="73" y="77"/>
                  </a:cubicBezTo>
                  <a:cubicBezTo>
                    <a:pt x="22" y="166"/>
                    <a:pt x="22" y="166"/>
                    <a:pt x="22" y="166"/>
                  </a:cubicBezTo>
                  <a:cubicBezTo>
                    <a:pt x="0" y="204"/>
                    <a:pt x="0" y="266"/>
                    <a:pt x="22" y="304"/>
                  </a:cubicBezTo>
                  <a:cubicBezTo>
                    <a:pt x="237" y="677"/>
                    <a:pt x="237" y="677"/>
                    <a:pt x="237" y="677"/>
                  </a:cubicBezTo>
                  <a:cubicBezTo>
                    <a:pt x="209" y="629"/>
                    <a:pt x="210" y="573"/>
                    <a:pt x="234" y="527"/>
                  </a:cubicBezTo>
                  <a:cubicBezTo>
                    <a:pt x="539" y="0"/>
                    <a:pt x="539" y="0"/>
                    <a:pt x="539" y="0"/>
                  </a:cubicBezTo>
                  <a:cubicBezTo>
                    <a:pt x="201" y="0"/>
                    <a:pt x="201" y="0"/>
                    <a:pt x="201" y="0"/>
                  </a:cubicBezTo>
                </a:path>
              </a:pathLst>
            </a:custGeom>
            <a:solidFill>
              <a:srgbClr val="44810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77" name="Freeform 76"/>
            <p:cNvSpPr/>
            <p:nvPr/>
          </p:nvSpPr>
          <p:spPr bwMode="auto">
            <a:xfrm>
              <a:off x="4589199" y="3095545"/>
              <a:ext cx="1074368" cy="178614"/>
            </a:xfrm>
            <a:custGeom>
              <a:avLst/>
              <a:gdLst>
                <a:gd name="T0" fmla="*/ 800 w 800"/>
                <a:gd name="T1" fmla="*/ 0 h 133"/>
                <a:gd name="T2" fmla="*/ 0 w 800"/>
                <a:gd name="T3" fmla="*/ 0 h 133"/>
                <a:gd name="T4" fmla="*/ 722 w 800"/>
                <a:gd name="T5" fmla="*/ 133 h 133"/>
                <a:gd name="T6" fmla="*/ 800 w 800"/>
                <a:gd name="T7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0" h="133">
                  <a:moveTo>
                    <a:pt x="800" y="0"/>
                  </a:moveTo>
                  <a:lnTo>
                    <a:pt x="0" y="0"/>
                  </a:lnTo>
                  <a:lnTo>
                    <a:pt x="722" y="133"/>
                  </a:lnTo>
                  <a:lnTo>
                    <a:pt x="800" y="0"/>
                  </a:lnTo>
                  <a:close/>
                </a:path>
              </a:pathLst>
            </a:custGeom>
            <a:solidFill>
              <a:srgbClr val="44810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4182282" y="1935228"/>
            <a:ext cx="2346151" cy="1404736"/>
            <a:chOff x="4182282" y="1935228"/>
            <a:chExt cx="2346151" cy="1404736"/>
          </a:xfrm>
        </p:grpSpPr>
        <p:sp>
          <p:nvSpPr>
            <p:cNvPr id="74" name="Freeform 73"/>
            <p:cNvSpPr/>
            <p:nvPr/>
          </p:nvSpPr>
          <p:spPr bwMode="auto">
            <a:xfrm>
              <a:off x="4182282" y="1935228"/>
              <a:ext cx="2346151" cy="1404736"/>
            </a:xfrm>
            <a:custGeom>
              <a:avLst/>
              <a:gdLst>
                <a:gd name="T0" fmla="*/ 569 w 738"/>
                <a:gd name="T1" fmla="*/ 73 h 442"/>
                <a:gd name="T2" fmla="*/ 438 w 738"/>
                <a:gd name="T3" fmla="*/ 0 h 442"/>
                <a:gd name="T4" fmla="*/ 335 w 738"/>
                <a:gd name="T5" fmla="*/ 0 h 442"/>
                <a:gd name="T6" fmla="*/ 215 w 738"/>
                <a:gd name="T7" fmla="*/ 69 h 442"/>
                <a:gd name="T8" fmla="*/ 0 w 738"/>
                <a:gd name="T9" fmla="*/ 442 h 442"/>
                <a:gd name="T10" fmla="*/ 128 w 738"/>
                <a:gd name="T11" fmla="*/ 365 h 442"/>
                <a:gd name="T12" fmla="*/ 738 w 738"/>
                <a:gd name="T13" fmla="*/ 365 h 442"/>
                <a:gd name="T14" fmla="*/ 569 w 738"/>
                <a:gd name="T15" fmla="*/ 73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8" h="442">
                  <a:moveTo>
                    <a:pt x="569" y="73"/>
                  </a:moveTo>
                  <a:cubicBezTo>
                    <a:pt x="542" y="29"/>
                    <a:pt x="493" y="0"/>
                    <a:pt x="438" y="0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291" y="0"/>
                    <a:pt x="237" y="31"/>
                    <a:pt x="215" y="69"/>
                  </a:cubicBezTo>
                  <a:cubicBezTo>
                    <a:pt x="0" y="442"/>
                    <a:pt x="0" y="442"/>
                    <a:pt x="0" y="442"/>
                  </a:cubicBezTo>
                  <a:cubicBezTo>
                    <a:pt x="28" y="394"/>
                    <a:pt x="77" y="367"/>
                    <a:pt x="128" y="365"/>
                  </a:cubicBezTo>
                  <a:cubicBezTo>
                    <a:pt x="738" y="365"/>
                    <a:pt x="738" y="365"/>
                    <a:pt x="738" y="365"/>
                  </a:cubicBezTo>
                  <a:cubicBezTo>
                    <a:pt x="569" y="73"/>
                    <a:pt x="569" y="73"/>
                    <a:pt x="569" y="73"/>
                  </a:cubicBezTo>
                </a:path>
              </a:pathLst>
            </a:custGeom>
            <a:solidFill>
              <a:srgbClr val="305B0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75" name="Freeform 74"/>
            <p:cNvSpPr/>
            <p:nvPr/>
          </p:nvSpPr>
          <p:spPr bwMode="auto">
            <a:xfrm>
              <a:off x="5991249" y="2167560"/>
              <a:ext cx="537184" cy="927986"/>
            </a:xfrm>
            <a:custGeom>
              <a:avLst/>
              <a:gdLst>
                <a:gd name="T0" fmla="*/ 0 w 400"/>
                <a:gd name="T1" fmla="*/ 0 h 691"/>
                <a:gd name="T2" fmla="*/ 246 w 400"/>
                <a:gd name="T3" fmla="*/ 691 h 691"/>
                <a:gd name="T4" fmla="*/ 400 w 400"/>
                <a:gd name="T5" fmla="*/ 691 h 691"/>
                <a:gd name="T6" fmla="*/ 182 w 400"/>
                <a:gd name="T7" fmla="*/ 315 h 691"/>
                <a:gd name="T8" fmla="*/ 0 w 400"/>
                <a:gd name="T9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691">
                  <a:moveTo>
                    <a:pt x="0" y="0"/>
                  </a:moveTo>
                  <a:lnTo>
                    <a:pt x="246" y="691"/>
                  </a:lnTo>
                  <a:lnTo>
                    <a:pt x="400" y="691"/>
                  </a:lnTo>
                  <a:lnTo>
                    <a:pt x="182" y="3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663567" y="4345842"/>
            <a:ext cx="2346151" cy="1406079"/>
            <a:chOff x="5663567" y="4345842"/>
            <a:chExt cx="2346151" cy="1406079"/>
          </a:xfrm>
        </p:grpSpPr>
        <p:sp>
          <p:nvSpPr>
            <p:cNvPr id="70" name="Freeform 69"/>
            <p:cNvSpPr/>
            <p:nvPr/>
          </p:nvSpPr>
          <p:spPr bwMode="auto">
            <a:xfrm>
              <a:off x="5663567" y="4345842"/>
              <a:ext cx="2346151" cy="1406079"/>
            </a:xfrm>
            <a:custGeom>
              <a:avLst/>
              <a:gdLst>
                <a:gd name="T0" fmla="*/ 168 w 738"/>
                <a:gd name="T1" fmla="*/ 370 h 442"/>
                <a:gd name="T2" fmla="*/ 300 w 738"/>
                <a:gd name="T3" fmla="*/ 442 h 442"/>
                <a:gd name="T4" fmla="*/ 402 w 738"/>
                <a:gd name="T5" fmla="*/ 442 h 442"/>
                <a:gd name="T6" fmla="*/ 522 w 738"/>
                <a:gd name="T7" fmla="*/ 373 h 442"/>
                <a:gd name="T8" fmla="*/ 738 w 738"/>
                <a:gd name="T9" fmla="*/ 0 h 442"/>
                <a:gd name="T10" fmla="*/ 609 w 738"/>
                <a:gd name="T11" fmla="*/ 78 h 442"/>
                <a:gd name="T12" fmla="*/ 0 w 738"/>
                <a:gd name="T13" fmla="*/ 78 h 442"/>
                <a:gd name="T14" fmla="*/ 168 w 738"/>
                <a:gd name="T15" fmla="*/ 37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8" h="442">
                  <a:moveTo>
                    <a:pt x="168" y="370"/>
                  </a:moveTo>
                  <a:cubicBezTo>
                    <a:pt x="196" y="413"/>
                    <a:pt x="244" y="442"/>
                    <a:pt x="300" y="442"/>
                  </a:cubicBezTo>
                  <a:cubicBezTo>
                    <a:pt x="402" y="442"/>
                    <a:pt x="402" y="442"/>
                    <a:pt x="402" y="442"/>
                  </a:cubicBezTo>
                  <a:cubicBezTo>
                    <a:pt x="446" y="442"/>
                    <a:pt x="500" y="411"/>
                    <a:pt x="522" y="373"/>
                  </a:cubicBezTo>
                  <a:cubicBezTo>
                    <a:pt x="738" y="0"/>
                    <a:pt x="738" y="0"/>
                    <a:pt x="738" y="0"/>
                  </a:cubicBezTo>
                  <a:cubicBezTo>
                    <a:pt x="710" y="48"/>
                    <a:pt x="661" y="76"/>
                    <a:pt x="609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68" y="370"/>
                    <a:pt x="168" y="370"/>
                    <a:pt x="168" y="370"/>
                  </a:cubicBezTo>
                </a:path>
              </a:pathLst>
            </a:custGeom>
            <a:solidFill>
              <a:srgbClr val="44810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71" name="Freeform 70"/>
            <p:cNvSpPr/>
            <p:nvPr/>
          </p:nvSpPr>
          <p:spPr bwMode="auto">
            <a:xfrm>
              <a:off x="5663567" y="4594289"/>
              <a:ext cx="534498" cy="927986"/>
            </a:xfrm>
            <a:custGeom>
              <a:avLst/>
              <a:gdLst>
                <a:gd name="T0" fmla="*/ 0 w 398"/>
                <a:gd name="T1" fmla="*/ 0 h 691"/>
                <a:gd name="T2" fmla="*/ 5 w 398"/>
                <a:gd name="T3" fmla="*/ 7 h 691"/>
                <a:gd name="T4" fmla="*/ 398 w 398"/>
                <a:gd name="T5" fmla="*/ 691 h 691"/>
                <a:gd name="T6" fmla="*/ 154 w 398"/>
                <a:gd name="T7" fmla="*/ 0 h 691"/>
                <a:gd name="T8" fmla="*/ 0 w 398"/>
                <a:gd name="T9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691">
                  <a:moveTo>
                    <a:pt x="0" y="0"/>
                  </a:moveTo>
                  <a:lnTo>
                    <a:pt x="5" y="7"/>
                  </a:lnTo>
                  <a:lnTo>
                    <a:pt x="398" y="691"/>
                  </a:lnTo>
                  <a:lnTo>
                    <a:pt x="15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810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6674717" y="4979124"/>
            <a:ext cx="362796" cy="338611"/>
            <a:chOff x="4418013" y="3475038"/>
            <a:chExt cx="285750" cy="266701"/>
          </a:xfrm>
          <a:solidFill>
            <a:srgbClr val="FFFFFF"/>
          </a:solidFill>
        </p:grpSpPr>
        <p:sp>
          <p:nvSpPr>
            <p:cNvPr id="68" name="Freeform 105"/>
            <p:cNvSpPr/>
            <p:nvPr/>
          </p:nvSpPr>
          <p:spPr bwMode="auto">
            <a:xfrm>
              <a:off x="4418013" y="3651251"/>
              <a:ext cx="98425" cy="90488"/>
            </a:xfrm>
            <a:custGeom>
              <a:avLst/>
              <a:gdLst>
                <a:gd name="T0" fmla="*/ 22 w 26"/>
                <a:gd name="T1" fmla="*/ 1 h 24"/>
                <a:gd name="T2" fmla="*/ 20 w 26"/>
                <a:gd name="T3" fmla="*/ 1 h 24"/>
                <a:gd name="T4" fmla="*/ 0 w 26"/>
                <a:gd name="T5" fmla="*/ 20 h 24"/>
                <a:gd name="T6" fmla="*/ 0 w 26"/>
                <a:gd name="T7" fmla="*/ 22 h 24"/>
                <a:gd name="T8" fmla="*/ 1 w 26"/>
                <a:gd name="T9" fmla="*/ 23 h 24"/>
                <a:gd name="T10" fmla="*/ 5 w 26"/>
                <a:gd name="T11" fmla="*/ 24 h 24"/>
                <a:gd name="T12" fmla="*/ 7 w 26"/>
                <a:gd name="T13" fmla="*/ 24 h 24"/>
                <a:gd name="T14" fmla="*/ 25 w 26"/>
                <a:gd name="T15" fmla="*/ 6 h 24"/>
                <a:gd name="T16" fmla="*/ 25 w 26"/>
                <a:gd name="T17" fmla="*/ 3 h 24"/>
                <a:gd name="T18" fmla="*/ 22 w 26"/>
                <a:gd name="T19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4">
                  <a:moveTo>
                    <a:pt x="22" y="1"/>
                  </a:moveTo>
                  <a:cubicBezTo>
                    <a:pt x="22" y="0"/>
                    <a:pt x="21" y="0"/>
                    <a:pt x="20" y="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1"/>
                    <a:pt x="0" y="22"/>
                  </a:cubicBezTo>
                  <a:cubicBezTo>
                    <a:pt x="0" y="22"/>
                    <a:pt x="1" y="23"/>
                    <a:pt x="1" y="23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6" y="24"/>
                    <a:pt x="7" y="24"/>
                    <a:pt x="7" y="24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6" y="5"/>
                    <a:pt x="26" y="4"/>
                    <a:pt x="25" y="3"/>
                  </a:cubicBezTo>
                  <a:lnTo>
                    <a:pt x="2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69" name="Freeform 106"/>
            <p:cNvSpPr>
              <a:spLocks noEditPoints="1"/>
            </p:cNvSpPr>
            <p:nvPr/>
          </p:nvSpPr>
          <p:spPr bwMode="auto">
            <a:xfrm>
              <a:off x="4456113" y="3475038"/>
              <a:ext cx="247650" cy="236538"/>
            </a:xfrm>
            <a:custGeom>
              <a:avLst/>
              <a:gdLst>
                <a:gd name="T0" fmla="*/ 45 w 66"/>
                <a:gd name="T1" fmla="*/ 1 h 63"/>
                <a:gd name="T2" fmla="*/ 45 w 66"/>
                <a:gd name="T3" fmla="*/ 0 h 63"/>
                <a:gd name="T4" fmla="*/ 45 w 66"/>
                <a:gd name="T5" fmla="*/ 1 h 63"/>
                <a:gd name="T6" fmla="*/ 40 w 66"/>
                <a:gd name="T7" fmla="*/ 1 h 63"/>
                <a:gd name="T8" fmla="*/ 39 w 66"/>
                <a:gd name="T9" fmla="*/ 2 h 63"/>
                <a:gd name="T10" fmla="*/ 37 w 66"/>
                <a:gd name="T11" fmla="*/ 6 h 63"/>
                <a:gd name="T12" fmla="*/ 38 w 66"/>
                <a:gd name="T13" fmla="*/ 9 h 63"/>
                <a:gd name="T14" fmla="*/ 36 w 66"/>
                <a:gd name="T15" fmla="*/ 16 h 63"/>
                <a:gd name="T16" fmla="*/ 21 w 66"/>
                <a:gd name="T17" fmla="*/ 26 h 63"/>
                <a:gd name="T18" fmla="*/ 5 w 66"/>
                <a:gd name="T19" fmla="*/ 26 h 63"/>
                <a:gd name="T20" fmla="*/ 5 w 66"/>
                <a:gd name="T21" fmla="*/ 26 h 63"/>
                <a:gd name="T22" fmla="*/ 5 w 66"/>
                <a:gd name="T23" fmla="*/ 26 h 63"/>
                <a:gd name="T24" fmla="*/ 0 w 66"/>
                <a:gd name="T25" fmla="*/ 29 h 63"/>
                <a:gd name="T26" fmla="*/ 0 w 66"/>
                <a:gd name="T27" fmla="*/ 30 h 63"/>
                <a:gd name="T28" fmla="*/ 0 w 66"/>
                <a:gd name="T29" fmla="*/ 32 h 63"/>
                <a:gd name="T30" fmla="*/ 31 w 66"/>
                <a:gd name="T31" fmla="*/ 62 h 63"/>
                <a:gd name="T32" fmla="*/ 32 w 66"/>
                <a:gd name="T33" fmla="*/ 63 h 63"/>
                <a:gd name="T34" fmla="*/ 33 w 66"/>
                <a:gd name="T35" fmla="*/ 62 h 63"/>
                <a:gd name="T36" fmla="*/ 37 w 66"/>
                <a:gd name="T37" fmla="*/ 42 h 63"/>
                <a:gd name="T38" fmla="*/ 46 w 66"/>
                <a:gd name="T39" fmla="*/ 27 h 63"/>
                <a:gd name="T40" fmla="*/ 54 w 66"/>
                <a:gd name="T41" fmla="*/ 25 h 63"/>
                <a:gd name="T42" fmla="*/ 56 w 66"/>
                <a:gd name="T43" fmla="*/ 25 h 63"/>
                <a:gd name="T44" fmla="*/ 61 w 66"/>
                <a:gd name="T45" fmla="*/ 23 h 63"/>
                <a:gd name="T46" fmla="*/ 61 w 66"/>
                <a:gd name="T47" fmla="*/ 23 h 63"/>
                <a:gd name="T48" fmla="*/ 45 w 66"/>
                <a:gd name="T49" fmla="*/ 1 h 63"/>
                <a:gd name="T50" fmla="*/ 54 w 66"/>
                <a:gd name="T51" fmla="*/ 9 h 63"/>
                <a:gd name="T52" fmla="*/ 52 w 66"/>
                <a:gd name="T53" fmla="*/ 8 h 63"/>
                <a:gd name="T54" fmla="*/ 54 w 66"/>
                <a:gd name="T55" fmla="*/ 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6" h="63">
                  <a:moveTo>
                    <a:pt x="45" y="1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3" y="0"/>
                    <a:pt x="41" y="0"/>
                    <a:pt x="40" y="1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8" y="3"/>
                    <a:pt x="37" y="5"/>
                    <a:pt x="37" y="6"/>
                  </a:cubicBezTo>
                  <a:cubicBezTo>
                    <a:pt x="37" y="7"/>
                    <a:pt x="37" y="8"/>
                    <a:pt x="38" y="9"/>
                  </a:cubicBezTo>
                  <a:cubicBezTo>
                    <a:pt x="39" y="12"/>
                    <a:pt x="38" y="15"/>
                    <a:pt x="36" y="16"/>
                  </a:cubicBezTo>
                  <a:cubicBezTo>
                    <a:pt x="33" y="19"/>
                    <a:pt x="24" y="28"/>
                    <a:pt x="21" y="26"/>
                  </a:cubicBezTo>
                  <a:cubicBezTo>
                    <a:pt x="16" y="23"/>
                    <a:pt x="10" y="24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3" y="27"/>
                    <a:pt x="2" y="28"/>
                    <a:pt x="0" y="29"/>
                  </a:cubicBezTo>
                  <a:cubicBezTo>
                    <a:pt x="0" y="29"/>
                    <a:pt x="0" y="30"/>
                    <a:pt x="0" y="30"/>
                  </a:cubicBezTo>
                  <a:cubicBezTo>
                    <a:pt x="0" y="31"/>
                    <a:pt x="0" y="31"/>
                    <a:pt x="0" y="32"/>
                  </a:cubicBezTo>
                  <a:cubicBezTo>
                    <a:pt x="31" y="62"/>
                    <a:pt x="31" y="62"/>
                    <a:pt x="31" y="62"/>
                  </a:cubicBezTo>
                  <a:cubicBezTo>
                    <a:pt x="31" y="63"/>
                    <a:pt x="32" y="63"/>
                    <a:pt x="32" y="63"/>
                  </a:cubicBezTo>
                  <a:cubicBezTo>
                    <a:pt x="33" y="63"/>
                    <a:pt x="33" y="63"/>
                    <a:pt x="33" y="62"/>
                  </a:cubicBezTo>
                  <a:cubicBezTo>
                    <a:pt x="38" y="57"/>
                    <a:pt x="41" y="49"/>
                    <a:pt x="37" y="42"/>
                  </a:cubicBezTo>
                  <a:cubicBezTo>
                    <a:pt x="35" y="39"/>
                    <a:pt x="44" y="30"/>
                    <a:pt x="46" y="27"/>
                  </a:cubicBezTo>
                  <a:cubicBezTo>
                    <a:pt x="48" y="25"/>
                    <a:pt x="51" y="24"/>
                    <a:pt x="54" y="25"/>
                  </a:cubicBezTo>
                  <a:cubicBezTo>
                    <a:pt x="54" y="25"/>
                    <a:pt x="55" y="25"/>
                    <a:pt x="56" y="25"/>
                  </a:cubicBezTo>
                  <a:cubicBezTo>
                    <a:pt x="58" y="25"/>
                    <a:pt x="60" y="25"/>
                    <a:pt x="61" y="23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6" y="17"/>
                    <a:pt x="54" y="3"/>
                    <a:pt x="45" y="1"/>
                  </a:cubicBezTo>
                  <a:close/>
                  <a:moveTo>
                    <a:pt x="54" y="9"/>
                  </a:moveTo>
                  <a:cubicBezTo>
                    <a:pt x="52" y="8"/>
                    <a:pt x="52" y="8"/>
                    <a:pt x="52" y="8"/>
                  </a:cubicBezTo>
                  <a:cubicBezTo>
                    <a:pt x="53" y="8"/>
                    <a:pt x="53" y="9"/>
                    <a:pt x="54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4614716" y="3843574"/>
            <a:ext cx="2002354" cy="1908348"/>
            <a:chOff x="4614716" y="3843574"/>
            <a:chExt cx="2002354" cy="1908348"/>
          </a:xfrm>
        </p:grpSpPr>
        <p:grpSp>
          <p:nvGrpSpPr>
            <p:cNvPr id="62" name="Group 61"/>
            <p:cNvGrpSpPr/>
            <p:nvPr/>
          </p:nvGrpSpPr>
          <p:grpSpPr>
            <a:xfrm>
              <a:off x="4614716" y="3843574"/>
              <a:ext cx="2002354" cy="1908348"/>
              <a:chOff x="4614716" y="3843574"/>
              <a:chExt cx="2002354" cy="1908348"/>
            </a:xfrm>
          </p:grpSpPr>
          <p:sp>
            <p:nvSpPr>
              <p:cNvPr id="64" name="Freeform 63"/>
              <p:cNvSpPr/>
              <p:nvPr/>
            </p:nvSpPr>
            <p:spPr bwMode="auto">
              <a:xfrm>
                <a:off x="4614716" y="3843575"/>
                <a:ext cx="2002354" cy="1908347"/>
              </a:xfrm>
              <a:custGeom>
                <a:avLst/>
                <a:gdLst>
                  <a:gd name="T0" fmla="*/ 25 w 630"/>
                  <a:gd name="T1" fmla="*/ 292 h 600"/>
                  <a:gd name="T2" fmla="*/ 28 w 630"/>
                  <a:gd name="T3" fmla="*/ 442 h 600"/>
                  <a:gd name="T4" fmla="*/ 79 w 630"/>
                  <a:gd name="T5" fmla="*/ 531 h 600"/>
                  <a:gd name="T6" fmla="*/ 199 w 630"/>
                  <a:gd name="T7" fmla="*/ 600 h 600"/>
                  <a:gd name="T8" fmla="*/ 630 w 630"/>
                  <a:gd name="T9" fmla="*/ 600 h 600"/>
                  <a:gd name="T10" fmla="*/ 498 w 630"/>
                  <a:gd name="T11" fmla="*/ 528 h 600"/>
                  <a:gd name="T12" fmla="*/ 194 w 630"/>
                  <a:gd name="T13" fmla="*/ 0 h 600"/>
                  <a:gd name="T14" fmla="*/ 25 w 630"/>
                  <a:gd name="T15" fmla="*/ 292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0" h="600">
                    <a:moveTo>
                      <a:pt x="25" y="292"/>
                    </a:moveTo>
                    <a:cubicBezTo>
                      <a:pt x="1" y="338"/>
                      <a:pt x="0" y="394"/>
                      <a:pt x="28" y="442"/>
                    </a:cubicBezTo>
                    <a:cubicBezTo>
                      <a:pt x="79" y="531"/>
                      <a:pt x="79" y="531"/>
                      <a:pt x="79" y="531"/>
                    </a:cubicBezTo>
                    <a:cubicBezTo>
                      <a:pt x="101" y="569"/>
                      <a:pt x="155" y="600"/>
                      <a:pt x="199" y="600"/>
                    </a:cubicBezTo>
                    <a:cubicBezTo>
                      <a:pt x="630" y="600"/>
                      <a:pt x="630" y="600"/>
                      <a:pt x="630" y="600"/>
                    </a:cubicBezTo>
                    <a:cubicBezTo>
                      <a:pt x="574" y="600"/>
                      <a:pt x="526" y="571"/>
                      <a:pt x="498" y="528"/>
                    </a:cubicBezTo>
                    <a:cubicBezTo>
                      <a:pt x="194" y="0"/>
                      <a:pt x="194" y="0"/>
                      <a:pt x="194" y="0"/>
                    </a:cubicBezTo>
                    <a:cubicBezTo>
                      <a:pt x="25" y="292"/>
                      <a:pt x="25" y="292"/>
                      <a:pt x="25" y="292"/>
                    </a:cubicBezTo>
                  </a:path>
                </a:pathLst>
              </a:custGeom>
              <a:solidFill>
                <a:srgbClr val="305B0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65" name="Freeform 64"/>
              <p:cNvSpPr/>
              <p:nvPr/>
            </p:nvSpPr>
            <p:spPr bwMode="auto">
              <a:xfrm>
                <a:off x="4693950" y="3843574"/>
                <a:ext cx="639249" cy="927986"/>
              </a:xfrm>
              <a:custGeom>
                <a:avLst/>
                <a:gdLst>
                  <a:gd name="T0" fmla="*/ 400 w 476"/>
                  <a:gd name="T1" fmla="*/ 0 h 691"/>
                  <a:gd name="T2" fmla="*/ 0 w 476"/>
                  <a:gd name="T3" fmla="*/ 691 h 691"/>
                  <a:gd name="T4" fmla="*/ 476 w 476"/>
                  <a:gd name="T5" fmla="*/ 132 h 691"/>
                  <a:gd name="T6" fmla="*/ 400 w 476"/>
                  <a:gd name="T7" fmla="*/ 0 h 6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6" h="691">
                    <a:moveTo>
                      <a:pt x="400" y="0"/>
                    </a:moveTo>
                    <a:lnTo>
                      <a:pt x="0" y="691"/>
                    </a:lnTo>
                    <a:lnTo>
                      <a:pt x="476" y="132"/>
                    </a:lnTo>
                    <a:lnTo>
                      <a:pt x="40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63" name="Freeform 18"/>
            <p:cNvSpPr/>
            <p:nvPr/>
          </p:nvSpPr>
          <p:spPr bwMode="auto">
            <a:xfrm>
              <a:off x="5122816" y="4936315"/>
              <a:ext cx="413624" cy="413623"/>
            </a:xfrm>
            <a:custGeom>
              <a:avLst/>
              <a:gdLst>
                <a:gd name="T0" fmla="*/ 266 w 360"/>
                <a:gd name="T1" fmla="*/ 360 h 360"/>
                <a:gd name="T2" fmla="*/ 294 w 360"/>
                <a:gd name="T3" fmla="*/ 331 h 360"/>
                <a:gd name="T4" fmla="*/ 245 w 360"/>
                <a:gd name="T5" fmla="*/ 155 h 360"/>
                <a:gd name="T6" fmla="*/ 318 w 360"/>
                <a:gd name="T7" fmla="*/ 82 h 360"/>
                <a:gd name="T8" fmla="*/ 340 w 360"/>
                <a:gd name="T9" fmla="*/ 19 h 360"/>
                <a:gd name="T10" fmla="*/ 278 w 360"/>
                <a:gd name="T11" fmla="*/ 42 h 360"/>
                <a:gd name="T12" fmla="*/ 205 w 360"/>
                <a:gd name="T13" fmla="*/ 115 h 360"/>
                <a:gd name="T14" fmla="*/ 28 w 360"/>
                <a:gd name="T15" fmla="*/ 65 h 360"/>
                <a:gd name="T16" fmla="*/ 0 w 360"/>
                <a:gd name="T17" fmla="*/ 94 h 360"/>
                <a:gd name="T18" fmla="*/ 148 w 360"/>
                <a:gd name="T19" fmla="*/ 172 h 360"/>
                <a:gd name="T20" fmla="*/ 98 w 360"/>
                <a:gd name="T21" fmla="*/ 222 h 360"/>
                <a:gd name="T22" fmla="*/ 38 w 360"/>
                <a:gd name="T23" fmla="*/ 226 h 360"/>
                <a:gd name="T24" fmla="*/ 9 w 360"/>
                <a:gd name="T25" fmla="*/ 254 h 360"/>
                <a:gd name="T26" fmla="*/ 80 w 360"/>
                <a:gd name="T27" fmla="*/ 280 h 360"/>
                <a:gd name="T28" fmla="*/ 105 w 360"/>
                <a:gd name="T29" fmla="*/ 350 h 360"/>
                <a:gd name="T30" fmla="*/ 134 w 360"/>
                <a:gd name="T31" fmla="*/ 322 h 360"/>
                <a:gd name="T32" fmla="*/ 137 w 360"/>
                <a:gd name="T33" fmla="*/ 262 h 360"/>
                <a:gd name="T34" fmla="*/ 188 w 360"/>
                <a:gd name="T35" fmla="*/ 211 h 360"/>
                <a:gd name="T36" fmla="*/ 266 w 360"/>
                <a:gd name="T37" fmla="*/ 36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0" h="360">
                  <a:moveTo>
                    <a:pt x="266" y="360"/>
                  </a:moveTo>
                  <a:cubicBezTo>
                    <a:pt x="294" y="331"/>
                    <a:pt x="294" y="331"/>
                    <a:pt x="294" y="331"/>
                  </a:cubicBezTo>
                  <a:cubicBezTo>
                    <a:pt x="245" y="155"/>
                    <a:pt x="245" y="155"/>
                    <a:pt x="245" y="155"/>
                  </a:cubicBezTo>
                  <a:cubicBezTo>
                    <a:pt x="318" y="82"/>
                    <a:pt x="318" y="82"/>
                    <a:pt x="318" y="82"/>
                  </a:cubicBezTo>
                  <a:cubicBezTo>
                    <a:pt x="318" y="82"/>
                    <a:pt x="360" y="39"/>
                    <a:pt x="340" y="19"/>
                  </a:cubicBezTo>
                  <a:cubicBezTo>
                    <a:pt x="320" y="0"/>
                    <a:pt x="278" y="42"/>
                    <a:pt x="278" y="42"/>
                  </a:cubicBezTo>
                  <a:cubicBezTo>
                    <a:pt x="205" y="115"/>
                    <a:pt x="205" y="115"/>
                    <a:pt x="205" y="115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148" y="172"/>
                    <a:pt x="148" y="172"/>
                    <a:pt x="148" y="172"/>
                  </a:cubicBezTo>
                  <a:cubicBezTo>
                    <a:pt x="98" y="222"/>
                    <a:pt x="98" y="222"/>
                    <a:pt x="98" y="222"/>
                  </a:cubicBezTo>
                  <a:cubicBezTo>
                    <a:pt x="38" y="226"/>
                    <a:pt x="38" y="226"/>
                    <a:pt x="38" y="226"/>
                  </a:cubicBezTo>
                  <a:cubicBezTo>
                    <a:pt x="9" y="254"/>
                    <a:pt x="9" y="254"/>
                    <a:pt x="9" y="254"/>
                  </a:cubicBezTo>
                  <a:cubicBezTo>
                    <a:pt x="80" y="280"/>
                    <a:pt x="80" y="280"/>
                    <a:pt x="80" y="280"/>
                  </a:cubicBezTo>
                  <a:cubicBezTo>
                    <a:pt x="105" y="350"/>
                    <a:pt x="105" y="350"/>
                    <a:pt x="105" y="350"/>
                  </a:cubicBezTo>
                  <a:cubicBezTo>
                    <a:pt x="134" y="322"/>
                    <a:pt x="134" y="322"/>
                    <a:pt x="134" y="322"/>
                  </a:cubicBezTo>
                  <a:cubicBezTo>
                    <a:pt x="137" y="262"/>
                    <a:pt x="137" y="262"/>
                    <a:pt x="137" y="262"/>
                  </a:cubicBezTo>
                  <a:cubicBezTo>
                    <a:pt x="188" y="211"/>
                    <a:pt x="188" y="211"/>
                    <a:pt x="188" y="211"/>
                  </a:cubicBezTo>
                  <a:lnTo>
                    <a:pt x="266" y="3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5574932" y="1935228"/>
            <a:ext cx="1999668" cy="1908347"/>
            <a:chOff x="5574932" y="1935228"/>
            <a:chExt cx="1999668" cy="1908347"/>
          </a:xfrm>
        </p:grpSpPr>
        <p:sp>
          <p:nvSpPr>
            <p:cNvPr id="60" name="Freeform 59"/>
            <p:cNvSpPr/>
            <p:nvPr/>
          </p:nvSpPr>
          <p:spPr bwMode="auto">
            <a:xfrm>
              <a:off x="5574932" y="1935228"/>
              <a:ext cx="1999668" cy="1908347"/>
            </a:xfrm>
            <a:custGeom>
              <a:avLst/>
              <a:gdLst>
                <a:gd name="T0" fmla="*/ 604 w 629"/>
                <a:gd name="T1" fmla="*/ 308 h 600"/>
                <a:gd name="T2" fmla="*/ 602 w 629"/>
                <a:gd name="T3" fmla="*/ 158 h 600"/>
                <a:gd name="T4" fmla="*/ 550 w 629"/>
                <a:gd name="T5" fmla="*/ 69 h 600"/>
                <a:gd name="T6" fmla="*/ 430 w 629"/>
                <a:gd name="T7" fmla="*/ 0 h 600"/>
                <a:gd name="T8" fmla="*/ 0 w 629"/>
                <a:gd name="T9" fmla="*/ 0 h 600"/>
                <a:gd name="T10" fmla="*/ 131 w 629"/>
                <a:gd name="T11" fmla="*/ 73 h 600"/>
                <a:gd name="T12" fmla="*/ 436 w 629"/>
                <a:gd name="T13" fmla="*/ 600 h 600"/>
                <a:gd name="T14" fmla="*/ 604 w 629"/>
                <a:gd name="T15" fmla="*/ 308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9" h="600">
                  <a:moveTo>
                    <a:pt x="604" y="308"/>
                  </a:moveTo>
                  <a:cubicBezTo>
                    <a:pt x="628" y="262"/>
                    <a:pt x="629" y="206"/>
                    <a:pt x="602" y="158"/>
                  </a:cubicBezTo>
                  <a:cubicBezTo>
                    <a:pt x="550" y="69"/>
                    <a:pt x="550" y="69"/>
                    <a:pt x="550" y="69"/>
                  </a:cubicBezTo>
                  <a:cubicBezTo>
                    <a:pt x="528" y="31"/>
                    <a:pt x="474" y="0"/>
                    <a:pt x="43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5" y="0"/>
                    <a:pt x="104" y="29"/>
                    <a:pt x="131" y="73"/>
                  </a:cubicBezTo>
                  <a:cubicBezTo>
                    <a:pt x="436" y="600"/>
                    <a:pt x="436" y="600"/>
                    <a:pt x="436" y="600"/>
                  </a:cubicBezTo>
                  <a:cubicBezTo>
                    <a:pt x="604" y="308"/>
                    <a:pt x="604" y="308"/>
                    <a:pt x="604" y="308"/>
                  </a:cubicBezTo>
                </a:path>
              </a:pathLst>
            </a:custGeom>
            <a:solidFill>
              <a:srgbClr val="44810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61" name="Freeform 60"/>
            <p:cNvSpPr/>
            <p:nvPr/>
          </p:nvSpPr>
          <p:spPr bwMode="auto">
            <a:xfrm>
              <a:off x="6856115" y="2914246"/>
              <a:ext cx="639249" cy="929328"/>
            </a:xfrm>
            <a:custGeom>
              <a:avLst/>
              <a:gdLst>
                <a:gd name="T0" fmla="*/ 476 w 476"/>
                <a:gd name="T1" fmla="*/ 0 h 692"/>
                <a:gd name="T2" fmla="*/ 0 w 476"/>
                <a:gd name="T3" fmla="*/ 559 h 692"/>
                <a:gd name="T4" fmla="*/ 78 w 476"/>
                <a:gd name="T5" fmla="*/ 692 h 692"/>
                <a:gd name="T6" fmla="*/ 476 w 476"/>
                <a:gd name="T7" fmla="*/ 0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692">
                  <a:moveTo>
                    <a:pt x="476" y="0"/>
                  </a:moveTo>
                  <a:lnTo>
                    <a:pt x="0" y="559"/>
                  </a:lnTo>
                  <a:lnTo>
                    <a:pt x="78" y="692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44810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6528433" y="2437495"/>
            <a:ext cx="1713617" cy="2156795"/>
            <a:chOff x="6528433" y="2437495"/>
            <a:chExt cx="1713617" cy="2156795"/>
          </a:xfrm>
        </p:grpSpPr>
        <p:sp>
          <p:nvSpPr>
            <p:cNvPr id="54" name="Freeform 53"/>
            <p:cNvSpPr/>
            <p:nvPr/>
          </p:nvSpPr>
          <p:spPr bwMode="auto">
            <a:xfrm>
              <a:off x="6528433" y="2437495"/>
              <a:ext cx="1713617" cy="2156794"/>
            </a:xfrm>
            <a:custGeom>
              <a:avLst/>
              <a:gdLst>
                <a:gd name="T0" fmla="*/ 337 w 539"/>
                <a:gd name="T1" fmla="*/ 678 h 678"/>
                <a:gd name="T2" fmla="*/ 466 w 539"/>
                <a:gd name="T3" fmla="*/ 600 h 678"/>
                <a:gd name="T4" fmla="*/ 517 w 539"/>
                <a:gd name="T5" fmla="*/ 511 h 678"/>
                <a:gd name="T6" fmla="*/ 517 w 539"/>
                <a:gd name="T7" fmla="*/ 373 h 678"/>
                <a:gd name="T8" fmla="*/ 302 w 539"/>
                <a:gd name="T9" fmla="*/ 0 h 678"/>
                <a:gd name="T10" fmla="*/ 304 w 539"/>
                <a:gd name="T11" fmla="*/ 150 h 678"/>
                <a:gd name="T12" fmla="*/ 0 w 539"/>
                <a:gd name="T13" fmla="*/ 678 h 678"/>
                <a:gd name="T14" fmla="*/ 337 w 539"/>
                <a:gd name="T15" fmla="*/ 678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9" h="678">
                  <a:moveTo>
                    <a:pt x="337" y="678"/>
                  </a:moveTo>
                  <a:cubicBezTo>
                    <a:pt x="389" y="676"/>
                    <a:pt x="438" y="648"/>
                    <a:pt x="466" y="600"/>
                  </a:cubicBezTo>
                  <a:cubicBezTo>
                    <a:pt x="517" y="511"/>
                    <a:pt x="517" y="511"/>
                    <a:pt x="517" y="511"/>
                  </a:cubicBezTo>
                  <a:cubicBezTo>
                    <a:pt x="539" y="473"/>
                    <a:pt x="539" y="411"/>
                    <a:pt x="517" y="373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29" y="48"/>
                    <a:pt x="328" y="104"/>
                    <a:pt x="304" y="150"/>
                  </a:cubicBezTo>
                  <a:cubicBezTo>
                    <a:pt x="0" y="678"/>
                    <a:pt x="0" y="678"/>
                    <a:pt x="0" y="678"/>
                  </a:cubicBezTo>
                  <a:cubicBezTo>
                    <a:pt x="337" y="678"/>
                    <a:pt x="337" y="678"/>
                    <a:pt x="337" y="678"/>
                  </a:cubicBezTo>
                </a:path>
              </a:pathLst>
            </a:custGeom>
            <a:solidFill>
              <a:srgbClr val="305B0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55" name="Freeform 54"/>
            <p:cNvSpPr/>
            <p:nvPr/>
          </p:nvSpPr>
          <p:spPr bwMode="auto">
            <a:xfrm>
              <a:off x="6528433" y="4412990"/>
              <a:ext cx="1071682" cy="181300"/>
            </a:xfrm>
            <a:custGeom>
              <a:avLst/>
              <a:gdLst>
                <a:gd name="T0" fmla="*/ 76 w 798"/>
                <a:gd name="T1" fmla="*/ 0 h 135"/>
                <a:gd name="T2" fmla="*/ 0 w 798"/>
                <a:gd name="T3" fmla="*/ 135 h 135"/>
                <a:gd name="T4" fmla="*/ 798 w 798"/>
                <a:gd name="T5" fmla="*/ 135 h 135"/>
                <a:gd name="T6" fmla="*/ 76 w 798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8" h="135">
                  <a:moveTo>
                    <a:pt x="76" y="0"/>
                  </a:moveTo>
                  <a:lnTo>
                    <a:pt x="0" y="135"/>
                  </a:lnTo>
                  <a:lnTo>
                    <a:pt x="798" y="135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</p:grpSp>
      <p:sp>
        <p:nvSpPr>
          <p:cNvPr id="83" name="Shape 222"/>
          <p:cNvSpPr/>
          <p:nvPr/>
        </p:nvSpPr>
        <p:spPr>
          <a:xfrm>
            <a:off x="4445538" y="3585006"/>
            <a:ext cx="328470" cy="4126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5" h="21072" extrusionOk="0">
                <a:moveTo>
                  <a:pt x="17468" y="6506"/>
                </a:moveTo>
                <a:cubicBezTo>
                  <a:pt x="16410" y="7763"/>
                  <a:pt x="15333" y="6878"/>
                  <a:pt x="13824" y="5996"/>
                </a:cubicBezTo>
                <a:cubicBezTo>
                  <a:pt x="12317" y="5116"/>
                  <a:pt x="10950" y="4575"/>
                  <a:pt x="12006" y="3318"/>
                </a:cubicBezTo>
                <a:cubicBezTo>
                  <a:pt x="13062" y="2059"/>
                  <a:pt x="15140" y="1754"/>
                  <a:pt x="16648" y="2634"/>
                </a:cubicBezTo>
                <a:cubicBezTo>
                  <a:pt x="18155" y="3515"/>
                  <a:pt x="18522" y="5248"/>
                  <a:pt x="17468" y="6506"/>
                </a:cubicBezTo>
                <a:close/>
                <a:moveTo>
                  <a:pt x="20868" y="4865"/>
                </a:moveTo>
                <a:cubicBezTo>
                  <a:pt x="20191" y="1663"/>
                  <a:pt x="16530" y="-474"/>
                  <a:pt x="12691" y="90"/>
                </a:cubicBezTo>
                <a:cubicBezTo>
                  <a:pt x="8853" y="655"/>
                  <a:pt x="5613" y="3118"/>
                  <a:pt x="6290" y="6320"/>
                </a:cubicBezTo>
                <a:cubicBezTo>
                  <a:pt x="6436" y="7009"/>
                  <a:pt x="6840" y="8088"/>
                  <a:pt x="7318" y="8862"/>
                </a:cubicBezTo>
                <a:lnTo>
                  <a:pt x="346" y="17166"/>
                </a:lnTo>
                <a:cubicBezTo>
                  <a:pt x="90" y="17473"/>
                  <a:pt x="-56" y="18024"/>
                  <a:pt x="20" y="18392"/>
                </a:cubicBezTo>
                <a:lnTo>
                  <a:pt x="470" y="20511"/>
                </a:lnTo>
                <a:cubicBezTo>
                  <a:pt x="547" y="20879"/>
                  <a:pt x="971" y="21126"/>
                  <a:pt x="1412" y="21061"/>
                </a:cubicBezTo>
                <a:lnTo>
                  <a:pt x="3454" y="20761"/>
                </a:lnTo>
                <a:cubicBezTo>
                  <a:pt x="3895" y="20696"/>
                  <a:pt x="4457" y="20387"/>
                  <a:pt x="4700" y="20072"/>
                </a:cubicBezTo>
                <a:lnTo>
                  <a:pt x="7456" y="16513"/>
                </a:lnTo>
                <a:lnTo>
                  <a:pt x="7480" y="16490"/>
                </a:lnTo>
                <a:lnTo>
                  <a:pt x="9346" y="16216"/>
                </a:lnTo>
                <a:lnTo>
                  <a:pt x="12566" y="12046"/>
                </a:lnTo>
                <a:cubicBezTo>
                  <a:pt x="13623" y="12195"/>
                  <a:pt x="15142" y="12146"/>
                  <a:pt x="16039" y="12013"/>
                </a:cubicBezTo>
                <a:cubicBezTo>
                  <a:pt x="19878" y="11449"/>
                  <a:pt x="21544" y="8068"/>
                  <a:pt x="20868" y="4865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grpSp>
        <p:nvGrpSpPr>
          <p:cNvPr id="84" name="Group 83"/>
          <p:cNvGrpSpPr/>
          <p:nvPr/>
        </p:nvGrpSpPr>
        <p:grpSpPr>
          <a:xfrm>
            <a:off x="5051424" y="2328257"/>
            <a:ext cx="612143" cy="429803"/>
            <a:chOff x="7350125" y="1003300"/>
            <a:chExt cx="522288" cy="366713"/>
          </a:xfrm>
          <a:solidFill>
            <a:schemeClr val="bg1"/>
          </a:solidFill>
        </p:grpSpPr>
        <p:sp>
          <p:nvSpPr>
            <p:cNvPr id="85" name="Freeform 21"/>
            <p:cNvSpPr>
              <a:spLocks noEditPoints="1"/>
            </p:cNvSpPr>
            <p:nvPr/>
          </p:nvSpPr>
          <p:spPr bwMode="auto">
            <a:xfrm>
              <a:off x="7350125" y="1003300"/>
              <a:ext cx="373063" cy="366713"/>
            </a:xfrm>
            <a:custGeom>
              <a:avLst/>
              <a:gdLst>
                <a:gd name="T0" fmla="*/ 85 w 99"/>
                <a:gd name="T1" fmla="*/ 60 h 97"/>
                <a:gd name="T2" fmla="*/ 99 w 99"/>
                <a:gd name="T3" fmla="*/ 54 h 97"/>
                <a:gd name="T4" fmla="*/ 99 w 99"/>
                <a:gd name="T5" fmla="*/ 43 h 97"/>
                <a:gd name="T6" fmla="*/ 85 w 99"/>
                <a:gd name="T7" fmla="*/ 38 h 97"/>
                <a:gd name="T8" fmla="*/ 83 w 99"/>
                <a:gd name="T9" fmla="*/ 32 h 97"/>
                <a:gd name="T10" fmla="*/ 88 w 99"/>
                <a:gd name="T11" fmla="*/ 18 h 97"/>
                <a:gd name="T12" fmla="*/ 81 w 99"/>
                <a:gd name="T13" fmla="*/ 11 h 97"/>
                <a:gd name="T14" fmla="*/ 67 w 99"/>
                <a:gd name="T15" fmla="*/ 16 h 97"/>
                <a:gd name="T16" fmla="*/ 61 w 99"/>
                <a:gd name="T17" fmla="*/ 14 h 97"/>
                <a:gd name="T18" fmla="*/ 55 w 99"/>
                <a:gd name="T19" fmla="*/ 0 h 97"/>
                <a:gd name="T20" fmla="*/ 44 w 99"/>
                <a:gd name="T21" fmla="*/ 0 h 97"/>
                <a:gd name="T22" fmla="*/ 38 w 99"/>
                <a:gd name="T23" fmla="*/ 14 h 97"/>
                <a:gd name="T24" fmla="*/ 32 w 99"/>
                <a:gd name="T25" fmla="*/ 16 h 97"/>
                <a:gd name="T26" fmla="*/ 18 w 99"/>
                <a:gd name="T27" fmla="*/ 11 h 97"/>
                <a:gd name="T28" fmla="*/ 10 w 99"/>
                <a:gd name="T29" fmla="*/ 18 h 97"/>
                <a:gd name="T30" fmla="*/ 16 w 99"/>
                <a:gd name="T31" fmla="*/ 32 h 97"/>
                <a:gd name="T32" fmla="*/ 14 w 99"/>
                <a:gd name="T33" fmla="*/ 38 h 97"/>
                <a:gd name="T34" fmla="*/ 0 w 99"/>
                <a:gd name="T35" fmla="*/ 44 h 97"/>
                <a:gd name="T36" fmla="*/ 0 w 99"/>
                <a:gd name="T37" fmla="*/ 54 h 97"/>
                <a:gd name="T38" fmla="*/ 14 w 99"/>
                <a:gd name="T39" fmla="*/ 60 h 97"/>
                <a:gd name="T40" fmla="*/ 16 w 99"/>
                <a:gd name="T41" fmla="*/ 66 h 97"/>
                <a:gd name="T42" fmla="*/ 11 w 99"/>
                <a:gd name="T43" fmla="*/ 79 h 97"/>
                <a:gd name="T44" fmla="*/ 18 w 99"/>
                <a:gd name="T45" fmla="*/ 87 h 97"/>
                <a:gd name="T46" fmla="*/ 32 w 99"/>
                <a:gd name="T47" fmla="*/ 82 h 97"/>
                <a:gd name="T48" fmla="*/ 38 w 99"/>
                <a:gd name="T49" fmla="*/ 84 h 97"/>
                <a:gd name="T50" fmla="*/ 44 w 99"/>
                <a:gd name="T51" fmla="*/ 97 h 97"/>
                <a:gd name="T52" fmla="*/ 55 w 99"/>
                <a:gd name="T53" fmla="*/ 97 h 97"/>
                <a:gd name="T54" fmla="*/ 61 w 99"/>
                <a:gd name="T55" fmla="*/ 84 h 97"/>
                <a:gd name="T56" fmla="*/ 67 w 99"/>
                <a:gd name="T57" fmla="*/ 81 h 97"/>
                <a:gd name="T58" fmla="*/ 81 w 99"/>
                <a:gd name="T59" fmla="*/ 87 h 97"/>
                <a:gd name="T60" fmla="*/ 89 w 99"/>
                <a:gd name="T61" fmla="*/ 79 h 97"/>
                <a:gd name="T62" fmla="*/ 83 w 99"/>
                <a:gd name="T63" fmla="*/ 66 h 97"/>
                <a:gd name="T64" fmla="*/ 85 w 99"/>
                <a:gd name="T65" fmla="*/ 60 h 97"/>
                <a:gd name="T66" fmla="*/ 49 w 99"/>
                <a:gd name="T67" fmla="*/ 64 h 97"/>
                <a:gd name="T68" fmla="*/ 34 w 99"/>
                <a:gd name="T69" fmla="*/ 49 h 97"/>
                <a:gd name="T70" fmla="*/ 49 w 99"/>
                <a:gd name="T71" fmla="*/ 33 h 97"/>
                <a:gd name="T72" fmla="*/ 65 w 99"/>
                <a:gd name="T73" fmla="*/ 49 h 97"/>
                <a:gd name="T74" fmla="*/ 49 w 99"/>
                <a:gd name="T75" fmla="*/ 6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9" h="97">
                  <a:moveTo>
                    <a:pt x="85" y="60"/>
                  </a:moveTo>
                  <a:cubicBezTo>
                    <a:pt x="85" y="60"/>
                    <a:pt x="99" y="55"/>
                    <a:pt x="99" y="54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99" y="42"/>
                    <a:pt x="85" y="38"/>
                    <a:pt x="85" y="38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3" y="32"/>
                    <a:pt x="89" y="19"/>
                    <a:pt x="88" y="18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80" y="10"/>
                    <a:pt x="67" y="16"/>
                    <a:pt x="67" y="16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1" y="14"/>
                    <a:pt x="55" y="0"/>
                    <a:pt x="55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3" y="0"/>
                    <a:pt x="38" y="14"/>
                    <a:pt x="38" y="14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6"/>
                    <a:pt x="19" y="10"/>
                    <a:pt x="18" y="11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9"/>
                    <a:pt x="16" y="32"/>
                    <a:pt x="16" y="32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0" y="43"/>
                    <a:pt x="0" y="4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5"/>
                    <a:pt x="14" y="60"/>
                    <a:pt x="14" y="6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6"/>
                    <a:pt x="10" y="79"/>
                    <a:pt x="11" y="79"/>
                  </a:cubicBezTo>
                  <a:cubicBezTo>
                    <a:pt x="18" y="87"/>
                    <a:pt x="18" y="87"/>
                    <a:pt x="18" y="87"/>
                  </a:cubicBezTo>
                  <a:cubicBezTo>
                    <a:pt x="19" y="88"/>
                    <a:pt x="32" y="82"/>
                    <a:pt x="32" y="82"/>
                  </a:cubicBezTo>
                  <a:cubicBezTo>
                    <a:pt x="38" y="84"/>
                    <a:pt x="38" y="84"/>
                    <a:pt x="38" y="84"/>
                  </a:cubicBezTo>
                  <a:cubicBezTo>
                    <a:pt x="38" y="84"/>
                    <a:pt x="44" y="97"/>
                    <a:pt x="44" y="97"/>
                  </a:cubicBezTo>
                  <a:cubicBezTo>
                    <a:pt x="55" y="97"/>
                    <a:pt x="55" y="97"/>
                    <a:pt x="55" y="97"/>
                  </a:cubicBezTo>
                  <a:cubicBezTo>
                    <a:pt x="56" y="97"/>
                    <a:pt x="61" y="84"/>
                    <a:pt x="61" y="84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67" y="81"/>
                    <a:pt x="80" y="87"/>
                    <a:pt x="81" y="87"/>
                  </a:cubicBezTo>
                  <a:cubicBezTo>
                    <a:pt x="89" y="79"/>
                    <a:pt x="89" y="79"/>
                    <a:pt x="89" y="79"/>
                  </a:cubicBezTo>
                  <a:cubicBezTo>
                    <a:pt x="89" y="79"/>
                    <a:pt x="83" y="66"/>
                    <a:pt x="83" y="66"/>
                  </a:cubicBezTo>
                  <a:lnTo>
                    <a:pt x="85" y="60"/>
                  </a:lnTo>
                  <a:close/>
                  <a:moveTo>
                    <a:pt x="49" y="64"/>
                  </a:moveTo>
                  <a:cubicBezTo>
                    <a:pt x="41" y="64"/>
                    <a:pt x="34" y="57"/>
                    <a:pt x="34" y="49"/>
                  </a:cubicBezTo>
                  <a:cubicBezTo>
                    <a:pt x="34" y="40"/>
                    <a:pt x="41" y="33"/>
                    <a:pt x="49" y="33"/>
                  </a:cubicBezTo>
                  <a:cubicBezTo>
                    <a:pt x="58" y="33"/>
                    <a:pt x="65" y="40"/>
                    <a:pt x="65" y="49"/>
                  </a:cubicBezTo>
                  <a:cubicBezTo>
                    <a:pt x="65" y="57"/>
                    <a:pt x="58" y="64"/>
                    <a:pt x="49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pitchFamily="34" charset="-122"/>
              </a:endParaRPr>
            </a:p>
          </p:txBody>
        </p:sp>
        <p:sp>
          <p:nvSpPr>
            <p:cNvPr id="86" name="Freeform 22"/>
            <p:cNvSpPr>
              <a:spLocks noEditPoints="1"/>
            </p:cNvSpPr>
            <p:nvPr/>
          </p:nvSpPr>
          <p:spPr bwMode="auto">
            <a:xfrm>
              <a:off x="7699375" y="1189038"/>
              <a:ext cx="173038" cy="176213"/>
            </a:xfrm>
            <a:custGeom>
              <a:avLst/>
              <a:gdLst>
                <a:gd name="T0" fmla="*/ 41 w 46"/>
                <a:gd name="T1" fmla="*/ 22 h 47"/>
                <a:gd name="T2" fmla="*/ 40 w 46"/>
                <a:gd name="T3" fmla="*/ 19 h 47"/>
                <a:gd name="T4" fmla="*/ 44 w 46"/>
                <a:gd name="T5" fmla="*/ 13 h 47"/>
                <a:gd name="T6" fmla="*/ 42 w 46"/>
                <a:gd name="T7" fmla="*/ 9 h 47"/>
                <a:gd name="T8" fmla="*/ 35 w 46"/>
                <a:gd name="T9" fmla="*/ 10 h 47"/>
                <a:gd name="T10" fmla="*/ 32 w 46"/>
                <a:gd name="T11" fmla="*/ 8 h 47"/>
                <a:gd name="T12" fmla="*/ 31 w 46"/>
                <a:gd name="T13" fmla="*/ 1 h 47"/>
                <a:gd name="T14" fmla="*/ 26 w 46"/>
                <a:gd name="T15" fmla="*/ 0 h 47"/>
                <a:gd name="T16" fmla="*/ 22 w 46"/>
                <a:gd name="T17" fmla="*/ 5 h 47"/>
                <a:gd name="T18" fmla="*/ 19 w 46"/>
                <a:gd name="T19" fmla="*/ 6 h 47"/>
                <a:gd name="T20" fmla="*/ 13 w 46"/>
                <a:gd name="T21" fmla="*/ 2 h 47"/>
                <a:gd name="T22" fmla="*/ 9 w 46"/>
                <a:gd name="T23" fmla="*/ 5 h 47"/>
                <a:gd name="T24" fmla="*/ 10 w 46"/>
                <a:gd name="T25" fmla="*/ 12 h 47"/>
                <a:gd name="T26" fmla="*/ 8 w 46"/>
                <a:gd name="T27" fmla="*/ 14 h 47"/>
                <a:gd name="T28" fmla="*/ 1 w 46"/>
                <a:gd name="T29" fmla="*/ 15 h 47"/>
                <a:gd name="T30" fmla="*/ 0 w 46"/>
                <a:gd name="T31" fmla="*/ 20 h 47"/>
                <a:gd name="T32" fmla="*/ 6 w 46"/>
                <a:gd name="T33" fmla="*/ 25 h 47"/>
                <a:gd name="T34" fmla="*/ 6 w 46"/>
                <a:gd name="T35" fmla="*/ 28 h 47"/>
                <a:gd name="T36" fmla="*/ 2 w 46"/>
                <a:gd name="T37" fmla="*/ 34 h 47"/>
                <a:gd name="T38" fmla="*/ 5 w 46"/>
                <a:gd name="T39" fmla="*/ 38 h 47"/>
                <a:gd name="T40" fmla="*/ 11 w 46"/>
                <a:gd name="T41" fmla="*/ 37 h 47"/>
                <a:gd name="T42" fmla="*/ 14 w 46"/>
                <a:gd name="T43" fmla="*/ 39 h 47"/>
                <a:gd name="T44" fmla="*/ 15 w 46"/>
                <a:gd name="T45" fmla="*/ 46 h 47"/>
                <a:gd name="T46" fmla="*/ 20 w 46"/>
                <a:gd name="T47" fmla="*/ 47 h 47"/>
                <a:gd name="T48" fmla="*/ 24 w 46"/>
                <a:gd name="T49" fmla="*/ 41 h 47"/>
                <a:gd name="T50" fmla="*/ 27 w 46"/>
                <a:gd name="T51" fmla="*/ 41 h 47"/>
                <a:gd name="T52" fmla="*/ 33 w 46"/>
                <a:gd name="T53" fmla="*/ 45 h 47"/>
                <a:gd name="T54" fmla="*/ 37 w 46"/>
                <a:gd name="T55" fmla="*/ 42 h 47"/>
                <a:gd name="T56" fmla="*/ 36 w 46"/>
                <a:gd name="T57" fmla="*/ 35 h 47"/>
                <a:gd name="T58" fmla="*/ 38 w 46"/>
                <a:gd name="T59" fmla="*/ 33 h 47"/>
                <a:gd name="T60" fmla="*/ 45 w 46"/>
                <a:gd name="T61" fmla="*/ 31 h 47"/>
                <a:gd name="T62" fmla="*/ 46 w 46"/>
                <a:gd name="T63" fmla="*/ 26 h 47"/>
                <a:gd name="T64" fmla="*/ 41 w 46"/>
                <a:gd name="T65" fmla="*/ 22 h 47"/>
                <a:gd name="T66" fmla="*/ 30 w 46"/>
                <a:gd name="T67" fmla="*/ 25 h 47"/>
                <a:gd name="T68" fmla="*/ 21 w 46"/>
                <a:gd name="T69" fmla="*/ 31 h 47"/>
                <a:gd name="T70" fmla="*/ 16 w 46"/>
                <a:gd name="T71" fmla="*/ 22 h 47"/>
                <a:gd name="T72" fmla="*/ 25 w 46"/>
                <a:gd name="T73" fmla="*/ 16 h 47"/>
                <a:gd name="T74" fmla="*/ 30 w 46"/>
                <a:gd name="T75" fmla="*/ 2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6" h="47">
                  <a:moveTo>
                    <a:pt x="41" y="22"/>
                  </a:moveTo>
                  <a:cubicBezTo>
                    <a:pt x="40" y="19"/>
                    <a:pt x="40" y="19"/>
                    <a:pt x="40" y="19"/>
                  </a:cubicBezTo>
                  <a:cubicBezTo>
                    <a:pt x="40" y="19"/>
                    <a:pt x="44" y="13"/>
                    <a:pt x="44" y="13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1" y="8"/>
                    <a:pt x="35" y="10"/>
                    <a:pt x="35" y="10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8"/>
                    <a:pt x="32" y="1"/>
                    <a:pt x="31" y="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2" y="5"/>
                    <a:pt x="22" y="5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4" y="2"/>
                    <a:pt x="13" y="2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10" y="12"/>
                    <a:pt x="10" y="12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1" y="15"/>
                    <a:pt x="1" y="1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6" y="25"/>
                    <a:pt x="6" y="25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2" y="33"/>
                    <a:pt x="2" y="34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8"/>
                    <a:pt x="11" y="37"/>
                    <a:pt x="11" y="37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5" y="46"/>
                    <a:pt x="15" y="46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7"/>
                    <a:pt x="24" y="41"/>
                    <a:pt x="24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33" y="45"/>
                    <a:pt x="33" y="45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8" y="42"/>
                    <a:pt x="36" y="35"/>
                    <a:pt x="36" y="35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3"/>
                    <a:pt x="45" y="32"/>
                    <a:pt x="45" y="31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1" y="22"/>
                    <a:pt x="41" y="22"/>
                  </a:cubicBezTo>
                  <a:close/>
                  <a:moveTo>
                    <a:pt x="30" y="25"/>
                  </a:moveTo>
                  <a:cubicBezTo>
                    <a:pt x="29" y="29"/>
                    <a:pt x="25" y="32"/>
                    <a:pt x="21" y="31"/>
                  </a:cubicBezTo>
                  <a:cubicBezTo>
                    <a:pt x="17" y="30"/>
                    <a:pt x="15" y="26"/>
                    <a:pt x="16" y="22"/>
                  </a:cubicBezTo>
                  <a:cubicBezTo>
                    <a:pt x="17" y="18"/>
                    <a:pt x="21" y="15"/>
                    <a:pt x="25" y="16"/>
                  </a:cubicBezTo>
                  <a:cubicBezTo>
                    <a:pt x="29" y="17"/>
                    <a:pt x="31" y="21"/>
                    <a:pt x="3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pitchFamily="34" charset="-122"/>
              </a:endParaRPr>
            </a:p>
          </p:txBody>
        </p:sp>
      </p:grpSp>
      <p:sp>
        <p:nvSpPr>
          <p:cNvPr id="87" name="Freeform 71"/>
          <p:cNvSpPr>
            <a:spLocks noEditPoints="1"/>
          </p:cNvSpPr>
          <p:nvPr/>
        </p:nvSpPr>
        <p:spPr bwMode="auto">
          <a:xfrm>
            <a:off x="6760765" y="2349305"/>
            <a:ext cx="252470" cy="383135"/>
          </a:xfrm>
          <a:custGeom>
            <a:avLst/>
            <a:gdLst>
              <a:gd name="T0" fmla="*/ 13 w 48"/>
              <a:gd name="T1" fmla="*/ 59 h 73"/>
              <a:gd name="T2" fmla="*/ 36 w 48"/>
              <a:gd name="T3" fmla="*/ 59 h 73"/>
              <a:gd name="T4" fmla="*/ 36 w 48"/>
              <a:gd name="T5" fmla="*/ 59 h 73"/>
              <a:gd name="T6" fmla="*/ 37 w 48"/>
              <a:gd name="T7" fmla="*/ 59 h 73"/>
              <a:gd name="T8" fmla="*/ 38 w 48"/>
              <a:gd name="T9" fmla="*/ 57 h 73"/>
              <a:gd name="T10" fmla="*/ 24 w 48"/>
              <a:gd name="T11" fmla="*/ 41 h 73"/>
              <a:gd name="T12" fmla="*/ 11 w 48"/>
              <a:gd name="T13" fmla="*/ 57 h 73"/>
              <a:gd name="T14" fmla="*/ 11 w 48"/>
              <a:gd name="T15" fmla="*/ 59 h 73"/>
              <a:gd name="T16" fmla="*/ 13 w 48"/>
              <a:gd name="T17" fmla="*/ 59 h 73"/>
              <a:gd name="T18" fmla="*/ 13 w 48"/>
              <a:gd name="T19" fmla="*/ 59 h 73"/>
              <a:gd name="T20" fmla="*/ 44 w 48"/>
              <a:gd name="T21" fmla="*/ 11 h 73"/>
              <a:gd name="T22" fmla="*/ 48 w 48"/>
              <a:gd name="T23" fmla="*/ 7 h 73"/>
              <a:gd name="T24" fmla="*/ 48 w 48"/>
              <a:gd name="T25" fmla="*/ 5 h 73"/>
              <a:gd name="T26" fmla="*/ 44 w 48"/>
              <a:gd name="T27" fmla="*/ 0 h 73"/>
              <a:gd name="T28" fmla="*/ 5 w 48"/>
              <a:gd name="T29" fmla="*/ 0 h 73"/>
              <a:gd name="T30" fmla="*/ 0 w 48"/>
              <a:gd name="T31" fmla="*/ 5 h 73"/>
              <a:gd name="T32" fmla="*/ 0 w 48"/>
              <a:gd name="T33" fmla="*/ 7 h 73"/>
              <a:gd name="T34" fmla="*/ 4 w 48"/>
              <a:gd name="T35" fmla="*/ 11 h 73"/>
              <a:gd name="T36" fmla="*/ 44 w 48"/>
              <a:gd name="T37" fmla="*/ 11 h 73"/>
              <a:gd name="T38" fmla="*/ 40 w 48"/>
              <a:gd name="T39" fmla="*/ 13 h 73"/>
              <a:gd name="T40" fmla="*/ 44 w 48"/>
              <a:gd name="T41" fmla="*/ 13 h 73"/>
              <a:gd name="T42" fmla="*/ 31 w 48"/>
              <a:gd name="T43" fmla="*/ 36 h 73"/>
              <a:gd name="T44" fmla="*/ 44 w 48"/>
              <a:gd name="T45" fmla="*/ 59 h 73"/>
              <a:gd name="T46" fmla="*/ 40 w 48"/>
              <a:gd name="T47" fmla="*/ 59 h 73"/>
              <a:gd name="T48" fmla="*/ 26 w 48"/>
              <a:gd name="T49" fmla="*/ 38 h 73"/>
              <a:gd name="T50" fmla="*/ 25 w 48"/>
              <a:gd name="T51" fmla="*/ 36 h 73"/>
              <a:gd name="T52" fmla="*/ 26 w 48"/>
              <a:gd name="T53" fmla="*/ 35 h 73"/>
              <a:gd name="T54" fmla="*/ 26 w 48"/>
              <a:gd name="T55" fmla="*/ 35 h 73"/>
              <a:gd name="T56" fmla="*/ 40 w 48"/>
              <a:gd name="T57" fmla="*/ 13 h 73"/>
              <a:gd name="T58" fmla="*/ 4 w 48"/>
              <a:gd name="T59" fmla="*/ 61 h 73"/>
              <a:gd name="T60" fmla="*/ 0 w 48"/>
              <a:gd name="T61" fmla="*/ 66 h 73"/>
              <a:gd name="T62" fmla="*/ 0 w 48"/>
              <a:gd name="T63" fmla="*/ 68 h 73"/>
              <a:gd name="T64" fmla="*/ 5 w 48"/>
              <a:gd name="T65" fmla="*/ 73 h 73"/>
              <a:gd name="T66" fmla="*/ 44 w 48"/>
              <a:gd name="T67" fmla="*/ 73 h 73"/>
              <a:gd name="T68" fmla="*/ 48 w 48"/>
              <a:gd name="T69" fmla="*/ 68 h 73"/>
              <a:gd name="T70" fmla="*/ 48 w 48"/>
              <a:gd name="T71" fmla="*/ 66 h 73"/>
              <a:gd name="T72" fmla="*/ 44 w 48"/>
              <a:gd name="T73" fmla="*/ 61 h 73"/>
              <a:gd name="T74" fmla="*/ 4 w 48"/>
              <a:gd name="T75" fmla="*/ 61 h 73"/>
              <a:gd name="T76" fmla="*/ 8 w 48"/>
              <a:gd name="T77" fmla="*/ 59 h 73"/>
              <a:gd name="T78" fmla="*/ 4 w 48"/>
              <a:gd name="T79" fmla="*/ 59 h 73"/>
              <a:gd name="T80" fmla="*/ 18 w 48"/>
              <a:gd name="T81" fmla="*/ 36 h 73"/>
              <a:gd name="T82" fmla="*/ 4 w 48"/>
              <a:gd name="T83" fmla="*/ 13 h 73"/>
              <a:gd name="T84" fmla="*/ 8 w 48"/>
              <a:gd name="T85" fmla="*/ 13 h 73"/>
              <a:gd name="T86" fmla="*/ 22 w 48"/>
              <a:gd name="T87" fmla="*/ 35 h 73"/>
              <a:gd name="T88" fmla="*/ 24 w 48"/>
              <a:gd name="T89" fmla="*/ 37 h 73"/>
              <a:gd name="T90" fmla="*/ 22 w 48"/>
              <a:gd name="T91" fmla="*/ 38 h 73"/>
              <a:gd name="T92" fmla="*/ 8 w 48"/>
              <a:gd name="T93" fmla="*/ 59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48" h="73">
                <a:moveTo>
                  <a:pt x="13" y="59"/>
                </a:moveTo>
                <a:cubicBezTo>
                  <a:pt x="36" y="59"/>
                  <a:pt x="36" y="59"/>
                  <a:pt x="36" y="59"/>
                </a:cubicBezTo>
                <a:cubicBezTo>
                  <a:pt x="36" y="59"/>
                  <a:pt x="36" y="59"/>
                  <a:pt x="36" y="59"/>
                </a:cubicBezTo>
                <a:cubicBezTo>
                  <a:pt x="36" y="59"/>
                  <a:pt x="37" y="59"/>
                  <a:pt x="37" y="59"/>
                </a:cubicBezTo>
                <a:cubicBezTo>
                  <a:pt x="38" y="58"/>
                  <a:pt x="38" y="57"/>
                  <a:pt x="38" y="57"/>
                </a:cubicBezTo>
                <a:cubicBezTo>
                  <a:pt x="36" y="49"/>
                  <a:pt x="31" y="41"/>
                  <a:pt x="24" y="41"/>
                </a:cubicBezTo>
                <a:cubicBezTo>
                  <a:pt x="17" y="41"/>
                  <a:pt x="12" y="49"/>
                  <a:pt x="11" y="57"/>
                </a:cubicBezTo>
                <a:cubicBezTo>
                  <a:pt x="11" y="57"/>
                  <a:pt x="11" y="58"/>
                  <a:pt x="11" y="59"/>
                </a:cubicBezTo>
                <a:cubicBezTo>
                  <a:pt x="12" y="59"/>
                  <a:pt x="12" y="59"/>
                  <a:pt x="13" y="59"/>
                </a:cubicBezTo>
                <a:cubicBezTo>
                  <a:pt x="13" y="59"/>
                  <a:pt x="13" y="59"/>
                  <a:pt x="13" y="59"/>
                </a:cubicBezTo>
                <a:close/>
                <a:moveTo>
                  <a:pt x="44" y="11"/>
                </a:moveTo>
                <a:cubicBezTo>
                  <a:pt x="47" y="11"/>
                  <a:pt x="48" y="9"/>
                  <a:pt x="48" y="7"/>
                </a:cubicBezTo>
                <a:cubicBezTo>
                  <a:pt x="48" y="5"/>
                  <a:pt x="48" y="5"/>
                  <a:pt x="48" y="5"/>
                </a:cubicBezTo>
                <a:cubicBezTo>
                  <a:pt x="48" y="2"/>
                  <a:pt x="46" y="0"/>
                  <a:pt x="44" y="0"/>
                </a:cubicBezTo>
                <a:cubicBezTo>
                  <a:pt x="5" y="0"/>
                  <a:pt x="5" y="0"/>
                  <a:pt x="5" y="0"/>
                </a:cubicBezTo>
                <a:cubicBezTo>
                  <a:pt x="2" y="0"/>
                  <a:pt x="0" y="2"/>
                  <a:pt x="0" y="5"/>
                </a:cubicBezTo>
                <a:cubicBezTo>
                  <a:pt x="0" y="7"/>
                  <a:pt x="0" y="7"/>
                  <a:pt x="0" y="7"/>
                </a:cubicBezTo>
                <a:cubicBezTo>
                  <a:pt x="0" y="9"/>
                  <a:pt x="2" y="11"/>
                  <a:pt x="4" y="11"/>
                </a:cubicBezTo>
                <a:cubicBezTo>
                  <a:pt x="44" y="11"/>
                  <a:pt x="44" y="11"/>
                  <a:pt x="44" y="11"/>
                </a:cubicBezTo>
                <a:close/>
                <a:moveTo>
                  <a:pt x="40" y="13"/>
                </a:moveTo>
                <a:cubicBezTo>
                  <a:pt x="44" y="13"/>
                  <a:pt x="44" y="13"/>
                  <a:pt x="44" y="13"/>
                </a:cubicBezTo>
                <a:cubicBezTo>
                  <a:pt x="43" y="22"/>
                  <a:pt x="39" y="31"/>
                  <a:pt x="31" y="36"/>
                </a:cubicBezTo>
                <a:cubicBezTo>
                  <a:pt x="39" y="42"/>
                  <a:pt x="43" y="50"/>
                  <a:pt x="44" y="59"/>
                </a:cubicBezTo>
                <a:cubicBezTo>
                  <a:pt x="40" y="59"/>
                  <a:pt x="40" y="59"/>
                  <a:pt x="40" y="59"/>
                </a:cubicBezTo>
                <a:cubicBezTo>
                  <a:pt x="39" y="51"/>
                  <a:pt x="35" y="41"/>
                  <a:pt x="26" y="38"/>
                </a:cubicBezTo>
                <a:cubicBezTo>
                  <a:pt x="25" y="38"/>
                  <a:pt x="25" y="37"/>
                  <a:pt x="25" y="36"/>
                </a:cubicBezTo>
                <a:cubicBezTo>
                  <a:pt x="25" y="35"/>
                  <a:pt x="26" y="35"/>
                  <a:pt x="26" y="35"/>
                </a:cubicBezTo>
                <a:cubicBezTo>
                  <a:pt x="26" y="35"/>
                  <a:pt x="26" y="35"/>
                  <a:pt x="26" y="35"/>
                </a:cubicBezTo>
                <a:cubicBezTo>
                  <a:pt x="34" y="32"/>
                  <a:pt x="39" y="21"/>
                  <a:pt x="40" y="13"/>
                </a:cubicBezTo>
                <a:close/>
                <a:moveTo>
                  <a:pt x="4" y="61"/>
                </a:moveTo>
                <a:cubicBezTo>
                  <a:pt x="2" y="62"/>
                  <a:pt x="0" y="64"/>
                  <a:pt x="0" y="66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0"/>
                  <a:pt x="2" y="73"/>
                  <a:pt x="5" y="73"/>
                </a:cubicBezTo>
                <a:cubicBezTo>
                  <a:pt x="44" y="73"/>
                  <a:pt x="44" y="73"/>
                  <a:pt x="44" y="73"/>
                </a:cubicBezTo>
                <a:cubicBezTo>
                  <a:pt x="46" y="73"/>
                  <a:pt x="48" y="70"/>
                  <a:pt x="48" y="6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4"/>
                  <a:pt x="47" y="62"/>
                  <a:pt x="44" y="61"/>
                </a:cubicBezTo>
                <a:cubicBezTo>
                  <a:pt x="4" y="61"/>
                  <a:pt x="4" y="61"/>
                  <a:pt x="4" y="61"/>
                </a:cubicBezTo>
                <a:close/>
                <a:moveTo>
                  <a:pt x="8" y="59"/>
                </a:moveTo>
                <a:cubicBezTo>
                  <a:pt x="4" y="59"/>
                  <a:pt x="4" y="59"/>
                  <a:pt x="4" y="59"/>
                </a:cubicBezTo>
                <a:cubicBezTo>
                  <a:pt x="5" y="50"/>
                  <a:pt x="10" y="42"/>
                  <a:pt x="18" y="36"/>
                </a:cubicBezTo>
                <a:cubicBezTo>
                  <a:pt x="10" y="31"/>
                  <a:pt x="5" y="22"/>
                  <a:pt x="4" y="13"/>
                </a:cubicBezTo>
                <a:cubicBezTo>
                  <a:pt x="8" y="13"/>
                  <a:pt x="8" y="13"/>
                  <a:pt x="8" y="13"/>
                </a:cubicBezTo>
                <a:cubicBezTo>
                  <a:pt x="9" y="21"/>
                  <a:pt x="14" y="32"/>
                  <a:pt x="22" y="35"/>
                </a:cubicBezTo>
                <a:cubicBezTo>
                  <a:pt x="23" y="35"/>
                  <a:pt x="24" y="36"/>
                  <a:pt x="24" y="37"/>
                </a:cubicBezTo>
                <a:cubicBezTo>
                  <a:pt x="23" y="38"/>
                  <a:pt x="23" y="38"/>
                  <a:pt x="22" y="38"/>
                </a:cubicBezTo>
                <a:cubicBezTo>
                  <a:pt x="14" y="41"/>
                  <a:pt x="9" y="51"/>
                  <a:pt x="8" y="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88" name="Shape 227"/>
          <p:cNvSpPr/>
          <p:nvPr/>
        </p:nvSpPr>
        <p:spPr>
          <a:xfrm>
            <a:off x="7351672" y="3651621"/>
            <a:ext cx="433011" cy="461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3" h="21260" extrusionOk="0">
                <a:moveTo>
                  <a:pt x="11752" y="11733"/>
                </a:moveTo>
                <a:lnTo>
                  <a:pt x="9401" y="11733"/>
                </a:lnTo>
                <a:lnTo>
                  <a:pt x="9401" y="5975"/>
                </a:lnTo>
                <a:lnTo>
                  <a:pt x="11752" y="5975"/>
                </a:lnTo>
                <a:cubicBezTo>
                  <a:pt x="11752" y="5975"/>
                  <a:pt x="11752" y="11733"/>
                  <a:pt x="11752" y="11733"/>
                </a:cubicBezTo>
                <a:close/>
                <a:moveTo>
                  <a:pt x="11752" y="15276"/>
                </a:moveTo>
                <a:lnTo>
                  <a:pt x="9401" y="15276"/>
                </a:lnTo>
                <a:lnTo>
                  <a:pt x="9401" y="12951"/>
                </a:lnTo>
                <a:lnTo>
                  <a:pt x="11752" y="12951"/>
                </a:lnTo>
                <a:cubicBezTo>
                  <a:pt x="11752" y="12951"/>
                  <a:pt x="11752" y="15276"/>
                  <a:pt x="11752" y="15276"/>
                </a:cubicBezTo>
                <a:close/>
                <a:moveTo>
                  <a:pt x="20789" y="13227"/>
                </a:moveTo>
                <a:lnTo>
                  <a:pt x="18761" y="11523"/>
                </a:lnTo>
                <a:cubicBezTo>
                  <a:pt x="18172" y="11029"/>
                  <a:pt x="18172" y="10223"/>
                  <a:pt x="18761" y="9729"/>
                </a:cubicBezTo>
                <a:lnTo>
                  <a:pt x="20789" y="8025"/>
                </a:lnTo>
                <a:cubicBezTo>
                  <a:pt x="21376" y="7532"/>
                  <a:pt x="21220" y="7072"/>
                  <a:pt x="20441" y="7001"/>
                </a:cubicBezTo>
                <a:lnTo>
                  <a:pt x="17751" y="6761"/>
                </a:lnTo>
                <a:cubicBezTo>
                  <a:pt x="16971" y="6692"/>
                  <a:pt x="16552" y="6061"/>
                  <a:pt x="16819" y="5360"/>
                </a:cubicBezTo>
                <a:lnTo>
                  <a:pt x="18247" y="1615"/>
                </a:lnTo>
                <a:cubicBezTo>
                  <a:pt x="18515" y="912"/>
                  <a:pt x="18188" y="656"/>
                  <a:pt x="17520" y="1047"/>
                </a:cubicBezTo>
                <a:lnTo>
                  <a:pt x="14346" y="2896"/>
                </a:lnTo>
                <a:cubicBezTo>
                  <a:pt x="13678" y="3285"/>
                  <a:pt x="12815" y="3072"/>
                  <a:pt x="12430" y="2423"/>
                </a:cubicBezTo>
                <a:lnTo>
                  <a:pt x="11279" y="489"/>
                </a:lnTo>
                <a:cubicBezTo>
                  <a:pt x="10893" y="-160"/>
                  <a:pt x="10255" y="-164"/>
                  <a:pt x="9860" y="481"/>
                </a:cubicBezTo>
                <a:lnTo>
                  <a:pt x="8793" y="2232"/>
                </a:lnTo>
                <a:cubicBezTo>
                  <a:pt x="8398" y="2877"/>
                  <a:pt x="7493" y="3153"/>
                  <a:pt x="6781" y="2844"/>
                </a:cubicBezTo>
                <a:lnTo>
                  <a:pt x="4900" y="2031"/>
                </a:lnTo>
                <a:cubicBezTo>
                  <a:pt x="4188" y="1723"/>
                  <a:pt x="3639" y="2080"/>
                  <a:pt x="3682" y="2825"/>
                </a:cubicBezTo>
                <a:lnTo>
                  <a:pt x="3784" y="4615"/>
                </a:lnTo>
                <a:cubicBezTo>
                  <a:pt x="3826" y="5360"/>
                  <a:pt x="3242" y="6128"/>
                  <a:pt x="2486" y="6320"/>
                </a:cubicBezTo>
                <a:lnTo>
                  <a:pt x="670" y="6780"/>
                </a:lnTo>
                <a:cubicBezTo>
                  <a:pt x="-85" y="6972"/>
                  <a:pt x="-224" y="7532"/>
                  <a:pt x="365" y="8025"/>
                </a:cubicBezTo>
                <a:lnTo>
                  <a:pt x="2394" y="9729"/>
                </a:lnTo>
                <a:cubicBezTo>
                  <a:pt x="2981" y="10223"/>
                  <a:pt x="2981" y="11029"/>
                  <a:pt x="2394" y="11523"/>
                </a:cubicBezTo>
                <a:lnTo>
                  <a:pt x="365" y="13225"/>
                </a:lnTo>
                <a:cubicBezTo>
                  <a:pt x="-224" y="13720"/>
                  <a:pt x="-68" y="14196"/>
                  <a:pt x="709" y="14285"/>
                </a:cubicBezTo>
                <a:lnTo>
                  <a:pt x="3171" y="14567"/>
                </a:lnTo>
                <a:cubicBezTo>
                  <a:pt x="3948" y="14656"/>
                  <a:pt x="4381" y="15309"/>
                  <a:pt x="4133" y="16017"/>
                </a:cubicBezTo>
                <a:lnTo>
                  <a:pt x="2869" y="19625"/>
                </a:lnTo>
                <a:cubicBezTo>
                  <a:pt x="2622" y="20333"/>
                  <a:pt x="2976" y="20609"/>
                  <a:pt x="3655" y="20240"/>
                </a:cubicBezTo>
                <a:lnTo>
                  <a:pt x="6549" y="18661"/>
                </a:lnTo>
                <a:cubicBezTo>
                  <a:pt x="7229" y="18291"/>
                  <a:pt x="8143" y="18495"/>
                  <a:pt x="8581" y="19113"/>
                </a:cubicBezTo>
                <a:lnTo>
                  <a:pt x="9782" y="20816"/>
                </a:lnTo>
                <a:cubicBezTo>
                  <a:pt x="10219" y="21436"/>
                  <a:pt x="10875" y="21403"/>
                  <a:pt x="11240" y="20741"/>
                </a:cubicBezTo>
                <a:lnTo>
                  <a:pt x="12297" y="18823"/>
                </a:lnTo>
                <a:cubicBezTo>
                  <a:pt x="12660" y="18160"/>
                  <a:pt x="13532" y="17891"/>
                  <a:pt x="14234" y="18221"/>
                </a:cubicBezTo>
                <a:lnTo>
                  <a:pt x="16272" y="19181"/>
                </a:lnTo>
                <a:cubicBezTo>
                  <a:pt x="16974" y="19511"/>
                  <a:pt x="17514" y="19172"/>
                  <a:pt x="17472" y="18427"/>
                </a:cubicBezTo>
                <a:lnTo>
                  <a:pt x="17370" y="16637"/>
                </a:lnTo>
                <a:cubicBezTo>
                  <a:pt x="17327" y="15891"/>
                  <a:pt x="17912" y="15124"/>
                  <a:pt x="18668" y="14932"/>
                </a:cubicBezTo>
                <a:lnTo>
                  <a:pt x="20482" y="14472"/>
                </a:lnTo>
                <a:cubicBezTo>
                  <a:pt x="21239" y="14280"/>
                  <a:pt x="21376" y="13720"/>
                  <a:pt x="20789" y="1322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ext Placeholder 2"/>
          <p:cNvSpPr txBox="1"/>
          <p:nvPr/>
        </p:nvSpPr>
        <p:spPr>
          <a:xfrm>
            <a:off x="8430031" y="3506089"/>
            <a:ext cx="201346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78" name="TextBox 37"/>
          <p:cNvSpPr txBox="1"/>
          <p:nvPr/>
        </p:nvSpPr>
        <p:spPr>
          <a:xfrm>
            <a:off x="8505499" y="3845362"/>
            <a:ext cx="249778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79" name="Text Placeholder 2"/>
          <p:cNvSpPr txBox="1"/>
          <p:nvPr/>
        </p:nvSpPr>
        <p:spPr>
          <a:xfrm>
            <a:off x="1683755" y="3506089"/>
            <a:ext cx="201346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80" name="TextBox 43"/>
          <p:cNvSpPr txBox="1"/>
          <p:nvPr/>
        </p:nvSpPr>
        <p:spPr>
          <a:xfrm>
            <a:off x="1108637" y="3845362"/>
            <a:ext cx="25083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81" name="Text Placeholder 2"/>
          <p:cNvSpPr txBox="1"/>
          <p:nvPr/>
        </p:nvSpPr>
        <p:spPr>
          <a:xfrm>
            <a:off x="7870241" y="2225206"/>
            <a:ext cx="201346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82" name="TextBox 37"/>
          <p:cNvSpPr txBox="1"/>
          <p:nvPr/>
        </p:nvSpPr>
        <p:spPr>
          <a:xfrm>
            <a:off x="7945709" y="2564479"/>
            <a:ext cx="249778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89" name="Text Placeholder 2"/>
          <p:cNvSpPr txBox="1"/>
          <p:nvPr/>
        </p:nvSpPr>
        <p:spPr>
          <a:xfrm>
            <a:off x="2302986" y="2225206"/>
            <a:ext cx="201346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90" name="TextBox 43"/>
          <p:cNvSpPr txBox="1"/>
          <p:nvPr/>
        </p:nvSpPr>
        <p:spPr>
          <a:xfrm>
            <a:off x="1727868" y="2564479"/>
            <a:ext cx="25083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91" name="Text Placeholder 2"/>
          <p:cNvSpPr txBox="1"/>
          <p:nvPr/>
        </p:nvSpPr>
        <p:spPr>
          <a:xfrm>
            <a:off x="7826128" y="4728647"/>
            <a:ext cx="201346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92" name="TextBox 37"/>
          <p:cNvSpPr txBox="1"/>
          <p:nvPr/>
        </p:nvSpPr>
        <p:spPr>
          <a:xfrm>
            <a:off x="7901596" y="5067920"/>
            <a:ext cx="249778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93" name="Text Placeholder 2"/>
          <p:cNvSpPr txBox="1"/>
          <p:nvPr/>
        </p:nvSpPr>
        <p:spPr>
          <a:xfrm>
            <a:off x="2258873" y="4728647"/>
            <a:ext cx="201346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94" name="TextBox 43"/>
          <p:cNvSpPr txBox="1"/>
          <p:nvPr/>
        </p:nvSpPr>
        <p:spPr>
          <a:xfrm>
            <a:off x="1683755" y="5067920"/>
            <a:ext cx="25083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95" name="Text Placeholder 2"/>
          <p:cNvSpPr txBox="1"/>
          <p:nvPr/>
        </p:nvSpPr>
        <p:spPr>
          <a:xfrm>
            <a:off x="720011" y="176631"/>
            <a:ext cx="2878940" cy="51433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en-US" altLang="zh-CN" sz="2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10" r="6549"/>
          <a:stretch>
            <a:fillRect/>
          </a:stretch>
        </p:blipFill>
        <p:spPr>
          <a:xfrm>
            <a:off x="7032331" y="1958887"/>
            <a:ext cx="4430665" cy="3125419"/>
          </a:xfrm>
          <a:custGeom>
            <a:avLst/>
            <a:gdLst>
              <a:gd name="connsiteX0" fmla="*/ 0 w 4430665"/>
              <a:gd name="connsiteY0" fmla="*/ 0 h 3125419"/>
              <a:gd name="connsiteX1" fmla="*/ 4430665 w 4430665"/>
              <a:gd name="connsiteY1" fmla="*/ 0 h 3125419"/>
              <a:gd name="connsiteX2" fmla="*/ 4430665 w 4430665"/>
              <a:gd name="connsiteY2" fmla="*/ 3125419 h 3125419"/>
              <a:gd name="connsiteX3" fmla="*/ 0 w 4430665"/>
              <a:gd name="connsiteY3" fmla="*/ 3125419 h 3125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30665" h="3125419">
                <a:moveTo>
                  <a:pt x="0" y="0"/>
                </a:moveTo>
                <a:lnTo>
                  <a:pt x="4430665" y="0"/>
                </a:lnTo>
                <a:lnTo>
                  <a:pt x="4430665" y="3125419"/>
                </a:lnTo>
                <a:lnTo>
                  <a:pt x="0" y="3125419"/>
                </a:lnTo>
                <a:close/>
              </a:path>
            </a:pathLst>
          </a:custGeom>
        </p:spPr>
      </p:pic>
      <p:sp>
        <p:nvSpPr>
          <p:cNvPr id="4" name="空心弧 3"/>
          <p:cNvSpPr/>
          <p:nvPr/>
        </p:nvSpPr>
        <p:spPr>
          <a:xfrm rot="8777890">
            <a:off x="4905611" y="2098544"/>
            <a:ext cx="1270331" cy="1282045"/>
          </a:xfrm>
          <a:prstGeom prst="blockArc">
            <a:avLst>
              <a:gd name="adj1" fmla="val 10968615"/>
              <a:gd name="adj2" fmla="val 120573"/>
              <a:gd name="adj3" fmla="val 8062"/>
            </a:avLst>
          </a:prstGeom>
          <a:solidFill>
            <a:srgbClr val="305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 rot="8777890">
            <a:off x="4902726" y="2096563"/>
            <a:ext cx="1282046" cy="1282045"/>
          </a:xfrm>
          <a:prstGeom prst="ellipse">
            <a:avLst/>
          </a:prstGeom>
          <a:noFill/>
          <a:ln w="19050">
            <a:solidFill>
              <a:srgbClr val="4481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空心弧 8"/>
          <p:cNvSpPr/>
          <p:nvPr/>
        </p:nvSpPr>
        <p:spPr>
          <a:xfrm rot="16200000">
            <a:off x="3112568" y="2092991"/>
            <a:ext cx="1270331" cy="1282045"/>
          </a:xfrm>
          <a:prstGeom prst="blockArc">
            <a:avLst>
              <a:gd name="adj1" fmla="val 5020765"/>
              <a:gd name="adj2" fmla="val 120573"/>
              <a:gd name="adj3" fmla="val 8062"/>
            </a:avLst>
          </a:prstGeom>
          <a:solidFill>
            <a:srgbClr val="305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 rot="16200000">
            <a:off x="3106710" y="2096563"/>
            <a:ext cx="1282046" cy="1282045"/>
          </a:xfrm>
          <a:prstGeom prst="ellipse">
            <a:avLst/>
          </a:prstGeom>
          <a:noFill/>
          <a:ln w="19050">
            <a:solidFill>
              <a:srgbClr val="4481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空心弧 11"/>
          <p:cNvSpPr/>
          <p:nvPr/>
        </p:nvSpPr>
        <p:spPr>
          <a:xfrm rot="8777890">
            <a:off x="1313581" y="2098544"/>
            <a:ext cx="1270331" cy="1282045"/>
          </a:xfrm>
          <a:prstGeom prst="blockArc">
            <a:avLst>
              <a:gd name="adj1" fmla="val 17098802"/>
              <a:gd name="adj2" fmla="val 120573"/>
              <a:gd name="adj3" fmla="val 8062"/>
            </a:avLst>
          </a:prstGeom>
          <a:solidFill>
            <a:srgbClr val="305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 rot="8777890">
            <a:off x="1310696" y="2096563"/>
            <a:ext cx="1282046" cy="1282045"/>
          </a:xfrm>
          <a:prstGeom prst="ellipse">
            <a:avLst/>
          </a:prstGeom>
          <a:noFill/>
          <a:ln w="19050">
            <a:solidFill>
              <a:srgbClr val="4481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463265" y="2503179"/>
            <a:ext cx="970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37</a:t>
            </a: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％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262252" y="2503179"/>
            <a:ext cx="970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89</a:t>
            </a: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％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055295" y="2503179"/>
            <a:ext cx="970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54</a:t>
            </a: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％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 Placeholder 2"/>
          <p:cNvSpPr txBox="1"/>
          <p:nvPr/>
        </p:nvSpPr>
        <p:spPr>
          <a:xfrm>
            <a:off x="976424" y="3969829"/>
            <a:ext cx="1864271" cy="24238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18" name="TextBox 37"/>
          <p:cNvSpPr txBox="1"/>
          <p:nvPr/>
        </p:nvSpPr>
        <p:spPr>
          <a:xfrm>
            <a:off x="1073626" y="4274630"/>
            <a:ext cx="168103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19" name="Text Placeholder 2"/>
          <p:cNvSpPr txBox="1"/>
          <p:nvPr/>
        </p:nvSpPr>
        <p:spPr>
          <a:xfrm>
            <a:off x="2816076" y="3907411"/>
            <a:ext cx="1864271" cy="24238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TextBox 37"/>
          <p:cNvSpPr txBox="1"/>
          <p:nvPr/>
        </p:nvSpPr>
        <p:spPr>
          <a:xfrm>
            <a:off x="2913278" y="4212212"/>
            <a:ext cx="168103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21" name="Text Placeholder 2"/>
          <p:cNvSpPr txBox="1"/>
          <p:nvPr/>
        </p:nvSpPr>
        <p:spPr>
          <a:xfrm>
            <a:off x="4615361" y="3907411"/>
            <a:ext cx="1864271" cy="24238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TextBox 37"/>
          <p:cNvSpPr txBox="1"/>
          <p:nvPr/>
        </p:nvSpPr>
        <p:spPr>
          <a:xfrm>
            <a:off x="4712563" y="4212212"/>
            <a:ext cx="168103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23" name="TextBox 51"/>
          <p:cNvSpPr txBox="1"/>
          <p:nvPr/>
        </p:nvSpPr>
        <p:spPr>
          <a:xfrm>
            <a:off x="976424" y="5641047"/>
            <a:ext cx="10486569" cy="699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，做最用心的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，为创造价值而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。点击此出编辑文本内容，以表达您的项目详细资料，建议您在展示时采用微软雅黑字体。您也可以根据您的实际需求对文档之中的字体、图标、图片进行进一步修改美化，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7" name="Text Placeholder 2"/>
          <p:cNvSpPr txBox="1"/>
          <p:nvPr/>
        </p:nvSpPr>
        <p:spPr>
          <a:xfrm>
            <a:off x="720011" y="176631"/>
            <a:ext cx="2878940" cy="51433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en-US" altLang="zh-CN" sz="2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椭圆 25"/>
          <p:cNvSpPr/>
          <p:nvPr/>
        </p:nvSpPr>
        <p:spPr>
          <a:xfrm>
            <a:off x="1443357" y="2084292"/>
            <a:ext cx="531284" cy="531284"/>
          </a:xfrm>
          <a:prstGeom prst="ellipse">
            <a:avLst/>
          </a:prstGeom>
          <a:solidFill>
            <a:srgbClr val="305B01"/>
          </a:solidFill>
          <a:ln w="9525">
            <a:noFill/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 Placeholder 1"/>
          <p:cNvSpPr txBox="1"/>
          <p:nvPr/>
        </p:nvSpPr>
        <p:spPr>
          <a:xfrm>
            <a:off x="2176305" y="2282226"/>
            <a:ext cx="2587569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29" name="Text Placeholder 2"/>
          <p:cNvSpPr txBox="1"/>
          <p:nvPr/>
        </p:nvSpPr>
        <p:spPr>
          <a:xfrm>
            <a:off x="2080021" y="2084292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1443357" y="3061192"/>
            <a:ext cx="531284" cy="531284"/>
          </a:xfrm>
          <a:prstGeom prst="ellipse">
            <a:avLst/>
          </a:prstGeom>
          <a:solidFill>
            <a:srgbClr val="305B01"/>
          </a:solidFill>
          <a:ln w="9525">
            <a:noFill/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 Placeholder 1"/>
          <p:cNvSpPr txBox="1"/>
          <p:nvPr/>
        </p:nvSpPr>
        <p:spPr>
          <a:xfrm>
            <a:off x="2176305" y="3259126"/>
            <a:ext cx="2587569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33" name="Text Placeholder 2"/>
          <p:cNvSpPr txBox="1"/>
          <p:nvPr/>
        </p:nvSpPr>
        <p:spPr>
          <a:xfrm>
            <a:off x="2080021" y="3061192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1443357" y="3988872"/>
            <a:ext cx="531284" cy="531284"/>
          </a:xfrm>
          <a:prstGeom prst="ellipse">
            <a:avLst/>
          </a:prstGeom>
          <a:solidFill>
            <a:srgbClr val="305B01"/>
          </a:solidFill>
          <a:ln w="9525">
            <a:noFill/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 Placeholder 1"/>
          <p:cNvSpPr txBox="1"/>
          <p:nvPr/>
        </p:nvSpPr>
        <p:spPr>
          <a:xfrm>
            <a:off x="2176305" y="4186806"/>
            <a:ext cx="2587569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36" name="Text Placeholder 2"/>
          <p:cNvSpPr txBox="1"/>
          <p:nvPr/>
        </p:nvSpPr>
        <p:spPr>
          <a:xfrm>
            <a:off x="2080021" y="3988872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1443357" y="4918513"/>
            <a:ext cx="531284" cy="531284"/>
          </a:xfrm>
          <a:prstGeom prst="ellipse">
            <a:avLst/>
          </a:prstGeom>
          <a:solidFill>
            <a:srgbClr val="305B01"/>
          </a:solidFill>
          <a:ln w="9525">
            <a:noFill/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 Placeholder 1"/>
          <p:cNvSpPr txBox="1"/>
          <p:nvPr/>
        </p:nvSpPr>
        <p:spPr>
          <a:xfrm>
            <a:off x="2176305" y="5116447"/>
            <a:ext cx="2587569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39" name="Text Placeholder 2"/>
          <p:cNvSpPr txBox="1"/>
          <p:nvPr/>
        </p:nvSpPr>
        <p:spPr>
          <a:xfrm>
            <a:off x="2080021" y="4918513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弧形 5"/>
          <p:cNvSpPr/>
          <p:nvPr/>
        </p:nvSpPr>
        <p:spPr>
          <a:xfrm rot="4727359">
            <a:off x="8690174" y="2697088"/>
            <a:ext cx="2583567" cy="2583568"/>
          </a:xfrm>
          <a:prstGeom prst="arc">
            <a:avLst>
              <a:gd name="adj1" fmla="val 6817764"/>
              <a:gd name="adj2" fmla="val 0"/>
            </a:avLst>
          </a:prstGeom>
          <a:ln w="57150">
            <a:solidFill>
              <a:srgbClr val="44810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弧形 6"/>
          <p:cNvSpPr/>
          <p:nvPr/>
        </p:nvSpPr>
        <p:spPr>
          <a:xfrm rot="14755400">
            <a:off x="6120444" y="2495463"/>
            <a:ext cx="2583567" cy="2583568"/>
          </a:xfrm>
          <a:prstGeom prst="arc">
            <a:avLst>
              <a:gd name="adj1" fmla="val 6817764"/>
              <a:gd name="adj2" fmla="val 0"/>
            </a:avLst>
          </a:prstGeom>
          <a:ln w="57150">
            <a:solidFill>
              <a:srgbClr val="44810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843920" y="1718614"/>
            <a:ext cx="1138588" cy="1138588"/>
          </a:xfrm>
          <a:prstGeom prst="ellipse">
            <a:avLst/>
          </a:prstGeom>
          <a:solidFill>
            <a:srgbClr val="305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KSO_Shape"/>
          <p:cNvSpPr/>
          <p:nvPr/>
        </p:nvSpPr>
        <p:spPr>
          <a:xfrm>
            <a:off x="7098917" y="2052680"/>
            <a:ext cx="626618" cy="474412"/>
          </a:xfrm>
          <a:custGeom>
            <a:avLst/>
            <a:gdLst>
              <a:gd name="connsiteX0" fmla="*/ 367281 w 529316"/>
              <a:gd name="connsiteY0" fmla="*/ 196274 h 401026"/>
              <a:gd name="connsiteX1" fmla="*/ 355293 w 529316"/>
              <a:gd name="connsiteY1" fmla="*/ 208263 h 401026"/>
              <a:gd name="connsiteX2" fmla="*/ 465090 w 529316"/>
              <a:gd name="connsiteY2" fmla="*/ 318060 h 401026"/>
              <a:gd name="connsiteX3" fmla="*/ 466739 w 529316"/>
              <a:gd name="connsiteY3" fmla="*/ 320716 h 401026"/>
              <a:gd name="connsiteX4" fmla="*/ 491723 w 529316"/>
              <a:gd name="connsiteY4" fmla="*/ 320716 h 401026"/>
              <a:gd name="connsiteX5" fmla="*/ 162035 w 529316"/>
              <a:gd name="connsiteY5" fmla="*/ 196274 h 401026"/>
              <a:gd name="connsiteX6" fmla="*/ 37593 w 529316"/>
              <a:gd name="connsiteY6" fmla="*/ 320716 h 401026"/>
              <a:gd name="connsiteX7" fmla="*/ 62577 w 529316"/>
              <a:gd name="connsiteY7" fmla="*/ 320716 h 401026"/>
              <a:gd name="connsiteX8" fmla="*/ 64225 w 529316"/>
              <a:gd name="connsiteY8" fmla="*/ 318061 h 401026"/>
              <a:gd name="connsiteX9" fmla="*/ 174023 w 529316"/>
              <a:gd name="connsiteY9" fmla="*/ 208263 h 401026"/>
              <a:gd name="connsiteX10" fmla="*/ 46349 w 529316"/>
              <a:gd name="connsiteY10" fmla="*/ 80311 h 401026"/>
              <a:gd name="connsiteX11" fmla="*/ 222791 w 529316"/>
              <a:gd name="connsiteY11" fmla="*/ 256753 h 401026"/>
              <a:gd name="connsiteX12" fmla="*/ 263500 w 529316"/>
              <a:gd name="connsiteY12" fmla="*/ 273616 h 401026"/>
              <a:gd name="connsiteX13" fmla="*/ 264659 w 529316"/>
              <a:gd name="connsiteY13" fmla="*/ 273504 h 401026"/>
              <a:gd name="connsiteX14" fmla="*/ 306525 w 529316"/>
              <a:gd name="connsiteY14" fmla="*/ 256753 h 401026"/>
              <a:gd name="connsiteX15" fmla="*/ 482968 w 529316"/>
              <a:gd name="connsiteY15" fmla="*/ 80311 h 401026"/>
              <a:gd name="connsiteX16" fmla="*/ 458990 w 529316"/>
              <a:gd name="connsiteY16" fmla="*/ 80311 h 401026"/>
              <a:gd name="connsiteX17" fmla="*/ 300904 w 529316"/>
              <a:gd name="connsiteY17" fmla="*/ 238397 h 401026"/>
              <a:gd name="connsiteX18" fmla="*/ 264659 w 529316"/>
              <a:gd name="connsiteY18" fmla="*/ 252899 h 401026"/>
              <a:gd name="connsiteX19" fmla="*/ 263656 w 529316"/>
              <a:gd name="connsiteY19" fmla="*/ 252995 h 401026"/>
              <a:gd name="connsiteX20" fmla="*/ 228412 w 529316"/>
              <a:gd name="connsiteY20" fmla="*/ 238397 h 401026"/>
              <a:gd name="connsiteX21" fmla="*/ 70326 w 529316"/>
              <a:gd name="connsiteY21" fmla="*/ 80311 h 401026"/>
              <a:gd name="connsiteX22" fmla="*/ 92015 w 529316"/>
              <a:gd name="connsiteY22" fmla="*/ 0 h 401026"/>
              <a:gd name="connsiteX23" fmla="*/ 437301 w 529316"/>
              <a:gd name="connsiteY23" fmla="*/ 0 h 401026"/>
              <a:gd name="connsiteX24" fmla="*/ 529316 w 529316"/>
              <a:gd name="connsiteY24" fmla="*/ 92015 h 401026"/>
              <a:gd name="connsiteX25" fmla="*/ 529316 w 529316"/>
              <a:gd name="connsiteY25" fmla="*/ 309011 h 401026"/>
              <a:gd name="connsiteX26" fmla="*/ 437301 w 529316"/>
              <a:gd name="connsiteY26" fmla="*/ 401026 h 401026"/>
              <a:gd name="connsiteX27" fmla="*/ 92015 w 529316"/>
              <a:gd name="connsiteY27" fmla="*/ 401026 h 401026"/>
              <a:gd name="connsiteX28" fmla="*/ 0 w 529316"/>
              <a:gd name="connsiteY28" fmla="*/ 309011 h 401026"/>
              <a:gd name="connsiteX29" fmla="*/ 0 w 529316"/>
              <a:gd name="connsiteY29" fmla="*/ 92015 h 401026"/>
              <a:gd name="connsiteX30" fmla="*/ 92015 w 529316"/>
              <a:gd name="connsiteY30" fmla="*/ 0 h 401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29316" h="401026">
                <a:moveTo>
                  <a:pt x="367281" y="196274"/>
                </a:moveTo>
                <a:lnTo>
                  <a:pt x="355293" y="208263"/>
                </a:lnTo>
                <a:lnTo>
                  <a:pt x="465090" y="318060"/>
                </a:lnTo>
                <a:cubicBezTo>
                  <a:pt x="465822" y="318792"/>
                  <a:pt x="466527" y="319541"/>
                  <a:pt x="466739" y="320716"/>
                </a:cubicBezTo>
                <a:lnTo>
                  <a:pt x="491723" y="320716"/>
                </a:lnTo>
                <a:close/>
                <a:moveTo>
                  <a:pt x="162035" y="196274"/>
                </a:moveTo>
                <a:lnTo>
                  <a:pt x="37593" y="320716"/>
                </a:lnTo>
                <a:lnTo>
                  <a:pt x="62577" y="320716"/>
                </a:lnTo>
                <a:lnTo>
                  <a:pt x="64225" y="318061"/>
                </a:lnTo>
                <a:lnTo>
                  <a:pt x="174023" y="208263"/>
                </a:lnTo>
                <a:close/>
                <a:moveTo>
                  <a:pt x="46349" y="80311"/>
                </a:moveTo>
                <a:lnTo>
                  <a:pt x="222791" y="256753"/>
                </a:lnTo>
                <a:cubicBezTo>
                  <a:pt x="234032" y="267995"/>
                  <a:pt x="248767" y="273616"/>
                  <a:pt x="263500" y="273616"/>
                </a:cubicBezTo>
                <a:cubicBezTo>
                  <a:pt x="263887" y="273616"/>
                  <a:pt x="264274" y="273611"/>
                  <a:pt x="264659" y="273504"/>
                </a:cubicBezTo>
                <a:cubicBezTo>
                  <a:pt x="279774" y="273906"/>
                  <a:pt x="294989" y="268289"/>
                  <a:pt x="306525" y="256753"/>
                </a:cubicBezTo>
                <a:lnTo>
                  <a:pt x="482968" y="80311"/>
                </a:lnTo>
                <a:lnTo>
                  <a:pt x="458990" y="80311"/>
                </a:lnTo>
                <a:lnTo>
                  <a:pt x="300904" y="238397"/>
                </a:lnTo>
                <a:cubicBezTo>
                  <a:pt x="290917" y="248385"/>
                  <a:pt x="277745" y="253247"/>
                  <a:pt x="264659" y="252899"/>
                </a:cubicBezTo>
                <a:cubicBezTo>
                  <a:pt x="264325" y="252991"/>
                  <a:pt x="263990" y="252995"/>
                  <a:pt x="263656" y="252995"/>
                </a:cubicBezTo>
                <a:cubicBezTo>
                  <a:pt x="250900" y="252995"/>
                  <a:pt x="238144" y="248128"/>
                  <a:pt x="228412" y="238397"/>
                </a:cubicBezTo>
                <a:lnTo>
                  <a:pt x="70326" y="80311"/>
                </a:lnTo>
                <a:close/>
                <a:moveTo>
                  <a:pt x="92015" y="0"/>
                </a:moveTo>
                <a:lnTo>
                  <a:pt x="437301" y="0"/>
                </a:lnTo>
                <a:cubicBezTo>
                  <a:pt x="488119" y="0"/>
                  <a:pt x="529316" y="41197"/>
                  <a:pt x="529316" y="92015"/>
                </a:cubicBezTo>
                <a:lnTo>
                  <a:pt x="529316" y="309011"/>
                </a:lnTo>
                <a:cubicBezTo>
                  <a:pt x="529316" y="359829"/>
                  <a:pt x="488119" y="401026"/>
                  <a:pt x="437301" y="401026"/>
                </a:cubicBezTo>
                <a:lnTo>
                  <a:pt x="92015" y="401026"/>
                </a:lnTo>
                <a:cubicBezTo>
                  <a:pt x="41197" y="401026"/>
                  <a:pt x="0" y="359829"/>
                  <a:pt x="0" y="309011"/>
                </a:cubicBezTo>
                <a:lnTo>
                  <a:pt x="0" y="92015"/>
                </a:lnTo>
                <a:cubicBezTo>
                  <a:pt x="0" y="41197"/>
                  <a:pt x="41197" y="0"/>
                  <a:pt x="9201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9032145" y="4760781"/>
            <a:ext cx="1138588" cy="1138588"/>
          </a:xfrm>
          <a:prstGeom prst="ellipse">
            <a:avLst/>
          </a:prstGeom>
          <a:solidFill>
            <a:srgbClr val="305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Freeform 9"/>
          <p:cNvSpPr>
            <a:spLocks noEditPoints="1"/>
          </p:cNvSpPr>
          <p:nvPr/>
        </p:nvSpPr>
        <p:spPr bwMode="auto">
          <a:xfrm>
            <a:off x="9360280" y="5088916"/>
            <a:ext cx="480341" cy="480341"/>
          </a:xfrm>
          <a:custGeom>
            <a:avLst/>
            <a:gdLst>
              <a:gd name="T0" fmla="*/ 2147483647 w 2073"/>
              <a:gd name="T1" fmla="*/ 2147483647 h 2073"/>
              <a:gd name="T2" fmla="*/ 2147483647 w 2073"/>
              <a:gd name="T3" fmla="*/ 2147483647 h 2073"/>
              <a:gd name="T4" fmla="*/ 2147483647 w 2073"/>
              <a:gd name="T5" fmla="*/ 1230957982 h 2073"/>
              <a:gd name="T6" fmla="*/ 2147483647 w 2073"/>
              <a:gd name="T7" fmla="*/ 644480831 h 2073"/>
              <a:gd name="T8" fmla="*/ 2147483647 w 2073"/>
              <a:gd name="T9" fmla="*/ 644480831 h 2073"/>
              <a:gd name="T10" fmla="*/ 2147483647 w 2073"/>
              <a:gd name="T11" fmla="*/ 1810994228 h 2073"/>
              <a:gd name="T12" fmla="*/ 2147483647 w 2073"/>
              <a:gd name="T13" fmla="*/ 2147483647 h 2073"/>
              <a:gd name="T14" fmla="*/ 2147483647 w 2073"/>
              <a:gd name="T15" fmla="*/ 2147483647 h 2073"/>
              <a:gd name="T16" fmla="*/ 2147483647 w 2073"/>
              <a:gd name="T17" fmla="*/ 2147483647 h 2073"/>
              <a:gd name="T18" fmla="*/ 2147483647 w 2073"/>
              <a:gd name="T19" fmla="*/ 2147483647 h 2073"/>
              <a:gd name="T20" fmla="*/ 2147483647 w 2073"/>
              <a:gd name="T21" fmla="*/ 2147483647 h 2073"/>
              <a:gd name="T22" fmla="*/ 2147483647 w 2073"/>
              <a:gd name="T23" fmla="*/ 2147483647 h 2073"/>
              <a:gd name="T24" fmla="*/ 2147483647 w 2073"/>
              <a:gd name="T25" fmla="*/ 2147483647 h 2073"/>
              <a:gd name="T26" fmla="*/ 1630542283 w 2073"/>
              <a:gd name="T27" fmla="*/ 2147483647 h 2073"/>
              <a:gd name="T28" fmla="*/ 1630542283 w 2073"/>
              <a:gd name="T29" fmla="*/ 2147483647 h 2073"/>
              <a:gd name="T30" fmla="*/ 2147483647 w 2073"/>
              <a:gd name="T31" fmla="*/ 2147483647 h 2073"/>
              <a:gd name="T32" fmla="*/ 2147483647 w 2073"/>
              <a:gd name="T33" fmla="*/ 2147483647 h 2073"/>
              <a:gd name="T34" fmla="*/ 2147483647 w 2073"/>
              <a:gd name="T35" fmla="*/ 1810994228 h 2073"/>
              <a:gd name="T36" fmla="*/ 1630542283 w 2073"/>
              <a:gd name="T37" fmla="*/ 2147483647 h 2073"/>
              <a:gd name="T38" fmla="*/ 2147483647 w 2073"/>
              <a:gd name="T39" fmla="*/ 2147483647 h 2073"/>
              <a:gd name="T40" fmla="*/ 2147483647 w 2073"/>
              <a:gd name="T41" fmla="*/ 2147483647 h 2073"/>
              <a:gd name="T42" fmla="*/ 2147483647 w 2073"/>
              <a:gd name="T43" fmla="*/ 2147483647 h 2073"/>
              <a:gd name="T44" fmla="*/ 2147483647 w 2073"/>
              <a:gd name="T45" fmla="*/ 2147483647 h 2073"/>
              <a:gd name="T46" fmla="*/ 2147483647 w 2073"/>
              <a:gd name="T47" fmla="*/ 2147483647 h 2073"/>
              <a:gd name="T48" fmla="*/ 2147483647 w 2073"/>
              <a:gd name="T49" fmla="*/ 2147483647 h 2073"/>
              <a:gd name="T50" fmla="*/ 2147483647 w 2073"/>
              <a:gd name="T51" fmla="*/ 2147483647 h 2073"/>
              <a:gd name="T52" fmla="*/ 2147483647 w 2073"/>
              <a:gd name="T53" fmla="*/ 2147483647 h 2073"/>
              <a:gd name="T54" fmla="*/ 2147483647 w 2073"/>
              <a:gd name="T55" fmla="*/ 2147483647 h 2073"/>
              <a:gd name="T56" fmla="*/ 2147483647 w 2073"/>
              <a:gd name="T57" fmla="*/ 2147483647 h 2073"/>
              <a:gd name="T58" fmla="*/ 1733633037 w 2073"/>
              <a:gd name="T59" fmla="*/ 2147483647 h 2073"/>
              <a:gd name="T60" fmla="*/ 1752990548 w 2073"/>
              <a:gd name="T61" fmla="*/ 2147483647 h 2073"/>
              <a:gd name="T62" fmla="*/ 1050506222 w 2073"/>
              <a:gd name="T63" fmla="*/ 2147483647 h 2073"/>
              <a:gd name="T64" fmla="*/ 1005384536 w 2073"/>
              <a:gd name="T65" fmla="*/ 2147483647 h 2073"/>
              <a:gd name="T66" fmla="*/ 0 w 2073"/>
              <a:gd name="T67" fmla="*/ 2147483647 h 2073"/>
              <a:gd name="T68" fmla="*/ 2147483647 w 2073"/>
              <a:gd name="T69" fmla="*/ 2147483647 h 2073"/>
              <a:gd name="T70" fmla="*/ 2147483647 w 2073"/>
              <a:gd name="T71" fmla="*/ 2147483647 h 2073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2073" h="2073">
                <a:moveTo>
                  <a:pt x="1973" y="643"/>
                </a:moveTo>
                <a:cubicBezTo>
                  <a:pt x="1883" y="734"/>
                  <a:pt x="1883" y="734"/>
                  <a:pt x="1883" y="734"/>
                </a:cubicBezTo>
                <a:cubicBezTo>
                  <a:pt x="1339" y="191"/>
                  <a:pt x="1339" y="191"/>
                  <a:pt x="1339" y="191"/>
                </a:cubicBezTo>
                <a:cubicBezTo>
                  <a:pt x="1430" y="100"/>
                  <a:pt x="1430" y="100"/>
                  <a:pt x="1430" y="100"/>
                </a:cubicBezTo>
                <a:cubicBezTo>
                  <a:pt x="1530" y="0"/>
                  <a:pt x="1692" y="0"/>
                  <a:pt x="1792" y="100"/>
                </a:cubicBezTo>
                <a:cubicBezTo>
                  <a:pt x="1973" y="281"/>
                  <a:pt x="1973" y="281"/>
                  <a:pt x="1973" y="281"/>
                </a:cubicBezTo>
                <a:cubicBezTo>
                  <a:pt x="2073" y="381"/>
                  <a:pt x="2073" y="543"/>
                  <a:pt x="1973" y="643"/>
                </a:cubicBezTo>
                <a:close/>
                <a:moveTo>
                  <a:pt x="706" y="1729"/>
                </a:moveTo>
                <a:cubicBezTo>
                  <a:pt x="681" y="1754"/>
                  <a:pt x="681" y="1795"/>
                  <a:pt x="706" y="1820"/>
                </a:cubicBezTo>
                <a:cubicBezTo>
                  <a:pt x="731" y="1845"/>
                  <a:pt x="771" y="1845"/>
                  <a:pt x="796" y="1820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01" y="734"/>
                  <a:pt x="1701" y="734"/>
                  <a:pt x="1701" y="734"/>
                </a:cubicBezTo>
                <a:lnTo>
                  <a:pt x="706" y="1729"/>
                </a:lnTo>
                <a:close/>
                <a:moveTo>
                  <a:pt x="253" y="1277"/>
                </a:moveTo>
                <a:cubicBezTo>
                  <a:pt x="228" y="1302"/>
                  <a:pt x="228" y="1342"/>
                  <a:pt x="253" y="1367"/>
                </a:cubicBezTo>
                <a:cubicBezTo>
                  <a:pt x="278" y="1392"/>
                  <a:pt x="319" y="1392"/>
                  <a:pt x="344" y="1367"/>
                </a:cubicBezTo>
                <a:cubicBezTo>
                  <a:pt x="1339" y="372"/>
                  <a:pt x="1339" y="372"/>
                  <a:pt x="1339" y="372"/>
                </a:cubicBezTo>
                <a:cubicBezTo>
                  <a:pt x="1249" y="281"/>
                  <a:pt x="1249" y="281"/>
                  <a:pt x="1249" y="281"/>
                </a:cubicBezTo>
                <a:lnTo>
                  <a:pt x="253" y="1277"/>
                </a:lnTo>
                <a:close/>
                <a:moveTo>
                  <a:pt x="1430" y="462"/>
                </a:moveTo>
                <a:cubicBezTo>
                  <a:pt x="434" y="1458"/>
                  <a:pt x="434" y="1458"/>
                  <a:pt x="434" y="1458"/>
                </a:cubicBezTo>
                <a:cubicBezTo>
                  <a:pt x="384" y="1507"/>
                  <a:pt x="384" y="1589"/>
                  <a:pt x="434" y="1639"/>
                </a:cubicBezTo>
                <a:cubicBezTo>
                  <a:pt x="484" y="1689"/>
                  <a:pt x="565" y="1689"/>
                  <a:pt x="615" y="1638"/>
                </a:cubicBezTo>
                <a:cubicBezTo>
                  <a:pt x="1611" y="643"/>
                  <a:pt x="1611" y="643"/>
                  <a:pt x="1611" y="643"/>
                </a:cubicBezTo>
                <a:lnTo>
                  <a:pt x="1430" y="462"/>
                </a:lnTo>
                <a:close/>
                <a:moveTo>
                  <a:pt x="615" y="1910"/>
                </a:moveTo>
                <a:cubicBezTo>
                  <a:pt x="584" y="1879"/>
                  <a:pt x="570" y="1840"/>
                  <a:pt x="564" y="1800"/>
                </a:cubicBezTo>
                <a:cubicBezTo>
                  <a:pt x="551" y="1802"/>
                  <a:pt x="538" y="1804"/>
                  <a:pt x="525" y="1804"/>
                </a:cubicBezTo>
                <a:cubicBezTo>
                  <a:pt x="456" y="1804"/>
                  <a:pt x="392" y="1777"/>
                  <a:pt x="344" y="1729"/>
                </a:cubicBezTo>
                <a:cubicBezTo>
                  <a:pt x="295" y="1681"/>
                  <a:pt x="269" y="1617"/>
                  <a:pt x="269" y="1548"/>
                </a:cubicBezTo>
                <a:cubicBezTo>
                  <a:pt x="269" y="1536"/>
                  <a:pt x="271" y="1524"/>
                  <a:pt x="272" y="1511"/>
                </a:cubicBezTo>
                <a:cubicBezTo>
                  <a:pt x="231" y="1506"/>
                  <a:pt x="193" y="1488"/>
                  <a:pt x="163" y="1458"/>
                </a:cubicBezTo>
                <a:cubicBezTo>
                  <a:pt x="160" y="1455"/>
                  <a:pt x="159" y="1451"/>
                  <a:pt x="156" y="1448"/>
                </a:cubicBezTo>
                <a:cubicBezTo>
                  <a:pt x="0" y="2073"/>
                  <a:pt x="0" y="2073"/>
                  <a:pt x="0" y="2073"/>
                </a:cubicBezTo>
                <a:cubicBezTo>
                  <a:pt x="624" y="1917"/>
                  <a:pt x="624" y="1917"/>
                  <a:pt x="624" y="1917"/>
                </a:cubicBezTo>
                <a:cubicBezTo>
                  <a:pt x="621" y="1914"/>
                  <a:pt x="618" y="1912"/>
                  <a:pt x="615" y="19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759425" y="3437353"/>
            <a:ext cx="1460689" cy="31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 Placeholder 1"/>
          <p:cNvSpPr txBox="1"/>
          <p:nvPr/>
        </p:nvSpPr>
        <p:spPr>
          <a:xfrm>
            <a:off x="6803503" y="3753522"/>
            <a:ext cx="1372535" cy="501477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9273706" y="3437353"/>
            <a:ext cx="1460689" cy="31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 Placeholder 1"/>
          <p:cNvSpPr txBox="1"/>
          <p:nvPr/>
        </p:nvSpPr>
        <p:spPr>
          <a:xfrm>
            <a:off x="9317783" y="3753522"/>
            <a:ext cx="1372535" cy="501477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24" name="Text Placeholder 2"/>
          <p:cNvSpPr txBox="1"/>
          <p:nvPr/>
        </p:nvSpPr>
        <p:spPr>
          <a:xfrm>
            <a:off x="720011" y="176631"/>
            <a:ext cx="2878940" cy="51433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en-US" altLang="zh-CN" sz="2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/>
          <p:nvPr/>
        </p:nvSpPr>
        <p:spPr bwMode="auto">
          <a:xfrm>
            <a:off x="4415220" y="2635751"/>
            <a:ext cx="1566897" cy="1598088"/>
          </a:xfrm>
          <a:custGeom>
            <a:avLst/>
            <a:gdLst/>
            <a:ahLst/>
            <a:cxnLst>
              <a:cxn ang="0">
                <a:pos x="361" y="458"/>
              </a:cxn>
              <a:cxn ang="0">
                <a:pos x="455" y="364"/>
              </a:cxn>
              <a:cxn ang="0">
                <a:pos x="455" y="0"/>
              </a:cxn>
              <a:cxn ang="0">
                <a:pos x="394" y="0"/>
              </a:cxn>
              <a:cxn ang="0">
                <a:pos x="374" y="92"/>
              </a:cxn>
              <a:cxn ang="0">
                <a:pos x="303" y="115"/>
              </a:cxn>
              <a:cxn ang="0">
                <a:pos x="233" y="53"/>
              </a:cxn>
              <a:cxn ang="0">
                <a:pos x="136" y="123"/>
              </a:cxn>
              <a:cxn ang="0">
                <a:pos x="175" y="209"/>
              </a:cxn>
              <a:cxn ang="0">
                <a:pos x="131" y="270"/>
              </a:cxn>
              <a:cxn ang="0">
                <a:pos x="37" y="260"/>
              </a:cxn>
              <a:cxn ang="0">
                <a:pos x="0" y="374"/>
              </a:cxn>
              <a:cxn ang="0">
                <a:pos x="82" y="421"/>
              </a:cxn>
              <a:cxn ang="0">
                <a:pos x="80" y="464"/>
              </a:cxn>
              <a:cxn ang="0">
                <a:pos x="361" y="464"/>
              </a:cxn>
              <a:cxn ang="0">
                <a:pos x="361" y="458"/>
              </a:cxn>
            </a:cxnLst>
            <a:rect l="0" t="0" r="r" b="b"/>
            <a:pathLst>
              <a:path w="455" h="464">
                <a:moveTo>
                  <a:pt x="361" y="458"/>
                </a:moveTo>
                <a:cubicBezTo>
                  <a:pt x="361" y="406"/>
                  <a:pt x="403" y="364"/>
                  <a:pt x="455" y="364"/>
                </a:cubicBezTo>
                <a:cubicBezTo>
                  <a:pt x="455" y="0"/>
                  <a:pt x="455" y="0"/>
                  <a:pt x="455" y="0"/>
                </a:cubicBezTo>
                <a:cubicBezTo>
                  <a:pt x="394" y="0"/>
                  <a:pt x="394" y="0"/>
                  <a:pt x="394" y="0"/>
                </a:cubicBezTo>
                <a:cubicBezTo>
                  <a:pt x="374" y="92"/>
                  <a:pt x="374" y="92"/>
                  <a:pt x="374" y="92"/>
                </a:cubicBezTo>
                <a:cubicBezTo>
                  <a:pt x="350" y="98"/>
                  <a:pt x="326" y="105"/>
                  <a:pt x="303" y="115"/>
                </a:cubicBezTo>
                <a:cubicBezTo>
                  <a:pt x="233" y="53"/>
                  <a:pt x="233" y="53"/>
                  <a:pt x="233" y="53"/>
                </a:cubicBezTo>
                <a:cubicBezTo>
                  <a:pt x="136" y="123"/>
                  <a:pt x="136" y="123"/>
                  <a:pt x="136" y="123"/>
                </a:cubicBezTo>
                <a:cubicBezTo>
                  <a:pt x="175" y="209"/>
                  <a:pt x="175" y="209"/>
                  <a:pt x="175" y="209"/>
                </a:cubicBezTo>
                <a:cubicBezTo>
                  <a:pt x="158" y="228"/>
                  <a:pt x="144" y="248"/>
                  <a:pt x="131" y="270"/>
                </a:cubicBezTo>
                <a:cubicBezTo>
                  <a:pt x="37" y="260"/>
                  <a:pt x="37" y="260"/>
                  <a:pt x="37" y="260"/>
                </a:cubicBezTo>
                <a:cubicBezTo>
                  <a:pt x="0" y="374"/>
                  <a:pt x="0" y="374"/>
                  <a:pt x="0" y="374"/>
                </a:cubicBezTo>
                <a:cubicBezTo>
                  <a:pt x="82" y="421"/>
                  <a:pt x="82" y="421"/>
                  <a:pt x="82" y="421"/>
                </a:cubicBezTo>
                <a:cubicBezTo>
                  <a:pt x="80" y="436"/>
                  <a:pt x="80" y="450"/>
                  <a:pt x="80" y="464"/>
                </a:cubicBezTo>
                <a:cubicBezTo>
                  <a:pt x="361" y="464"/>
                  <a:pt x="361" y="464"/>
                  <a:pt x="361" y="464"/>
                </a:cubicBezTo>
                <a:cubicBezTo>
                  <a:pt x="361" y="462"/>
                  <a:pt x="361" y="460"/>
                  <a:pt x="361" y="458"/>
                </a:cubicBezTo>
                <a:close/>
              </a:path>
            </a:pathLst>
          </a:custGeom>
          <a:solidFill>
            <a:srgbClr val="44810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5" name="Freeform 8"/>
          <p:cNvSpPr/>
          <p:nvPr/>
        </p:nvSpPr>
        <p:spPr bwMode="auto">
          <a:xfrm>
            <a:off x="4418885" y="4233839"/>
            <a:ext cx="1563227" cy="1555888"/>
          </a:xfrm>
          <a:custGeom>
            <a:avLst/>
            <a:gdLst/>
            <a:ahLst/>
            <a:cxnLst>
              <a:cxn ang="0">
                <a:pos x="360" y="0"/>
              </a:cxn>
              <a:cxn ang="0">
                <a:pos x="79" y="0"/>
              </a:cxn>
              <a:cxn ang="0">
                <a:pos x="81" y="32"/>
              </a:cxn>
              <a:cxn ang="0">
                <a:pos x="0" y="79"/>
              </a:cxn>
              <a:cxn ang="0">
                <a:pos x="37" y="193"/>
              </a:cxn>
              <a:cxn ang="0">
                <a:pos x="131" y="183"/>
              </a:cxn>
              <a:cxn ang="0">
                <a:pos x="174" y="243"/>
              </a:cxn>
              <a:cxn ang="0">
                <a:pos x="136" y="330"/>
              </a:cxn>
              <a:cxn ang="0">
                <a:pos x="234" y="400"/>
              </a:cxn>
              <a:cxn ang="0">
                <a:pos x="304" y="337"/>
              </a:cxn>
              <a:cxn ang="0">
                <a:pos x="338" y="350"/>
              </a:cxn>
              <a:cxn ang="0">
                <a:pos x="374" y="360"/>
              </a:cxn>
              <a:cxn ang="0">
                <a:pos x="394" y="452"/>
              </a:cxn>
              <a:cxn ang="0">
                <a:pos x="454" y="452"/>
              </a:cxn>
              <a:cxn ang="0">
                <a:pos x="454" y="87"/>
              </a:cxn>
              <a:cxn ang="0">
                <a:pos x="360" y="0"/>
              </a:cxn>
            </a:cxnLst>
            <a:rect l="0" t="0" r="r" b="b"/>
            <a:pathLst>
              <a:path w="454" h="452">
                <a:moveTo>
                  <a:pt x="360" y="0"/>
                </a:moveTo>
                <a:cubicBezTo>
                  <a:pt x="79" y="0"/>
                  <a:pt x="79" y="0"/>
                  <a:pt x="79" y="0"/>
                </a:cubicBezTo>
                <a:cubicBezTo>
                  <a:pt x="79" y="11"/>
                  <a:pt x="80" y="21"/>
                  <a:pt x="81" y="32"/>
                </a:cubicBezTo>
                <a:cubicBezTo>
                  <a:pt x="0" y="79"/>
                  <a:pt x="0" y="79"/>
                  <a:pt x="0" y="79"/>
                </a:cubicBezTo>
                <a:cubicBezTo>
                  <a:pt x="37" y="193"/>
                  <a:pt x="37" y="193"/>
                  <a:pt x="37" y="193"/>
                </a:cubicBezTo>
                <a:cubicBezTo>
                  <a:pt x="131" y="183"/>
                  <a:pt x="131" y="183"/>
                  <a:pt x="131" y="183"/>
                </a:cubicBezTo>
                <a:cubicBezTo>
                  <a:pt x="143" y="205"/>
                  <a:pt x="158" y="225"/>
                  <a:pt x="174" y="243"/>
                </a:cubicBezTo>
                <a:cubicBezTo>
                  <a:pt x="136" y="330"/>
                  <a:pt x="136" y="330"/>
                  <a:pt x="136" y="330"/>
                </a:cubicBezTo>
                <a:cubicBezTo>
                  <a:pt x="234" y="400"/>
                  <a:pt x="234" y="400"/>
                  <a:pt x="234" y="400"/>
                </a:cubicBezTo>
                <a:cubicBezTo>
                  <a:pt x="304" y="337"/>
                  <a:pt x="304" y="337"/>
                  <a:pt x="304" y="337"/>
                </a:cubicBezTo>
                <a:cubicBezTo>
                  <a:pt x="315" y="342"/>
                  <a:pt x="327" y="346"/>
                  <a:pt x="338" y="350"/>
                </a:cubicBezTo>
                <a:cubicBezTo>
                  <a:pt x="350" y="354"/>
                  <a:pt x="362" y="357"/>
                  <a:pt x="374" y="360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454" y="452"/>
                  <a:pt x="454" y="452"/>
                  <a:pt x="454" y="452"/>
                </a:cubicBezTo>
                <a:cubicBezTo>
                  <a:pt x="454" y="87"/>
                  <a:pt x="454" y="87"/>
                  <a:pt x="454" y="87"/>
                </a:cubicBezTo>
                <a:cubicBezTo>
                  <a:pt x="404" y="87"/>
                  <a:pt x="364" y="49"/>
                  <a:pt x="360" y="0"/>
                </a:cubicBezTo>
                <a:close/>
              </a:path>
            </a:pathLst>
          </a:custGeom>
          <a:solidFill>
            <a:srgbClr val="305B0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6" name="Freeform 7"/>
          <p:cNvSpPr/>
          <p:nvPr/>
        </p:nvSpPr>
        <p:spPr bwMode="auto">
          <a:xfrm>
            <a:off x="5982112" y="4233839"/>
            <a:ext cx="1563227" cy="1555888"/>
          </a:xfrm>
          <a:custGeom>
            <a:avLst/>
            <a:gdLst/>
            <a:ahLst/>
            <a:cxnLst>
              <a:cxn ang="0">
                <a:pos x="374" y="0"/>
              </a:cxn>
              <a:cxn ang="0">
                <a:pos x="93" y="0"/>
              </a:cxn>
              <a:cxn ang="0">
                <a:pos x="0" y="87"/>
              </a:cxn>
              <a:cxn ang="0">
                <a:pos x="0" y="452"/>
              </a:cxn>
              <a:cxn ang="0">
                <a:pos x="60" y="452"/>
              </a:cxn>
              <a:cxn ang="0">
                <a:pos x="80" y="359"/>
              </a:cxn>
              <a:cxn ang="0">
                <a:pos x="151" y="336"/>
              </a:cxn>
              <a:cxn ang="0">
                <a:pos x="221" y="399"/>
              </a:cxn>
              <a:cxn ang="0">
                <a:pos x="318" y="328"/>
              </a:cxn>
              <a:cxn ang="0">
                <a:pos x="279" y="242"/>
              </a:cxn>
              <a:cxn ang="0">
                <a:pos x="323" y="182"/>
              </a:cxn>
              <a:cxn ang="0">
                <a:pos x="417" y="192"/>
              </a:cxn>
              <a:cxn ang="0">
                <a:pos x="454" y="77"/>
              </a:cxn>
              <a:cxn ang="0">
                <a:pos x="372" y="30"/>
              </a:cxn>
              <a:cxn ang="0">
                <a:pos x="374" y="0"/>
              </a:cxn>
            </a:cxnLst>
            <a:rect l="0" t="0" r="r" b="b"/>
            <a:pathLst>
              <a:path w="454" h="452">
                <a:moveTo>
                  <a:pt x="374" y="0"/>
                </a:moveTo>
                <a:cubicBezTo>
                  <a:pt x="93" y="0"/>
                  <a:pt x="93" y="0"/>
                  <a:pt x="93" y="0"/>
                </a:cubicBezTo>
                <a:cubicBezTo>
                  <a:pt x="89" y="49"/>
                  <a:pt x="49" y="87"/>
                  <a:pt x="0" y="87"/>
                </a:cubicBezTo>
                <a:cubicBezTo>
                  <a:pt x="0" y="452"/>
                  <a:pt x="0" y="452"/>
                  <a:pt x="0" y="452"/>
                </a:cubicBezTo>
                <a:cubicBezTo>
                  <a:pt x="60" y="452"/>
                  <a:pt x="60" y="452"/>
                  <a:pt x="60" y="452"/>
                </a:cubicBezTo>
                <a:cubicBezTo>
                  <a:pt x="80" y="359"/>
                  <a:pt x="80" y="359"/>
                  <a:pt x="80" y="359"/>
                </a:cubicBezTo>
                <a:cubicBezTo>
                  <a:pt x="104" y="354"/>
                  <a:pt x="128" y="346"/>
                  <a:pt x="151" y="336"/>
                </a:cubicBezTo>
                <a:cubicBezTo>
                  <a:pt x="221" y="399"/>
                  <a:pt x="221" y="399"/>
                  <a:pt x="221" y="399"/>
                </a:cubicBezTo>
                <a:cubicBezTo>
                  <a:pt x="318" y="328"/>
                  <a:pt x="318" y="328"/>
                  <a:pt x="318" y="328"/>
                </a:cubicBezTo>
                <a:cubicBezTo>
                  <a:pt x="279" y="242"/>
                  <a:pt x="279" y="242"/>
                  <a:pt x="279" y="242"/>
                </a:cubicBezTo>
                <a:cubicBezTo>
                  <a:pt x="296" y="224"/>
                  <a:pt x="310" y="204"/>
                  <a:pt x="323" y="182"/>
                </a:cubicBezTo>
                <a:cubicBezTo>
                  <a:pt x="417" y="192"/>
                  <a:pt x="417" y="192"/>
                  <a:pt x="417" y="192"/>
                </a:cubicBezTo>
                <a:cubicBezTo>
                  <a:pt x="454" y="77"/>
                  <a:pt x="454" y="77"/>
                  <a:pt x="454" y="77"/>
                </a:cubicBezTo>
                <a:cubicBezTo>
                  <a:pt x="372" y="30"/>
                  <a:pt x="372" y="30"/>
                  <a:pt x="372" y="30"/>
                </a:cubicBezTo>
                <a:cubicBezTo>
                  <a:pt x="373" y="20"/>
                  <a:pt x="374" y="10"/>
                  <a:pt x="374" y="0"/>
                </a:cubicBezTo>
                <a:close/>
              </a:path>
            </a:pathLst>
          </a:custGeom>
          <a:solidFill>
            <a:srgbClr val="44810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5982118" y="2635751"/>
            <a:ext cx="1559558" cy="1598088"/>
          </a:xfrm>
          <a:custGeom>
            <a:avLst/>
            <a:gdLst/>
            <a:ahLst/>
            <a:cxnLst>
              <a:cxn ang="0">
                <a:pos x="93" y="458"/>
              </a:cxn>
              <a:cxn ang="0">
                <a:pos x="93" y="464"/>
              </a:cxn>
              <a:cxn ang="0">
                <a:pos x="374" y="464"/>
              </a:cxn>
              <a:cxn ang="0">
                <a:pos x="372" y="420"/>
              </a:cxn>
              <a:cxn ang="0">
                <a:pos x="453" y="373"/>
              </a:cxn>
              <a:cxn ang="0">
                <a:pos x="416" y="259"/>
              </a:cxn>
              <a:cxn ang="0">
                <a:pos x="322" y="268"/>
              </a:cxn>
              <a:cxn ang="0">
                <a:pos x="279" y="208"/>
              </a:cxn>
              <a:cxn ang="0">
                <a:pos x="317" y="122"/>
              </a:cxn>
              <a:cxn ang="0">
                <a:pos x="219" y="52"/>
              </a:cxn>
              <a:cxn ang="0">
                <a:pos x="149" y="115"/>
              </a:cxn>
              <a:cxn ang="0">
                <a:pos x="114" y="102"/>
              </a:cxn>
              <a:cxn ang="0">
                <a:pos x="79" y="92"/>
              </a:cxn>
              <a:cxn ang="0">
                <a:pos x="59" y="0"/>
              </a:cxn>
              <a:cxn ang="0">
                <a:pos x="0" y="0"/>
              </a:cxn>
              <a:cxn ang="0">
                <a:pos x="0" y="364"/>
              </a:cxn>
              <a:cxn ang="0">
                <a:pos x="93" y="458"/>
              </a:cxn>
            </a:cxnLst>
            <a:rect l="0" t="0" r="r" b="b"/>
            <a:pathLst>
              <a:path w="453" h="464">
                <a:moveTo>
                  <a:pt x="93" y="458"/>
                </a:moveTo>
                <a:cubicBezTo>
                  <a:pt x="93" y="460"/>
                  <a:pt x="93" y="462"/>
                  <a:pt x="93" y="464"/>
                </a:cubicBezTo>
                <a:cubicBezTo>
                  <a:pt x="374" y="464"/>
                  <a:pt x="374" y="464"/>
                  <a:pt x="374" y="464"/>
                </a:cubicBezTo>
                <a:cubicBezTo>
                  <a:pt x="374" y="450"/>
                  <a:pt x="374" y="435"/>
                  <a:pt x="372" y="420"/>
                </a:cubicBezTo>
                <a:cubicBezTo>
                  <a:pt x="453" y="373"/>
                  <a:pt x="453" y="373"/>
                  <a:pt x="453" y="373"/>
                </a:cubicBezTo>
                <a:cubicBezTo>
                  <a:pt x="416" y="259"/>
                  <a:pt x="416" y="259"/>
                  <a:pt x="416" y="259"/>
                </a:cubicBezTo>
                <a:cubicBezTo>
                  <a:pt x="322" y="268"/>
                  <a:pt x="322" y="268"/>
                  <a:pt x="322" y="268"/>
                </a:cubicBezTo>
                <a:cubicBezTo>
                  <a:pt x="310" y="247"/>
                  <a:pt x="295" y="227"/>
                  <a:pt x="279" y="208"/>
                </a:cubicBezTo>
                <a:cubicBezTo>
                  <a:pt x="317" y="122"/>
                  <a:pt x="317" y="122"/>
                  <a:pt x="317" y="122"/>
                </a:cubicBezTo>
                <a:cubicBezTo>
                  <a:pt x="219" y="52"/>
                  <a:pt x="219" y="52"/>
                  <a:pt x="219" y="52"/>
                </a:cubicBezTo>
                <a:cubicBezTo>
                  <a:pt x="149" y="115"/>
                  <a:pt x="149" y="115"/>
                  <a:pt x="149" y="115"/>
                </a:cubicBezTo>
                <a:cubicBezTo>
                  <a:pt x="138" y="110"/>
                  <a:pt x="126" y="106"/>
                  <a:pt x="114" y="102"/>
                </a:cubicBezTo>
                <a:cubicBezTo>
                  <a:pt x="103" y="98"/>
                  <a:pt x="91" y="95"/>
                  <a:pt x="79" y="92"/>
                </a:cubicBezTo>
                <a:cubicBezTo>
                  <a:pt x="59" y="0"/>
                  <a:pt x="59" y="0"/>
                  <a:pt x="5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64"/>
                  <a:pt x="0" y="364"/>
                  <a:pt x="0" y="364"/>
                </a:cubicBezTo>
                <a:cubicBezTo>
                  <a:pt x="51" y="364"/>
                  <a:pt x="93" y="406"/>
                  <a:pt x="93" y="458"/>
                </a:cubicBezTo>
                <a:close/>
              </a:path>
            </a:pathLst>
          </a:custGeom>
          <a:solidFill>
            <a:srgbClr val="305B0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4" name="Freeform 5"/>
          <p:cNvSpPr/>
          <p:nvPr/>
        </p:nvSpPr>
        <p:spPr bwMode="auto">
          <a:xfrm rot="20839172">
            <a:off x="6897540" y="1763124"/>
            <a:ext cx="1130538" cy="1153043"/>
          </a:xfrm>
          <a:custGeom>
            <a:avLst/>
            <a:gdLst/>
            <a:ahLst/>
            <a:cxnLst>
              <a:cxn ang="0">
                <a:pos x="361" y="458"/>
              </a:cxn>
              <a:cxn ang="0">
                <a:pos x="455" y="364"/>
              </a:cxn>
              <a:cxn ang="0">
                <a:pos x="455" y="0"/>
              </a:cxn>
              <a:cxn ang="0">
                <a:pos x="394" y="0"/>
              </a:cxn>
              <a:cxn ang="0">
                <a:pos x="374" y="92"/>
              </a:cxn>
              <a:cxn ang="0">
                <a:pos x="303" y="115"/>
              </a:cxn>
              <a:cxn ang="0">
                <a:pos x="233" y="53"/>
              </a:cxn>
              <a:cxn ang="0">
                <a:pos x="136" y="123"/>
              </a:cxn>
              <a:cxn ang="0">
                <a:pos x="175" y="209"/>
              </a:cxn>
              <a:cxn ang="0">
                <a:pos x="131" y="270"/>
              </a:cxn>
              <a:cxn ang="0">
                <a:pos x="37" y="260"/>
              </a:cxn>
              <a:cxn ang="0">
                <a:pos x="0" y="374"/>
              </a:cxn>
              <a:cxn ang="0">
                <a:pos x="82" y="421"/>
              </a:cxn>
              <a:cxn ang="0">
                <a:pos x="80" y="464"/>
              </a:cxn>
              <a:cxn ang="0">
                <a:pos x="361" y="464"/>
              </a:cxn>
              <a:cxn ang="0">
                <a:pos x="361" y="458"/>
              </a:cxn>
            </a:cxnLst>
            <a:rect l="0" t="0" r="r" b="b"/>
            <a:pathLst>
              <a:path w="455" h="464">
                <a:moveTo>
                  <a:pt x="361" y="458"/>
                </a:moveTo>
                <a:cubicBezTo>
                  <a:pt x="361" y="406"/>
                  <a:pt x="403" y="364"/>
                  <a:pt x="455" y="364"/>
                </a:cubicBezTo>
                <a:cubicBezTo>
                  <a:pt x="455" y="0"/>
                  <a:pt x="455" y="0"/>
                  <a:pt x="455" y="0"/>
                </a:cubicBezTo>
                <a:cubicBezTo>
                  <a:pt x="394" y="0"/>
                  <a:pt x="394" y="0"/>
                  <a:pt x="394" y="0"/>
                </a:cubicBezTo>
                <a:cubicBezTo>
                  <a:pt x="374" y="92"/>
                  <a:pt x="374" y="92"/>
                  <a:pt x="374" y="92"/>
                </a:cubicBezTo>
                <a:cubicBezTo>
                  <a:pt x="350" y="98"/>
                  <a:pt x="326" y="105"/>
                  <a:pt x="303" y="115"/>
                </a:cubicBezTo>
                <a:cubicBezTo>
                  <a:pt x="233" y="53"/>
                  <a:pt x="233" y="53"/>
                  <a:pt x="233" y="53"/>
                </a:cubicBezTo>
                <a:cubicBezTo>
                  <a:pt x="136" y="123"/>
                  <a:pt x="136" y="123"/>
                  <a:pt x="136" y="123"/>
                </a:cubicBezTo>
                <a:cubicBezTo>
                  <a:pt x="175" y="209"/>
                  <a:pt x="175" y="209"/>
                  <a:pt x="175" y="209"/>
                </a:cubicBezTo>
                <a:cubicBezTo>
                  <a:pt x="158" y="228"/>
                  <a:pt x="144" y="248"/>
                  <a:pt x="131" y="270"/>
                </a:cubicBezTo>
                <a:cubicBezTo>
                  <a:pt x="37" y="260"/>
                  <a:pt x="37" y="260"/>
                  <a:pt x="37" y="260"/>
                </a:cubicBezTo>
                <a:cubicBezTo>
                  <a:pt x="0" y="374"/>
                  <a:pt x="0" y="374"/>
                  <a:pt x="0" y="374"/>
                </a:cubicBezTo>
                <a:cubicBezTo>
                  <a:pt x="82" y="421"/>
                  <a:pt x="82" y="421"/>
                  <a:pt x="82" y="421"/>
                </a:cubicBezTo>
                <a:cubicBezTo>
                  <a:pt x="80" y="436"/>
                  <a:pt x="80" y="450"/>
                  <a:pt x="80" y="464"/>
                </a:cubicBezTo>
                <a:cubicBezTo>
                  <a:pt x="361" y="464"/>
                  <a:pt x="361" y="464"/>
                  <a:pt x="361" y="464"/>
                </a:cubicBezTo>
                <a:cubicBezTo>
                  <a:pt x="361" y="462"/>
                  <a:pt x="361" y="460"/>
                  <a:pt x="361" y="458"/>
                </a:cubicBezTo>
                <a:close/>
              </a:path>
            </a:pathLst>
          </a:custGeom>
          <a:solidFill>
            <a:srgbClr val="44810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5" name="Freeform 8"/>
          <p:cNvSpPr/>
          <p:nvPr/>
        </p:nvSpPr>
        <p:spPr bwMode="auto">
          <a:xfrm rot="20839172">
            <a:off x="7149921" y="2888124"/>
            <a:ext cx="1127890" cy="1122595"/>
          </a:xfrm>
          <a:custGeom>
            <a:avLst/>
            <a:gdLst/>
            <a:ahLst/>
            <a:cxnLst>
              <a:cxn ang="0">
                <a:pos x="360" y="0"/>
              </a:cxn>
              <a:cxn ang="0">
                <a:pos x="79" y="0"/>
              </a:cxn>
              <a:cxn ang="0">
                <a:pos x="81" y="32"/>
              </a:cxn>
              <a:cxn ang="0">
                <a:pos x="0" y="79"/>
              </a:cxn>
              <a:cxn ang="0">
                <a:pos x="37" y="193"/>
              </a:cxn>
              <a:cxn ang="0">
                <a:pos x="131" y="183"/>
              </a:cxn>
              <a:cxn ang="0">
                <a:pos x="174" y="243"/>
              </a:cxn>
              <a:cxn ang="0">
                <a:pos x="136" y="330"/>
              </a:cxn>
              <a:cxn ang="0">
                <a:pos x="234" y="400"/>
              </a:cxn>
              <a:cxn ang="0">
                <a:pos x="304" y="337"/>
              </a:cxn>
              <a:cxn ang="0">
                <a:pos x="338" y="350"/>
              </a:cxn>
              <a:cxn ang="0">
                <a:pos x="374" y="360"/>
              </a:cxn>
              <a:cxn ang="0">
                <a:pos x="394" y="452"/>
              </a:cxn>
              <a:cxn ang="0">
                <a:pos x="454" y="452"/>
              </a:cxn>
              <a:cxn ang="0">
                <a:pos x="454" y="87"/>
              </a:cxn>
              <a:cxn ang="0">
                <a:pos x="360" y="0"/>
              </a:cxn>
            </a:cxnLst>
            <a:rect l="0" t="0" r="r" b="b"/>
            <a:pathLst>
              <a:path w="454" h="452">
                <a:moveTo>
                  <a:pt x="360" y="0"/>
                </a:moveTo>
                <a:cubicBezTo>
                  <a:pt x="79" y="0"/>
                  <a:pt x="79" y="0"/>
                  <a:pt x="79" y="0"/>
                </a:cubicBezTo>
                <a:cubicBezTo>
                  <a:pt x="79" y="11"/>
                  <a:pt x="80" y="21"/>
                  <a:pt x="81" y="32"/>
                </a:cubicBezTo>
                <a:cubicBezTo>
                  <a:pt x="0" y="79"/>
                  <a:pt x="0" y="79"/>
                  <a:pt x="0" y="79"/>
                </a:cubicBezTo>
                <a:cubicBezTo>
                  <a:pt x="37" y="193"/>
                  <a:pt x="37" y="193"/>
                  <a:pt x="37" y="193"/>
                </a:cubicBezTo>
                <a:cubicBezTo>
                  <a:pt x="131" y="183"/>
                  <a:pt x="131" y="183"/>
                  <a:pt x="131" y="183"/>
                </a:cubicBezTo>
                <a:cubicBezTo>
                  <a:pt x="143" y="205"/>
                  <a:pt x="158" y="225"/>
                  <a:pt x="174" y="243"/>
                </a:cubicBezTo>
                <a:cubicBezTo>
                  <a:pt x="136" y="330"/>
                  <a:pt x="136" y="330"/>
                  <a:pt x="136" y="330"/>
                </a:cubicBezTo>
                <a:cubicBezTo>
                  <a:pt x="234" y="400"/>
                  <a:pt x="234" y="400"/>
                  <a:pt x="234" y="400"/>
                </a:cubicBezTo>
                <a:cubicBezTo>
                  <a:pt x="304" y="337"/>
                  <a:pt x="304" y="337"/>
                  <a:pt x="304" y="337"/>
                </a:cubicBezTo>
                <a:cubicBezTo>
                  <a:pt x="315" y="342"/>
                  <a:pt x="327" y="346"/>
                  <a:pt x="338" y="350"/>
                </a:cubicBezTo>
                <a:cubicBezTo>
                  <a:pt x="350" y="354"/>
                  <a:pt x="362" y="357"/>
                  <a:pt x="374" y="360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454" y="452"/>
                  <a:pt x="454" y="452"/>
                  <a:pt x="454" y="452"/>
                </a:cubicBezTo>
                <a:cubicBezTo>
                  <a:pt x="454" y="87"/>
                  <a:pt x="454" y="87"/>
                  <a:pt x="454" y="87"/>
                </a:cubicBezTo>
                <a:cubicBezTo>
                  <a:pt x="404" y="87"/>
                  <a:pt x="364" y="49"/>
                  <a:pt x="360" y="0"/>
                </a:cubicBezTo>
                <a:close/>
              </a:path>
            </a:pathLst>
          </a:custGeom>
          <a:solidFill>
            <a:srgbClr val="305B0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6" name="Freeform 7"/>
          <p:cNvSpPr/>
          <p:nvPr/>
        </p:nvSpPr>
        <p:spPr bwMode="auto">
          <a:xfrm rot="20839172">
            <a:off x="8250302" y="2640537"/>
            <a:ext cx="1127890" cy="1122595"/>
          </a:xfrm>
          <a:custGeom>
            <a:avLst/>
            <a:gdLst/>
            <a:ahLst/>
            <a:cxnLst>
              <a:cxn ang="0">
                <a:pos x="374" y="0"/>
              </a:cxn>
              <a:cxn ang="0">
                <a:pos x="93" y="0"/>
              </a:cxn>
              <a:cxn ang="0">
                <a:pos x="0" y="87"/>
              </a:cxn>
              <a:cxn ang="0">
                <a:pos x="0" y="452"/>
              </a:cxn>
              <a:cxn ang="0">
                <a:pos x="60" y="452"/>
              </a:cxn>
              <a:cxn ang="0">
                <a:pos x="80" y="359"/>
              </a:cxn>
              <a:cxn ang="0">
                <a:pos x="151" y="336"/>
              </a:cxn>
              <a:cxn ang="0">
                <a:pos x="221" y="399"/>
              </a:cxn>
              <a:cxn ang="0">
                <a:pos x="318" y="328"/>
              </a:cxn>
              <a:cxn ang="0">
                <a:pos x="279" y="242"/>
              </a:cxn>
              <a:cxn ang="0">
                <a:pos x="323" y="182"/>
              </a:cxn>
              <a:cxn ang="0">
                <a:pos x="417" y="192"/>
              </a:cxn>
              <a:cxn ang="0">
                <a:pos x="454" y="77"/>
              </a:cxn>
              <a:cxn ang="0">
                <a:pos x="372" y="30"/>
              </a:cxn>
              <a:cxn ang="0">
                <a:pos x="374" y="0"/>
              </a:cxn>
            </a:cxnLst>
            <a:rect l="0" t="0" r="r" b="b"/>
            <a:pathLst>
              <a:path w="454" h="452">
                <a:moveTo>
                  <a:pt x="374" y="0"/>
                </a:moveTo>
                <a:cubicBezTo>
                  <a:pt x="93" y="0"/>
                  <a:pt x="93" y="0"/>
                  <a:pt x="93" y="0"/>
                </a:cubicBezTo>
                <a:cubicBezTo>
                  <a:pt x="89" y="49"/>
                  <a:pt x="49" y="87"/>
                  <a:pt x="0" y="87"/>
                </a:cubicBezTo>
                <a:cubicBezTo>
                  <a:pt x="0" y="452"/>
                  <a:pt x="0" y="452"/>
                  <a:pt x="0" y="452"/>
                </a:cubicBezTo>
                <a:cubicBezTo>
                  <a:pt x="60" y="452"/>
                  <a:pt x="60" y="452"/>
                  <a:pt x="60" y="452"/>
                </a:cubicBezTo>
                <a:cubicBezTo>
                  <a:pt x="80" y="359"/>
                  <a:pt x="80" y="359"/>
                  <a:pt x="80" y="359"/>
                </a:cubicBezTo>
                <a:cubicBezTo>
                  <a:pt x="104" y="354"/>
                  <a:pt x="128" y="346"/>
                  <a:pt x="151" y="336"/>
                </a:cubicBezTo>
                <a:cubicBezTo>
                  <a:pt x="221" y="399"/>
                  <a:pt x="221" y="399"/>
                  <a:pt x="221" y="399"/>
                </a:cubicBezTo>
                <a:cubicBezTo>
                  <a:pt x="318" y="328"/>
                  <a:pt x="318" y="328"/>
                  <a:pt x="318" y="328"/>
                </a:cubicBezTo>
                <a:cubicBezTo>
                  <a:pt x="279" y="242"/>
                  <a:pt x="279" y="242"/>
                  <a:pt x="279" y="242"/>
                </a:cubicBezTo>
                <a:cubicBezTo>
                  <a:pt x="296" y="224"/>
                  <a:pt x="310" y="204"/>
                  <a:pt x="323" y="182"/>
                </a:cubicBezTo>
                <a:cubicBezTo>
                  <a:pt x="417" y="192"/>
                  <a:pt x="417" y="192"/>
                  <a:pt x="417" y="192"/>
                </a:cubicBezTo>
                <a:cubicBezTo>
                  <a:pt x="454" y="77"/>
                  <a:pt x="454" y="77"/>
                  <a:pt x="454" y="77"/>
                </a:cubicBezTo>
                <a:cubicBezTo>
                  <a:pt x="372" y="30"/>
                  <a:pt x="372" y="30"/>
                  <a:pt x="372" y="30"/>
                </a:cubicBezTo>
                <a:cubicBezTo>
                  <a:pt x="373" y="20"/>
                  <a:pt x="374" y="10"/>
                  <a:pt x="374" y="0"/>
                </a:cubicBezTo>
                <a:close/>
              </a:path>
            </a:pathLst>
          </a:custGeom>
          <a:solidFill>
            <a:srgbClr val="44810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7" name="Freeform 16"/>
          <p:cNvSpPr/>
          <p:nvPr/>
        </p:nvSpPr>
        <p:spPr bwMode="auto">
          <a:xfrm rot="20839172">
            <a:off x="8000568" y="1515537"/>
            <a:ext cx="1125243" cy="1153043"/>
          </a:xfrm>
          <a:custGeom>
            <a:avLst/>
            <a:gdLst/>
            <a:ahLst/>
            <a:cxnLst>
              <a:cxn ang="0">
                <a:pos x="93" y="458"/>
              </a:cxn>
              <a:cxn ang="0">
                <a:pos x="93" y="464"/>
              </a:cxn>
              <a:cxn ang="0">
                <a:pos x="374" y="464"/>
              </a:cxn>
              <a:cxn ang="0">
                <a:pos x="372" y="420"/>
              </a:cxn>
              <a:cxn ang="0">
                <a:pos x="453" y="373"/>
              </a:cxn>
              <a:cxn ang="0">
                <a:pos x="416" y="259"/>
              </a:cxn>
              <a:cxn ang="0">
                <a:pos x="322" y="268"/>
              </a:cxn>
              <a:cxn ang="0">
                <a:pos x="279" y="208"/>
              </a:cxn>
              <a:cxn ang="0">
                <a:pos x="317" y="122"/>
              </a:cxn>
              <a:cxn ang="0">
                <a:pos x="219" y="52"/>
              </a:cxn>
              <a:cxn ang="0">
                <a:pos x="149" y="115"/>
              </a:cxn>
              <a:cxn ang="0">
                <a:pos x="114" y="102"/>
              </a:cxn>
              <a:cxn ang="0">
                <a:pos x="79" y="92"/>
              </a:cxn>
              <a:cxn ang="0">
                <a:pos x="59" y="0"/>
              </a:cxn>
              <a:cxn ang="0">
                <a:pos x="0" y="0"/>
              </a:cxn>
              <a:cxn ang="0">
                <a:pos x="0" y="364"/>
              </a:cxn>
              <a:cxn ang="0">
                <a:pos x="93" y="458"/>
              </a:cxn>
            </a:cxnLst>
            <a:rect l="0" t="0" r="r" b="b"/>
            <a:pathLst>
              <a:path w="453" h="464">
                <a:moveTo>
                  <a:pt x="93" y="458"/>
                </a:moveTo>
                <a:cubicBezTo>
                  <a:pt x="93" y="460"/>
                  <a:pt x="93" y="462"/>
                  <a:pt x="93" y="464"/>
                </a:cubicBezTo>
                <a:cubicBezTo>
                  <a:pt x="374" y="464"/>
                  <a:pt x="374" y="464"/>
                  <a:pt x="374" y="464"/>
                </a:cubicBezTo>
                <a:cubicBezTo>
                  <a:pt x="374" y="450"/>
                  <a:pt x="374" y="435"/>
                  <a:pt x="372" y="420"/>
                </a:cubicBezTo>
                <a:cubicBezTo>
                  <a:pt x="453" y="373"/>
                  <a:pt x="453" y="373"/>
                  <a:pt x="453" y="373"/>
                </a:cubicBezTo>
                <a:cubicBezTo>
                  <a:pt x="416" y="259"/>
                  <a:pt x="416" y="259"/>
                  <a:pt x="416" y="259"/>
                </a:cubicBezTo>
                <a:cubicBezTo>
                  <a:pt x="322" y="268"/>
                  <a:pt x="322" y="268"/>
                  <a:pt x="322" y="268"/>
                </a:cubicBezTo>
                <a:cubicBezTo>
                  <a:pt x="310" y="247"/>
                  <a:pt x="295" y="227"/>
                  <a:pt x="279" y="208"/>
                </a:cubicBezTo>
                <a:cubicBezTo>
                  <a:pt x="317" y="122"/>
                  <a:pt x="317" y="122"/>
                  <a:pt x="317" y="122"/>
                </a:cubicBezTo>
                <a:cubicBezTo>
                  <a:pt x="219" y="52"/>
                  <a:pt x="219" y="52"/>
                  <a:pt x="219" y="52"/>
                </a:cubicBezTo>
                <a:cubicBezTo>
                  <a:pt x="149" y="115"/>
                  <a:pt x="149" y="115"/>
                  <a:pt x="149" y="115"/>
                </a:cubicBezTo>
                <a:cubicBezTo>
                  <a:pt x="138" y="110"/>
                  <a:pt x="126" y="106"/>
                  <a:pt x="114" y="102"/>
                </a:cubicBezTo>
                <a:cubicBezTo>
                  <a:pt x="103" y="98"/>
                  <a:pt x="91" y="95"/>
                  <a:pt x="79" y="92"/>
                </a:cubicBezTo>
                <a:cubicBezTo>
                  <a:pt x="59" y="0"/>
                  <a:pt x="59" y="0"/>
                  <a:pt x="5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64"/>
                  <a:pt x="0" y="364"/>
                  <a:pt x="0" y="364"/>
                </a:cubicBezTo>
                <a:cubicBezTo>
                  <a:pt x="51" y="364"/>
                  <a:pt x="93" y="406"/>
                  <a:pt x="93" y="458"/>
                </a:cubicBezTo>
                <a:close/>
              </a:path>
            </a:pathLst>
          </a:custGeom>
          <a:solidFill>
            <a:srgbClr val="305B0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flipH="1" flipV="1">
            <a:off x="4379408" y="3026192"/>
            <a:ext cx="516904" cy="408603"/>
          </a:xfrm>
          <a:prstGeom prst="line">
            <a:avLst/>
          </a:prstGeom>
          <a:ln w="19050" cap="rnd">
            <a:solidFill>
              <a:srgbClr val="44810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381593" y="4995841"/>
            <a:ext cx="516904" cy="408603"/>
          </a:xfrm>
          <a:prstGeom prst="line">
            <a:avLst/>
          </a:prstGeom>
          <a:ln w="19050" cap="rnd">
            <a:solidFill>
              <a:srgbClr val="305B0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 flipV="1">
            <a:off x="2886834" y="5397642"/>
            <a:ext cx="1494759" cy="0"/>
          </a:xfrm>
          <a:prstGeom prst="line">
            <a:avLst/>
          </a:prstGeom>
          <a:ln w="19050" cap="rnd">
            <a:solidFill>
              <a:srgbClr val="305B0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067967" y="4989038"/>
            <a:ext cx="516904" cy="408603"/>
          </a:xfrm>
          <a:prstGeom prst="line">
            <a:avLst/>
          </a:prstGeom>
          <a:ln w="19050" cap="rnd">
            <a:solidFill>
              <a:srgbClr val="44810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7584871" y="5390839"/>
            <a:ext cx="1494759" cy="0"/>
          </a:xfrm>
          <a:prstGeom prst="line">
            <a:avLst/>
          </a:prstGeom>
          <a:ln w="19050" cap="rnd">
            <a:solidFill>
              <a:srgbClr val="44810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ardrop 33"/>
          <p:cNvSpPr/>
          <p:nvPr/>
        </p:nvSpPr>
        <p:spPr>
          <a:xfrm rot="6114469">
            <a:off x="6210873" y="1954298"/>
            <a:ext cx="527398" cy="527398"/>
          </a:xfrm>
          <a:prstGeom prst="teardrop">
            <a:avLst>
              <a:gd name="adj" fmla="val 176578"/>
            </a:avLst>
          </a:prstGeom>
          <a:solidFill>
            <a:srgbClr val="448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7" name="Freeform 181"/>
          <p:cNvSpPr>
            <a:spLocks noChangeAspect="1"/>
          </p:cNvSpPr>
          <p:nvPr/>
        </p:nvSpPr>
        <p:spPr bwMode="auto">
          <a:xfrm>
            <a:off x="6398679" y="2083138"/>
            <a:ext cx="155990" cy="293987"/>
          </a:xfrm>
          <a:custGeom>
            <a:avLst/>
            <a:gdLst/>
            <a:ahLst/>
            <a:cxnLst>
              <a:cxn ang="0">
                <a:pos x="22" y="60"/>
              </a:cxn>
              <a:cxn ang="0">
                <a:pos x="22" y="67"/>
              </a:cxn>
              <a:cxn ang="0">
                <a:pos x="21" y="68"/>
              </a:cxn>
              <a:cxn ang="0">
                <a:pos x="16" y="68"/>
              </a:cxn>
              <a:cxn ang="0">
                <a:pos x="15" y="67"/>
              </a:cxn>
              <a:cxn ang="0">
                <a:pos x="15" y="60"/>
              </a:cxn>
              <a:cxn ang="0">
                <a:pos x="1" y="53"/>
              </a:cxn>
              <a:cxn ang="0">
                <a:pos x="1" y="52"/>
              </a:cxn>
              <a:cxn ang="0">
                <a:pos x="5" y="46"/>
              </a:cxn>
              <a:cxn ang="0">
                <a:pos x="6" y="46"/>
              </a:cxn>
              <a:cxn ang="0">
                <a:pos x="6" y="46"/>
              </a:cxn>
              <a:cxn ang="0">
                <a:pos x="19" y="51"/>
              </a:cxn>
              <a:cxn ang="0">
                <a:pos x="26" y="45"/>
              </a:cxn>
              <a:cxn ang="0">
                <a:pos x="17" y="38"/>
              </a:cxn>
              <a:cxn ang="0">
                <a:pos x="1" y="22"/>
              </a:cxn>
              <a:cxn ang="0">
                <a:pos x="15" y="8"/>
              </a:cxn>
              <a:cxn ang="0">
                <a:pos x="15" y="1"/>
              </a:cxn>
              <a:cxn ang="0">
                <a:pos x="16" y="0"/>
              </a:cxn>
              <a:cxn ang="0">
                <a:pos x="21" y="0"/>
              </a:cxn>
              <a:cxn ang="0">
                <a:pos x="22" y="1"/>
              </a:cxn>
              <a:cxn ang="0">
                <a:pos x="22" y="8"/>
              </a:cxn>
              <a:cxn ang="0">
                <a:pos x="34" y="13"/>
              </a:cxn>
              <a:cxn ang="0">
                <a:pos x="34" y="14"/>
              </a:cxn>
              <a:cxn ang="0">
                <a:pos x="31" y="20"/>
              </a:cxn>
              <a:cxn ang="0">
                <a:pos x="30" y="20"/>
              </a:cxn>
              <a:cxn ang="0">
                <a:pos x="29" y="20"/>
              </a:cxn>
              <a:cxn ang="0">
                <a:pos x="19" y="16"/>
              </a:cxn>
              <a:cxn ang="0">
                <a:pos x="11" y="22"/>
              </a:cxn>
              <a:cxn ang="0">
                <a:pos x="21" y="30"/>
              </a:cxn>
              <a:cxn ang="0">
                <a:pos x="36" y="45"/>
              </a:cxn>
              <a:cxn ang="0">
                <a:pos x="22" y="60"/>
              </a:cxn>
            </a:cxnLst>
            <a:rect l="0" t="0" r="r" b="b"/>
            <a:pathLst>
              <a:path w="36" h="68">
                <a:moveTo>
                  <a:pt x="22" y="60"/>
                </a:moveTo>
                <a:cubicBezTo>
                  <a:pt x="22" y="67"/>
                  <a:pt x="22" y="67"/>
                  <a:pt x="22" y="67"/>
                </a:cubicBezTo>
                <a:cubicBezTo>
                  <a:pt x="22" y="67"/>
                  <a:pt x="22" y="68"/>
                  <a:pt x="21" y="68"/>
                </a:cubicBezTo>
                <a:cubicBezTo>
                  <a:pt x="16" y="68"/>
                  <a:pt x="16" y="68"/>
                  <a:pt x="16" y="68"/>
                </a:cubicBezTo>
                <a:cubicBezTo>
                  <a:pt x="15" y="68"/>
                  <a:pt x="15" y="67"/>
                  <a:pt x="15" y="67"/>
                </a:cubicBezTo>
                <a:cubicBezTo>
                  <a:pt x="15" y="60"/>
                  <a:pt x="15" y="60"/>
                  <a:pt x="15" y="60"/>
                </a:cubicBezTo>
                <a:cubicBezTo>
                  <a:pt x="6" y="59"/>
                  <a:pt x="1" y="53"/>
                  <a:pt x="1" y="53"/>
                </a:cubicBezTo>
                <a:cubicBezTo>
                  <a:pt x="0" y="53"/>
                  <a:pt x="0" y="52"/>
                  <a:pt x="1" y="52"/>
                </a:cubicBezTo>
                <a:cubicBezTo>
                  <a:pt x="5" y="46"/>
                  <a:pt x="5" y="46"/>
                  <a:pt x="5" y="46"/>
                </a:cubicBezTo>
                <a:cubicBezTo>
                  <a:pt x="5" y="46"/>
                  <a:pt x="5" y="46"/>
                  <a:pt x="6" y="46"/>
                </a:cubicBezTo>
                <a:cubicBezTo>
                  <a:pt x="6" y="46"/>
                  <a:pt x="6" y="46"/>
                  <a:pt x="6" y="46"/>
                </a:cubicBezTo>
                <a:cubicBezTo>
                  <a:pt x="7" y="46"/>
                  <a:pt x="12" y="51"/>
                  <a:pt x="19" y="51"/>
                </a:cubicBezTo>
                <a:cubicBezTo>
                  <a:pt x="22" y="51"/>
                  <a:pt x="26" y="49"/>
                  <a:pt x="26" y="45"/>
                </a:cubicBezTo>
                <a:cubicBezTo>
                  <a:pt x="26" y="41"/>
                  <a:pt x="22" y="40"/>
                  <a:pt x="17" y="38"/>
                </a:cubicBezTo>
                <a:cubicBezTo>
                  <a:pt x="10" y="35"/>
                  <a:pt x="1" y="32"/>
                  <a:pt x="1" y="22"/>
                </a:cubicBezTo>
                <a:cubicBezTo>
                  <a:pt x="1" y="15"/>
                  <a:pt x="7" y="9"/>
                  <a:pt x="15" y="8"/>
                </a:cubicBezTo>
                <a:cubicBezTo>
                  <a:pt x="15" y="1"/>
                  <a:pt x="15" y="1"/>
                  <a:pt x="15" y="1"/>
                </a:cubicBezTo>
                <a:cubicBezTo>
                  <a:pt x="15" y="0"/>
                  <a:pt x="15" y="0"/>
                  <a:pt x="16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2" y="0"/>
                  <a:pt x="22" y="0"/>
                  <a:pt x="22" y="1"/>
                </a:cubicBezTo>
                <a:cubicBezTo>
                  <a:pt x="22" y="8"/>
                  <a:pt x="22" y="8"/>
                  <a:pt x="22" y="8"/>
                </a:cubicBezTo>
                <a:cubicBezTo>
                  <a:pt x="30" y="8"/>
                  <a:pt x="34" y="13"/>
                  <a:pt x="34" y="13"/>
                </a:cubicBezTo>
                <a:cubicBezTo>
                  <a:pt x="35" y="13"/>
                  <a:pt x="35" y="14"/>
                  <a:pt x="34" y="14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20"/>
                  <a:pt x="31" y="20"/>
                  <a:pt x="30" y="20"/>
                </a:cubicBezTo>
                <a:cubicBezTo>
                  <a:pt x="30" y="20"/>
                  <a:pt x="30" y="20"/>
                  <a:pt x="29" y="20"/>
                </a:cubicBezTo>
                <a:cubicBezTo>
                  <a:pt x="29" y="20"/>
                  <a:pt x="25" y="16"/>
                  <a:pt x="19" y="16"/>
                </a:cubicBezTo>
                <a:cubicBezTo>
                  <a:pt x="14" y="16"/>
                  <a:pt x="11" y="18"/>
                  <a:pt x="11" y="22"/>
                </a:cubicBezTo>
                <a:cubicBezTo>
                  <a:pt x="11" y="26"/>
                  <a:pt x="16" y="28"/>
                  <a:pt x="21" y="30"/>
                </a:cubicBezTo>
                <a:cubicBezTo>
                  <a:pt x="28" y="32"/>
                  <a:pt x="36" y="36"/>
                  <a:pt x="36" y="45"/>
                </a:cubicBezTo>
                <a:cubicBezTo>
                  <a:pt x="36" y="52"/>
                  <a:pt x="30" y="59"/>
                  <a:pt x="22" y="6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6" name="Teardrop 35"/>
          <p:cNvSpPr/>
          <p:nvPr/>
        </p:nvSpPr>
        <p:spPr>
          <a:xfrm rot="16678416">
            <a:off x="7747898" y="4137075"/>
            <a:ext cx="527398" cy="527398"/>
          </a:xfrm>
          <a:prstGeom prst="teardrop">
            <a:avLst>
              <a:gd name="adj" fmla="val 176578"/>
            </a:avLst>
          </a:prstGeom>
          <a:solidFill>
            <a:srgbClr val="448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8" name="Freeform 222"/>
          <p:cNvSpPr>
            <a:spLocks noChangeAspect="1" noEditPoints="1"/>
          </p:cNvSpPr>
          <p:nvPr/>
        </p:nvSpPr>
        <p:spPr bwMode="auto">
          <a:xfrm>
            <a:off x="7919719" y="4245580"/>
            <a:ext cx="174155" cy="300628"/>
          </a:xfrm>
          <a:custGeom>
            <a:avLst/>
            <a:gdLst/>
            <a:ahLst/>
            <a:cxnLst>
              <a:cxn ang="0">
                <a:pos x="39" y="41"/>
              </a:cxn>
              <a:cxn ang="0">
                <a:pos x="35" y="45"/>
              </a:cxn>
              <a:cxn ang="0">
                <a:pos x="31" y="41"/>
              </a:cxn>
              <a:cxn ang="0">
                <a:pos x="31" y="28"/>
              </a:cxn>
              <a:cxn ang="0">
                <a:pos x="29" y="28"/>
              </a:cxn>
              <a:cxn ang="0">
                <a:pos x="29" y="62"/>
              </a:cxn>
              <a:cxn ang="0">
                <a:pos x="25" y="67"/>
              </a:cxn>
              <a:cxn ang="0">
                <a:pos x="20" y="62"/>
              </a:cxn>
              <a:cxn ang="0">
                <a:pos x="20" y="45"/>
              </a:cxn>
              <a:cxn ang="0">
                <a:pos x="18" y="45"/>
              </a:cxn>
              <a:cxn ang="0">
                <a:pos x="18" y="62"/>
              </a:cxn>
              <a:cxn ang="0">
                <a:pos x="14" y="67"/>
              </a:cxn>
              <a:cxn ang="0">
                <a:pos x="9" y="62"/>
              </a:cxn>
              <a:cxn ang="0">
                <a:pos x="9" y="28"/>
              </a:cxn>
              <a:cxn ang="0">
                <a:pos x="7" y="28"/>
              </a:cxn>
              <a:cxn ang="0">
                <a:pos x="7" y="41"/>
              </a:cxn>
              <a:cxn ang="0">
                <a:pos x="3" y="45"/>
              </a:cxn>
              <a:cxn ang="0">
                <a:pos x="0" y="41"/>
              </a:cxn>
              <a:cxn ang="0">
                <a:pos x="0" y="25"/>
              </a:cxn>
              <a:cxn ang="0">
                <a:pos x="7" y="18"/>
              </a:cxn>
              <a:cxn ang="0">
                <a:pos x="31" y="18"/>
              </a:cxn>
              <a:cxn ang="0">
                <a:pos x="39" y="25"/>
              </a:cxn>
              <a:cxn ang="0">
                <a:pos x="39" y="41"/>
              </a:cxn>
              <a:cxn ang="0">
                <a:pos x="19" y="17"/>
              </a:cxn>
              <a:cxn ang="0">
                <a:pos x="11" y="8"/>
              </a:cxn>
              <a:cxn ang="0">
                <a:pos x="19" y="0"/>
              </a:cxn>
              <a:cxn ang="0">
                <a:pos x="28" y="8"/>
              </a:cxn>
              <a:cxn ang="0">
                <a:pos x="19" y="17"/>
              </a:cxn>
            </a:cxnLst>
            <a:rect l="0" t="0" r="r" b="b"/>
            <a:pathLst>
              <a:path w="39" h="67">
                <a:moveTo>
                  <a:pt x="39" y="41"/>
                </a:moveTo>
                <a:cubicBezTo>
                  <a:pt x="39" y="43"/>
                  <a:pt x="37" y="45"/>
                  <a:pt x="35" y="45"/>
                </a:cubicBezTo>
                <a:cubicBezTo>
                  <a:pt x="33" y="45"/>
                  <a:pt x="31" y="43"/>
                  <a:pt x="31" y="41"/>
                </a:cubicBezTo>
                <a:cubicBezTo>
                  <a:pt x="31" y="28"/>
                  <a:pt x="31" y="28"/>
                  <a:pt x="31" y="28"/>
                </a:cubicBezTo>
                <a:cubicBezTo>
                  <a:pt x="29" y="28"/>
                  <a:pt x="29" y="28"/>
                  <a:pt x="29" y="28"/>
                </a:cubicBezTo>
                <a:cubicBezTo>
                  <a:pt x="29" y="62"/>
                  <a:pt x="29" y="62"/>
                  <a:pt x="29" y="62"/>
                </a:cubicBezTo>
                <a:cubicBezTo>
                  <a:pt x="29" y="65"/>
                  <a:pt x="27" y="67"/>
                  <a:pt x="25" y="67"/>
                </a:cubicBezTo>
                <a:cubicBezTo>
                  <a:pt x="22" y="67"/>
                  <a:pt x="20" y="65"/>
                  <a:pt x="20" y="62"/>
                </a:cubicBezTo>
                <a:cubicBezTo>
                  <a:pt x="20" y="45"/>
                  <a:pt x="20" y="45"/>
                  <a:pt x="20" y="45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62"/>
                  <a:pt x="18" y="62"/>
                  <a:pt x="18" y="62"/>
                </a:cubicBezTo>
                <a:cubicBezTo>
                  <a:pt x="18" y="65"/>
                  <a:pt x="16" y="67"/>
                  <a:pt x="14" y="67"/>
                </a:cubicBezTo>
                <a:cubicBezTo>
                  <a:pt x="11" y="67"/>
                  <a:pt x="9" y="65"/>
                  <a:pt x="9" y="62"/>
                </a:cubicBezTo>
                <a:cubicBezTo>
                  <a:pt x="9" y="28"/>
                  <a:pt x="9" y="28"/>
                  <a:pt x="9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41"/>
                  <a:pt x="7" y="41"/>
                  <a:pt x="7" y="41"/>
                </a:cubicBezTo>
                <a:cubicBezTo>
                  <a:pt x="7" y="43"/>
                  <a:pt x="5" y="45"/>
                  <a:pt x="3" y="45"/>
                </a:cubicBezTo>
                <a:cubicBezTo>
                  <a:pt x="1" y="45"/>
                  <a:pt x="0" y="43"/>
                  <a:pt x="0" y="41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1"/>
                  <a:pt x="3" y="18"/>
                  <a:pt x="7" y="18"/>
                </a:cubicBezTo>
                <a:cubicBezTo>
                  <a:pt x="31" y="18"/>
                  <a:pt x="31" y="18"/>
                  <a:pt x="31" y="18"/>
                </a:cubicBezTo>
                <a:cubicBezTo>
                  <a:pt x="35" y="18"/>
                  <a:pt x="39" y="21"/>
                  <a:pt x="39" y="25"/>
                </a:cubicBezTo>
                <a:lnTo>
                  <a:pt x="39" y="41"/>
                </a:lnTo>
                <a:close/>
                <a:moveTo>
                  <a:pt x="19" y="17"/>
                </a:moveTo>
                <a:cubicBezTo>
                  <a:pt x="14" y="17"/>
                  <a:pt x="11" y="13"/>
                  <a:pt x="11" y="8"/>
                </a:cubicBezTo>
                <a:cubicBezTo>
                  <a:pt x="11" y="4"/>
                  <a:pt x="14" y="0"/>
                  <a:pt x="19" y="0"/>
                </a:cubicBezTo>
                <a:cubicBezTo>
                  <a:pt x="24" y="0"/>
                  <a:pt x="28" y="4"/>
                  <a:pt x="28" y="8"/>
                </a:cubicBezTo>
                <a:cubicBezTo>
                  <a:pt x="28" y="13"/>
                  <a:pt x="24" y="17"/>
                  <a:pt x="19" y="1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9" name="Freeform 181"/>
          <p:cNvSpPr>
            <a:spLocks noChangeAspect="1"/>
          </p:cNvSpPr>
          <p:nvPr/>
        </p:nvSpPr>
        <p:spPr bwMode="auto">
          <a:xfrm>
            <a:off x="7541676" y="2261998"/>
            <a:ext cx="198312" cy="373750"/>
          </a:xfrm>
          <a:custGeom>
            <a:avLst/>
            <a:gdLst/>
            <a:ahLst/>
            <a:cxnLst>
              <a:cxn ang="0">
                <a:pos x="22" y="60"/>
              </a:cxn>
              <a:cxn ang="0">
                <a:pos x="22" y="67"/>
              </a:cxn>
              <a:cxn ang="0">
                <a:pos x="21" y="68"/>
              </a:cxn>
              <a:cxn ang="0">
                <a:pos x="16" y="68"/>
              </a:cxn>
              <a:cxn ang="0">
                <a:pos x="15" y="67"/>
              </a:cxn>
              <a:cxn ang="0">
                <a:pos x="15" y="60"/>
              </a:cxn>
              <a:cxn ang="0">
                <a:pos x="1" y="53"/>
              </a:cxn>
              <a:cxn ang="0">
                <a:pos x="1" y="52"/>
              </a:cxn>
              <a:cxn ang="0">
                <a:pos x="5" y="46"/>
              </a:cxn>
              <a:cxn ang="0">
                <a:pos x="6" y="46"/>
              </a:cxn>
              <a:cxn ang="0">
                <a:pos x="6" y="46"/>
              </a:cxn>
              <a:cxn ang="0">
                <a:pos x="19" y="51"/>
              </a:cxn>
              <a:cxn ang="0">
                <a:pos x="26" y="45"/>
              </a:cxn>
              <a:cxn ang="0">
                <a:pos x="17" y="38"/>
              </a:cxn>
              <a:cxn ang="0">
                <a:pos x="1" y="22"/>
              </a:cxn>
              <a:cxn ang="0">
                <a:pos x="15" y="8"/>
              </a:cxn>
              <a:cxn ang="0">
                <a:pos x="15" y="1"/>
              </a:cxn>
              <a:cxn ang="0">
                <a:pos x="16" y="0"/>
              </a:cxn>
              <a:cxn ang="0">
                <a:pos x="21" y="0"/>
              </a:cxn>
              <a:cxn ang="0">
                <a:pos x="22" y="1"/>
              </a:cxn>
              <a:cxn ang="0">
                <a:pos x="22" y="8"/>
              </a:cxn>
              <a:cxn ang="0">
                <a:pos x="34" y="13"/>
              </a:cxn>
              <a:cxn ang="0">
                <a:pos x="34" y="14"/>
              </a:cxn>
              <a:cxn ang="0">
                <a:pos x="31" y="20"/>
              </a:cxn>
              <a:cxn ang="0">
                <a:pos x="30" y="20"/>
              </a:cxn>
              <a:cxn ang="0">
                <a:pos x="29" y="20"/>
              </a:cxn>
              <a:cxn ang="0">
                <a:pos x="19" y="16"/>
              </a:cxn>
              <a:cxn ang="0">
                <a:pos x="11" y="22"/>
              </a:cxn>
              <a:cxn ang="0">
                <a:pos x="21" y="30"/>
              </a:cxn>
              <a:cxn ang="0">
                <a:pos x="36" y="45"/>
              </a:cxn>
              <a:cxn ang="0">
                <a:pos x="22" y="60"/>
              </a:cxn>
            </a:cxnLst>
            <a:rect l="0" t="0" r="r" b="b"/>
            <a:pathLst>
              <a:path w="36" h="68">
                <a:moveTo>
                  <a:pt x="22" y="60"/>
                </a:moveTo>
                <a:cubicBezTo>
                  <a:pt x="22" y="67"/>
                  <a:pt x="22" y="67"/>
                  <a:pt x="22" y="67"/>
                </a:cubicBezTo>
                <a:cubicBezTo>
                  <a:pt x="22" y="67"/>
                  <a:pt x="22" y="68"/>
                  <a:pt x="21" y="68"/>
                </a:cubicBezTo>
                <a:cubicBezTo>
                  <a:pt x="16" y="68"/>
                  <a:pt x="16" y="68"/>
                  <a:pt x="16" y="68"/>
                </a:cubicBezTo>
                <a:cubicBezTo>
                  <a:pt x="15" y="68"/>
                  <a:pt x="15" y="67"/>
                  <a:pt x="15" y="67"/>
                </a:cubicBezTo>
                <a:cubicBezTo>
                  <a:pt x="15" y="60"/>
                  <a:pt x="15" y="60"/>
                  <a:pt x="15" y="60"/>
                </a:cubicBezTo>
                <a:cubicBezTo>
                  <a:pt x="6" y="59"/>
                  <a:pt x="1" y="53"/>
                  <a:pt x="1" y="53"/>
                </a:cubicBezTo>
                <a:cubicBezTo>
                  <a:pt x="0" y="53"/>
                  <a:pt x="0" y="52"/>
                  <a:pt x="1" y="52"/>
                </a:cubicBezTo>
                <a:cubicBezTo>
                  <a:pt x="5" y="46"/>
                  <a:pt x="5" y="46"/>
                  <a:pt x="5" y="46"/>
                </a:cubicBezTo>
                <a:cubicBezTo>
                  <a:pt x="5" y="46"/>
                  <a:pt x="5" y="46"/>
                  <a:pt x="6" y="46"/>
                </a:cubicBezTo>
                <a:cubicBezTo>
                  <a:pt x="6" y="46"/>
                  <a:pt x="6" y="46"/>
                  <a:pt x="6" y="46"/>
                </a:cubicBezTo>
                <a:cubicBezTo>
                  <a:pt x="7" y="46"/>
                  <a:pt x="12" y="51"/>
                  <a:pt x="19" y="51"/>
                </a:cubicBezTo>
                <a:cubicBezTo>
                  <a:pt x="22" y="51"/>
                  <a:pt x="26" y="49"/>
                  <a:pt x="26" y="45"/>
                </a:cubicBezTo>
                <a:cubicBezTo>
                  <a:pt x="26" y="41"/>
                  <a:pt x="22" y="40"/>
                  <a:pt x="17" y="38"/>
                </a:cubicBezTo>
                <a:cubicBezTo>
                  <a:pt x="10" y="35"/>
                  <a:pt x="1" y="32"/>
                  <a:pt x="1" y="22"/>
                </a:cubicBezTo>
                <a:cubicBezTo>
                  <a:pt x="1" y="15"/>
                  <a:pt x="7" y="9"/>
                  <a:pt x="15" y="8"/>
                </a:cubicBezTo>
                <a:cubicBezTo>
                  <a:pt x="15" y="1"/>
                  <a:pt x="15" y="1"/>
                  <a:pt x="15" y="1"/>
                </a:cubicBezTo>
                <a:cubicBezTo>
                  <a:pt x="15" y="0"/>
                  <a:pt x="15" y="0"/>
                  <a:pt x="16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2" y="0"/>
                  <a:pt x="22" y="0"/>
                  <a:pt x="22" y="1"/>
                </a:cubicBezTo>
                <a:cubicBezTo>
                  <a:pt x="22" y="8"/>
                  <a:pt x="22" y="8"/>
                  <a:pt x="22" y="8"/>
                </a:cubicBezTo>
                <a:cubicBezTo>
                  <a:pt x="30" y="8"/>
                  <a:pt x="34" y="13"/>
                  <a:pt x="34" y="13"/>
                </a:cubicBezTo>
                <a:cubicBezTo>
                  <a:pt x="35" y="13"/>
                  <a:pt x="35" y="14"/>
                  <a:pt x="34" y="14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20"/>
                  <a:pt x="31" y="20"/>
                  <a:pt x="30" y="20"/>
                </a:cubicBezTo>
                <a:cubicBezTo>
                  <a:pt x="30" y="20"/>
                  <a:pt x="30" y="20"/>
                  <a:pt x="29" y="20"/>
                </a:cubicBezTo>
                <a:cubicBezTo>
                  <a:pt x="29" y="20"/>
                  <a:pt x="25" y="16"/>
                  <a:pt x="19" y="16"/>
                </a:cubicBezTo>
                <a:cubicBezTo>
                  <a:pt x="14" y="16"/>
                  <a:pt x="11" y="18"/>
                  <a:pt x="11" y="22"/>
                </a:cubicBezTo>
                <a:cubicBezTo>
                  <a:pt x="11" y="26"/>
                  <a:pt x="16" y="28"/>
                  <a:pt x="21" y="30"/>
                </a:cubicBezTo>
                <a:cubicBezTo>
                  <a:pt x="28" y="32"/>
                  <a:pt x="36" y="36"/>
                  <a:pt x="36" y="45"/>
                </a:cubicBezTo>
                <a:cubicBezTo>
                  <a:pt x="36" y="52"/>
                  <a:pt x="30" y="59"/>
                  <a:pt x="22" y="6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0" name="Freeform 222"/>
          <p:cNvSpPr>
            <a:spLocks noChangeAspect="1" noEditPoints="1"/>
          </p:cNvSpPr>
          <p:nvPr/>
        </p:nvSpPr>
        <p:spPr bwMode="auto">
          <a:xfrm>
            <a:off x="7705632" y="3080178"/>
            <a:ext cx="214087" cy="369558"/>
          </a:xfrm>
          <a:custGeom>
            <a:avLst/>
            <a:gdLst/>
            <a:ahLst/>
            <a:cxnLst>
              <a:cxn ang="0">
                <a:pos x="39" y="41"/>
              </a:cxn>
              <a:cxn ang="0">
                <a:pos x="35" y="45"/>
              </a:cxn>
              <a:cxn ang="0">
                <a:pos x="31" y="41"/>
              </a:cxn>
              <a:cxn ang="0">
                <a:pos x="31" y="28"/>
              </a:cxn>
              <a:cxn ang="0">
                <a:pos x="29" y="28"/>
              </a:cxn>
              <a:cxn ang="0">
                <a:pos x="29" y="62"/>
              </a:cxn>
              <a:cxn ang="0">
                <a:pos x="25" y="67"/>
              </a:cxn>
              <a:cxn ang="0">
                <a:pos x="20" y="62"/>
              </a:cxn>
              <a:cxn ang="0">
                <a:pos x="20" y="45"/>
              </a:cxn>
              <a:cxn ang="0">
                <a:pos x="18" y="45"/>
              </a:cxn>
              <a:cxn ang="0">
                <a:pos x="18" y="62"/>
              </a:cxn>
              <a:cxn ang="0">
                <a:pos x="14" y="67"/>
              </a:cxn>
              <a:cxn ang="0">
                <a:pos x="9" y="62"/>
              </a:cxn>
              <a:cxn ang="0">
                <a:pos x="9" y="28"/>
              </a:cxn>
              <a:cxn ang="0">
                <a:pos x="7" y="28"/>
              </a:cxn>
              <a:cxn ang="0">
                <a:pos x="7" y="41"/>
              </a:cxn>
              <a:cxn ang="0">
                <a:pos x="3" y="45"/>
              </a:cxn>
              <a:cxn ang="0">
                <a:pos x="0" y="41"/>
              </a:cxn>
              <a:cxn ang="0">
                <a:pos x="0" y="25"/>
              </a:cxn>
              <a:cxn ang="0">
                <a:pos x="7" y="18"/>
              </a:cxn>
              <a:cxn ang="0">
                <a:pos x="31" y="18"/>
              </a:cxn>
              <a:cxn ang="0">
                <a:pos x="39" y="25"/>
              </a:cxn>
              <a:cxn ang="0">
                <a:pos x="39" y="41"/>
              </a:cxn>
              <a:cxn ang="0">
                <a:pos x="19" y="17"/>
              </a:cxn>
              <a:cxn ang="0">
                <a:pos x="11" y="8"/>
              </a:cxn>
              <a:cxn ang="0">
                <a:pos x="19" y="0"/>
              </a:cxn>
              <a:cxn ang="0">
                <a:pos x="28" y="8"/>
              </a:cxn>
              <a:cxn ang="0">
                <a:pos x="19" y="17"/>
              </a:cxn>
            </a:cxnLst>
            <a:rect l="0" t="0" r="r" b="b"/>
            <a:pathLst>
              <a:path w="39" h="67">
                <a:moveTo>
                  <a:pt x="39" y="41"/>
                </a:moveTo>
                <a:cubicBezTo>
                  <a:pt x="39" y="43"/>
                  <a:pt x="37" y="45"/>
                  <a:pt x="35" y="45"/>
                </a:cubicBezTo>
                <a:cubicBezTo>
                  <a:pt x="33" y="45"/>
                  <a:pt x="31" y="43"/>
                  <a:pt x="31" y="41"/>
                </a:cubicBezTo>
                <a:cubicBezTo>
                  <a:pt x="31" y="28"/>
                  <a:pt x="31" y="28"/>
                  <a:pt x="31" y="28"/>
                </a:cubicBezTo>
                <a:cubicBezTo>
                  <a:pt x="29" y="28"/>
                  <a:pt x="29" y="28"/>
                  <a:pt x="29" y="28"/>
                </a:cubicBezTo>
                <a:cubicBezTo>
                  <a:pt x="29" y="62"/>
                  <a:pt x="29" y="62"/>
                  <a:pt x="29" y="62"/>
                </a:cubicBezTo>
                <a:cubicBezTo>
                  <a:pt x="29" y="65"/>
                  <a:pt x="27" y="67"/>
                  <a:pt x="25" y="67"/>
                </a:cubicBezTo>
                <a:cubicBezTo>
                  <a:pt x="22" y="67"/>
                  <a:pt x="20" y="65"/>
                  <a:pt x="20" y="62"/>
                </a:cubicBezTo>
                <a:cubicBezTo>
                  <a:pt x="20" y="45"/>
                  <a:pt x="20" y="45"/>
                  <a:pt x="20" y="45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62"/>
                  <a:pt x="18" y="62"/>
                  <a:pt x="18" y="62"/>
                </a:cubicBezTo>
                <a:cubicBezTo>
                  <a:pt x="18" y="65"/>
                  <a:pt x="16" y="67"/>
                  <a:pt x="14" y="67"/>
                </a:cubicBezTo>
                <a:cubicBezTo>
                  <a:pt x="11" y="67"/>
                  <a:pt x="9" y="65"/>
                  <a:pt x="9" y="62"/>
                </a:cubicBezTo>
                <a:cubicBezTo>
                  <a:pt x="9" y="28"/>
                  <a:pt x="9" y="28"/>
                  <a:pt x="9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41"/>
                  <a:pt x="7" y="41"/>
                  <a:pt x="7" y="41"/>
                </a:cubicBezTo>
                <a:cubicBezTo>
                  <a:pt x="7" y="43"/>
                  <a:pt x="5" y="45"/>
                  <a:pt x="3" y="45"/>
                </a:cubicBezTo>
                <a:cubicBezTo>
                  <a:pt x="1" y="45"/>
                  <a:pt x="0" y="43"/>
                  <a:pt x="0" y="41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1"/>
                  <a:pt x="3" y="18"/>
                  <a:pt x="7" y="18"/>
                </a:cubicBezTo>
                <a:cubicBezTo>
                  <a:pt x="31" y="18"/>
                  <a:pt x="31" y="18"/>
                  <a:pt x="31" y="18"/>
                </a:cubicBezTo>
                <a:cubicBezTo>
                  <a:pt x="35" y="18"/>
                  <a:pt x="39" y="21"/>
                  <a:pt x="39" y="25"/>
                </a:cubicBezTo>
                <a:lnTo>
                  <a:pt x="39" y="41"/>
                </a:lnTo>
                <a:close/>
                <a:moveTo>
                  <a:pt x="19" y="17"/>
                </a:moveTo>
                <a:cubicBezTo>
                  <a:pt x="14" y="17"/>
                  <a:pt x="11" y="13"/>
                  <a:pt x="11" y="8"/>
                </a:cubicBezTo>
                <a:cubicBezTo>
                  <a:pt x="11" y="4"/>
                  <a:pt x="14" y="0"/>
                  <a:pt x="19" y="0"/>
                </a:cubicBezTo>
                <a:cubicBezTo>
                  <a:pt x="24" y="0"/>
                  <a:pt x="28" y="4"/>
                  <a:pt x="28" y="8"/>
                </a:cubicBezTo>
                <a:cubicBezTo>
                  <a:pt x="28" y="13"/>
                  <a:pt x="24" y="17"/>
                  <a:pt x="19" y="1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1" name="Freeform 65"/>
          <p:cNvSpPr>
            <a:spLocks noChangeAspect="1" noEditPoints="1"/>
          </p:cNvSpPr>
          <p:nvPr/>
        </p:nvSpPr>
        <p:spPr bwMode="auto">
          <a:xfrm>
            <a:off x="8399014" y="2876257"/>
            <a:ext cx="415379" cy="378513"/>
          </a:xfrm>
          <a:custGeom>
            <a:avLst/>
            <a:gdLst/>
            <a:ahLst/>
            <a:cxnLst>
              <a:cxn ang="0">
                <a:pos x="45" y="41"/>
              </a:cxn>
              <a:cxn ang="0">
                <a:pos x="47" y="50"/>
              </a:cxn>
              <a:cxn ang="0">
                <a:pos x="40" y="56"/>
              </a:cxn>
              <a:cxn ang="0">
                <a:pos x="31" y="60"/>
              </a:cxn>
              <a:cxn ang="0">
                <a:pos x="21" y="60"/>
              </a:cxn>
              <a:cxn ang="0">
                <a:pos x="13" y="56"/>
              </a:cxn>
              <a:cxn ang="0">
                <a:pos x="5" y="50"/>
              </a:cxn>
              <a:cxn ang="0">
                <a:pos x="8" y="41"/>
              </a:cxn>
              <a:cxn ang="0">
                <a:pos x="0" y="32"/>
              </a:cxn>
              <a:cxn ang="0">
                <a:pos x="9" y="26"/>
              </a:cxn>
              <a:cxn ang="0">
                <a:pos x="5" y="20"/>
              </a:cxn>
              <a:cxn ang="0">
                <a:pos x="17" y="18"/>
              </a:cxn>
              <a:cxn ang="0">
                <a:pos x="22" y="10"/>
              </a:cxn>
              <a:cxn ang="0">
                <a:pos x="32" y="17"/>
              </a:cxn>
              <a:cxn ang="0">
                <a:pos x="41" y="14"/>
              </a:cxn>
              <a:cxn ang="0">
                <a:pos x="47" y="22"/>
              </a:cxn>
              <a:cxn ang="0">
                <a:pos x="51" y="30"/>
              </a:cxn>
              <a:cxn ang="0">
                <a:pos x="26" y="25"/>
              </a:cxn>
              <a:cxn ang="0">
                <a:pos x="36" y="35"/>
              </a:cxn>
              <a:cxn ang="0">
                <a:pos x="72" y="19"/>
              </a:cxn>
              <a:cxn ang="0">
                <a:pos x="72" y="27"/>
              </a:cxn>
              <a:cxn ang="0">
                <a:pos x="62" y="25"/>
              </a:cxn>
              <a:cxn ang="0">
                <a:pos x="52" y="27"/>
              </a:cxn>
              <a:cxn ang="0">
                <a:pos x="53" y="19"/>
              </a:cxn>
              <a:cxn ang="0">
                <a:pos x="53" y="11"/>
              </a:cxn>
              <a:cxn ang="0">
                <a:pos x="52" y="3"/>
              </a:cxn>
              <a:cxn ang="0">
                <a:pos x="62" y="4"/>
              </a:cxn>
              <a:cxn ang="0">
                <a:pos x="67" y="0"/>
              </a:cxn>
              <a:cxn ang="0">
                <a:pos x="70" y="9"/>
              </a:cxn>
              <a:cxn ang="0">
                <a:pos x="78" y="18"/>
              </a:cxn>
              <a:cxn ang="0">
                <a:pos x="70" y="62"/>
              </a:cxn>
              <a:cxn ang="0">
                <a:pos x="67" y="71"/>
              </a:cxn>
              <a:cxn ang="0">
                <a:pos x="61" y="66"/>
              </a:cxn>
              <a:cxn ang="0">
                <a:pos x="52" y="68"/>
              </a:cxn>
              <a:cxn ang="0">
                <a:pos x="47" y="59"/>
              </a:cxn>
              <a:cxn ang="0">
                <a:pos x="54" y="50"/>
              </a:cxn>
              <a:cxn ang="0">
                <a:pos x="57" y="41"/>
              </a:cxn>
              <a:cxn ang="0">
                <a:pos x="63" y="46"/>
              </a:cxn>
              <a:cxn ang="0">
                <a:pos x="72" y="44"/>
              </a:cxn>
              <a:cxn ang="0">
                <a:pos x="72" y="52"/>
              </a:cxn>
              <a:cxn ang="0">
                <a:pos x="62" y="10"/>
              </a:cxn>
              <a:cxn ang="0">
                <a:pos x="67" y="15"/>
              </a:cxn>
              <a:cxn ang="0">
                <a:pos x="57" y="56"/>
              </a:cxn>
              <a:cxn ang="0">
                <a:pos x="62" y="51"/>
              </a:cxn>
            </a:cxnLst>
            <a:rect l="0" t="0" r="r" b="b"/>
            <a:pathLst>
              <a:path w="78" h="71">
                <a:moveTo>
                  <a:pt x="52" y="39"/>
                </a:moveTo>
                <a:cubicBezTo>
                  <a:pt x="52" y="40"/>
                  <a:pt x="51" y="40"/>
                  <a:pt x="51" y="40"/>
                </a:cubicBezTo>
                <a:cubicBezTo>
                  <a:pt x="45" y="41"/>
                  <a:pt x="45" y="41"/>
                  <a:pt x="45" y="41"/>
                </a:cubicBezTo>
                <a:cubicBezTo>
                  <a:pt x="44" y="42"/>
                  <a:pt x="44" y="43"/>
                  <a:pt x="43" y="44"/>
                </a:cubicBezTo>
                <a:cubicBezTo>
                  <a:pt x="45" y="46"/>
                  <a:pt x="46" y="47"/>
                  <a:pt x="47" y="49"/>
                </a:cubicBezTo>
                <a:cubicBezTo>
                  <a:pt x="47" y="49"/>
                  <a:pt x="47" y="49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2"/>
                  <a:pt x="42" y="56"/>
                  <a:pt x="41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35" y="53"/>
                  <a:pt x="35" y="53"/>
                  <a:pt x="35" y="53"/>
                </a:cubicBezTo>
                <a:cubicBezTo>
                  <a:pt x="34" y="53"/>
                  <a:pt x="33" y="53"/>
                  <a:pt x="32" y="54"/>
                </a:cubicBezTo>
                <a:cubicBezTo>
                  <a:pt x="32" y="56"/>
                  <a:pt x="32" y="58"/>
                  <a:pt x="31" y="60"/>
                </a:cubicBezTo>
                <a:cubicBezTo>
                  <a:pt x="31" y="61"/>
                  <a:pt x="30" y="61"/>
                  <a:pt x="30" y="61"/>
                </a:cubicBezTo>
                <a:cubicBezTo>
                  <a:pt x="22" y="61"/>
                  <a:pt x="22" y="61"/>
                  <a:pt x="22" y="61"/>
                </a:cubicBezTo>
                <a:cubicBezTo>
                  <a:pt x="22" y="61"/>
                  <a:pt x="21" y="61"/>
                  <a:pt x="21" y="60"/>
                </a:cubicBezTo>
                <a:cubicBezTo>
                  <a:pt x="20" y="54"/>
                  <a:pt x="20" y="54"/>
                  <a:pt x="20" y="54"/>
                </a:cubicBezTo>
                <a:cubicBezTo>
                  <a:pt x="19" y="54"/>
                  <a:pt x="18" y="53"/>
                  <a:pt x="17" y="53"/>
                </a:cubicBezTo>
                <a:cubicBezTo>
                  <a:pt x="13" y="56"/>
                  <a:pt x="13" y="56"/>
                  <a:pt x="13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1" y="56"/>
                  <a:pt x="11" y="56"/>
                  <a:pt x="11" y="56"/>
                </a:cubicBezTo>
                <a:cubicBezTo>
                  <a:pt x="10" y="55"/>
                  <a:pt x="5" y="51"/>
                  <a:pt x="5" y="50"/>
                </a:cubicBezTo>
                <a:cubicBezTo>
                  <a:pt x="5" y="49"/>
                  <a:pt x="5" y="49"/>
                  <a:pt x="5" y="49"/>
                </a:cubicBezTo>
                <a:cubicBezTo>
                  <a:pt x="7" y="47"/>
                  <a:pt x="8" y="46"/>
                  <a:pt x="9" y="44"/>
                </a:cubicBezTo>
                <a:cubicBezTo>
                  <a:pt x="8" y="43"/>
                  <a:pt x="8" y="42"/>
                  <a:pt x="8" y="41"/>
                </a:cubicBezTo>
                <a:cubicBezTo>
                  <a:pt x="1" y="40"/>
                  <a:pt x="1" y="40"/>
                  <a:pt x="1" y="40"/>
                </a:cubicBezTo>
                <a:cubicBezTo>
                  <a:pt x="1" y="40"/>
                  <a:pt x="0" y="40"/>
                  <a:pt x="0" y="39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1"/>
                  <a:pt x="1" y="30"/>
                  <a:pt x="1" y="30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28"/>
                  <a:pt x="8" y="27"/>
                  <a:pt x="9" y="26"/>
                </a:cubicBezTo>
                <a:cubicBezTo>
                  <a:pt x="8" y="25"/>
                  <a:pt x="7" y="23"/>
                  <a:pt x="5" y="22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0"/>
                  <a:pt x="5" y="20"/>
                </a:cubicBezTo>
                <a:cubicBezTo>
                  <a:pt x="6" y="19"/>
                  <a:pt x="11" y="14"/>
                  <a:pt x="12" y="14"/>
                </a:cubicBezTo>
                <a:cubicBezTo>
                  <a:pt x="12" y="14"/>
                  <a:pt x="12" y="14"/>
                  <a:pt x="13" y="14"/>
                </a:cubicBezTo>
                <a:cubicBezTo>
                  <a:pt x="17" y="18"/>
                  <a:pt x="17" y="18"/>
                  <a:pt x="17" y="18"/>
                </a:cubicBezTo>
                <a:cubicBezTo>
                  <a:pt x="18" y="18"/>
                  <a:pt x="19" y="17"/>
                  <a:pt x="20" y="17"/>
                </a:cubicBezTo>
                <a:cubicBezTo>
                  <a:pt x="21" y="15"/>
                  <a:pt x="21" y="13"/>
                  <a:pt x="21" y="11"/>
                </a:cubicBezTo>
                <a:cubicBezTo>
                  <a:pt x="21" y="10"/>
                  <a:pt x="22" y="10"/>
                  <a:pt x="22" y="10"/>
                </a:cubicBezTo>
                <a:cubicBezTo>
                  <a:pt x="30" y="10"/>
                  <a:pt x="30" y="10"/>
                  <a:pt x="30" y="10"/>
                </a:cubicBezTo>
                <a:cubicBezTo>
                  <a:pt x="30" y="10"/>
                  <a:pt x="31" y="10"/>
                  <a:pt x="31" y="11"/>
                </a:cubicBezTo>
                <a:cubicBezTo>
                  <a:pt x="32" y="17"/>
                  <a:pt x="32" y="17"/>
                  <a:pt x="32" y="17"/>
                </a:cubicBezTo>
                <a:cubicBezTo>
                  <a:pt x="33" y="17"/>
                  <a:pt x="34" y="18"/>
                  <a:pt x="35" y="18"/>
                </a:cubicBezTo>
                <a:cubicBezTo>
                  <a:pt x="40" y="14"/>
                  <a:pt x="40" y="14"/>
                  <a:pt x="40" y="14"/>
                </a:cubicBezTo>
                <a:cubicBezTo>
                  <a:pt x="40" y="14"/>
                  <a:pt x="40" y="14"/>
                  <a:pt x="41" y="14"/>
                </a:cubicBezTo>
                <a:cubicBezTo>
                  <a:pt x="41" y="14"/>
                  <a:pt x="41" y="14"/>
                  <a:pt x="41" y="14"/>
                </a:cubicBezTo>
                <a:cubicBezTo>
                  <a:pt x="42" y="15"/>
                  <a:pt x="47" y="20"/>
                  <a:pt x="47" y="21"/>
                </a:cubicBezTo>
                <a:cubicBezTo>
                  <a:pt x="47" y="21"/>
                  <a:pt x="47" y="21"/>
                  <a:pt x="47" y="22"/>
                </a:cubicBezTo>
                <a:cubicBezTo>
                  <a:pt x="46" y="23"/>
                  <a:pt x="45" y="25"/>
                  <a:pt x="43" y="26"/>
                </a:cubicBezTo>
                <a:cubicBezTo>
                  <a:pt x="44" y="27"/>
                  <a:pt x="44" y="28"/>
                  <a:pt x="45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1"/>
                  <a:pt x="52" y="31"/>
                  <a:pt x="52" y="32"/>
                </a:cubicBezTo>
                <a:lnTo>
                  <a:pt x="52" y="39"/>
                </a:lnTo>
                <a:close/>
                <a:moveTo>
                  <a:pt x="26" y="25"/>
                </a:moveTo>
                <a:cubicBezTo>
                  <a:pt x="21" y="25"/>
                  <a:pt x="16" y="30"/>
                  <a:pt x="16" y="35"/>
                </a:cubicBezTo>
                <a:cubicBezTo>
                  <a:pt x="16" y="41"/>
                  <a:pt x="21" y="46"/>
                  <a:pt x="26" y="46"/>
                </a:cubicBezTo>
                <a:cubicBezTo>
                  <a:pt x="32" y="46"/>
                  <a:pt x="36" y="41"/>
                  <a:pt x="36" y="35"/>
                </a:cubicBezTo>
                <a:cubicBezTo>
                  <a:pt x="36" y="30"/>
                  <a:pt x="32" y="25"/>
                  <a:pt x="26" y="25"/>
                </a:cubicBezTo>
                <a:close/>
                <a:moveTo>
                  <a:pt x="78" y="18"/>
                </a:moveTo>
                <a:cubicBezTo>
                  <a:pt x="78" y="18"/>
                  <a:pt x="72" y="19"/>
                  <a:pt x="72" y="19"/>
                </a:cubicBezTo>
                <a:cubicBezTo>
                  <a:pt x="71" y="20"/>
                  <a:pt x="71" y="20"/>
                  <a:pt x="70" y="21"/>
                </a:cubicBezTo>
                <a:cubicBezTo>
                  <a:pt x="71" y="22"/>
                  <a:pt x="72" y="26"/>
                  <a:pt x="72" y="26"/>
                </a:cubicBezTo>
                <a:cubicBezTo>
                  <a:pt x="72" y="27"/>
                  <a:pt x="72" y="27"/>
                  <a:pt x="72" y="27"/>
                </a:cubicBezTo>
                <a:cubicBezTo>
                  <a:pt x="72" y="27"/>
                  <a:pt x="68" y="30"/>
                  <a:pt x="67" y="30"/>
                </a:cubicBezTo>
                <a:cubicBezTo>
                  <a:pt x="67" y="30"/>
                  <a:pt x="64" y="26"/>
                  <a:pt x="63" y="25"/>
                </a:cubicBezTo>
                <a:cubicBezTo>
                  <a:pt x="63" y="25"/>
                  <a:pt x="63" y="25"/>
                  <a:pt x="62" y="25"/>
                </a:cubicBezTo>
                <a:cubicBezTo>
                  <a:pt x="62" y="25"/>
                  <a:pt x="61" y="25"/>
                  <a:pt x="61" y="25"/>
                </a:cubicBezTo>
                <a:cubicBezTo>
                  <a:pt x="61" y="26"/>
                  <a:pt x="58" y="30"/>
                  <a:pt x="57" y="30"/>
                </a:cubicBezTo>
                <a:cubicBezTo>
                  <a:pt x="57" y="30"/>
                  <a:pt x="53" y="27"/>
                  <a:pt x="52" y="27"/>
                </a:cubicBezTo>
                <a:cubicBezTo>
                  <a:pt x="52" y="27"/>
                  <a:pt x="52" y="27"/>
                  <a:pt x="52" y="26"/>
                </a:cubicBezTo>
                <a:cubicBezTo>
                  <a:pt x="52" y="26"/>
                  <a:pt x="54" y="22"/>
                  <a:pt x="54" y="21"/>
                </a:cubicBezTo>
                <a:cubicBezTo>
                  <a:pt x="53" y="20"/>
                  <a:pt x="53" y="20"/>
                  <a:pt x="53" y="19"/>
                </a:cubicBezTo>
                <a:cubicBezTo>
                  <a:pt x="52" y="19"/>
                  <a:pt x="47" y="18"/>
                  <a:pt x="47" y="18"/>
                </a:cubicBezTo>
                <a:cubicBezTo>
                  <a:pt x="47" y="12"/>
                  <a:pt x="47" y="12"/>
                  <a:pt x="47" y="12"/>
                </a:cubicBezTo>
                <a:cubicBezTo>
                  <a:pt x="47" y="11"/>
                  <a:pt x="52" y="11"/>
                  <a:pt x="53" y="11"/>
                </a:cubicBezTo>
                <a:cubicBezTo>
                  <a:pt x="53" y="10"/>
                  <a:pt x="53" y="9"/>
                  <a:pt x="54" y="9"/>
                </a:cubicBezTo>
                <a:cubicBezTo>
                  <a:pt x="54" y="8"/>
                  <a:pt x="52" y="4"/>
                  <a:pt x="52" y="3"/>
                </a:cubicBezTo>
                <a:cubicBezTo>
                  <a:pt x="52" y="3"/>
                  <a:pt x="52" y="3"/>
                  <a:pt x="52" y="3"/>
                </a:cubicBezTo>
                <a:cubicBezTo>
                  <a:pt x="53" y="3"/>
                  <a:pt x="57" y="0"/>
                  <a:pt x="57" y="0"/>
                </a:cubicBezTo>
                <a:cubicBezTo>
                  <a:pt x="58" y="0"/>
                  <a:pt x="61" y="4"/>
                  <a:pt x="61" y="5"/>
                </a:cubicBezTo>
                <a:cubicBezTo>
                  <a:pt x="61" y="4"/>
                  <a:pt x="62" y="4"/>
                  <a:pt x="62" y="4"/>
                </a:cubicBezTo>
                <a:cubicBezTo>
                  <a:pt x="63" y="4"/>
                  <a:pt x="63" y="4"/>
                  <a:pt x="63" y="5"/>
                </a:cubicBezTo>
                <a:cubicBezTo>
                  <a:pt x="64" y="3"/>
                  <a:pt x="66" y="1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72" y="2"/>
                  <a:pt x="72" y="3"/>
                </a:cubicBezTo>
                <a:cubicBezTo>
                  <a:pt x="72" y="3"/>
                  <a:pt x="72" y="3"/>
                  <a:pt x="72" y="3"/>
                </a:cubicBezTo>
                <a:cubicBezTo>
                  <a:pt x="72" y="4"/>
                  <a:pt x="71" y="8"/>
                  <a:pt x="70" y="9"/>
                </a:cubicBezTo>
                <a:cubicBezTo>
                  <a:pt x="71" y="9"/>
                  <a:pt x="71" y="10"/>
                  <a:pt x="72" y="11"/>
                </a:cubicBezTo>
                <a:cubicBezTo>
                  <a:pt x="72" y="11"/>
                  <a:pt x="78" y="11"/>
                  <a:pt x="78" y="12"/>
                </a:cubicBezTo>
                <a:lnTo>
                  <a:pt x="78" y="18"/>
                </a:lnTo>
                <a:close/>
                <a:moveTo>
                  <a:pt x="78" y="59"/>
                </a:moveTo>
                <a:cubicBezTo>
                  <a:pt x="78" y="59"/>
                  <a:pt x="72" y="60"/>
                  <a:pt x="72" y="60"/>
                </a:cubicBezTo>
                <a:cubicBezTo>
                  <a:pt x="71" y="61"/>
                  <a:pt x="71" y="61"/>
                  <a:pt x="70" y="62"/>
                </a:cubicBezTo>
                <a:cubicBezTo>
                  <a:pt x="71" y="63"/>
                  <a:pt x="72" y="67"/>
                  <a:pt x="72" y="68"/>
                </a:cubicBezTo>
                <a:cubicBezTo>
                  <a:pt x="72" y="68"/>
                  <a:pt x="72" y="68"/>
                  <a:pt x="72" y="68"/>
                </a:cubicBezTo>
                <a:cubicBezTo>
                  <a:pt x="72" y="68"/>
                  <a:pt x="68" y="71"/>
                  <a:pt x="67" y="71"/>
                </a:cubicBezTo>
                <a:cubicBezTo>
                  <a:pt x="67" y="71"/>
                  <a:pt x="64" y="67"/>
                  <a:pt x="63" y="66"/>
                </a:cubicBezTo>
                <a:cubicBezTo>
                  <a:pt x="63" y="66"/>
                  <a:pt x="63" y="66"/>
                  <a:pt x="62" y="66"/>
                </a:cubicBezTo>
                <a:cubicBezTo>
                  <a:pt x="62" y="66"/>
                  <a:pt x="61" y="66"/>
                  <a:pt x="61" y="66"/>
                </a:cubicBezTo>
                <a:cubicBezTo>
                  <a:pt x="61" y="67"/>
                  <a:pt x="58" y="71"/>
                  <a:pt x="57" y="71"/>
                </a:cubicBezTo>
                <a:cubicBezTo>
                  <a:pt x="57" y="71"/>
                  <a:pt x="53" y="68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7"/>
                  <a:pt x="54" y="63"/>
                  <a:pt x="54" y="62"/>
                </a:cubicBezTo>
                <a:cubicBezTo>
                  <a:pt x="53" y="61"/>
                  <a:pt x="53" y="61"/>
                  <a:pt x="53" y="60"/>
                </a:cubicBezTo>
                <a:cubicBezTo>
                  <a:pt x="52" y="60"/>
                  <a:pt x="47" y="59"/>
                  <a:pt x="47" y="59"/>
                </a:cubicBezTo>
                <a:cubicBezTo>
                  <a:pt x="47" y="53"/>
                  <a:pt x="47" y="53"/>
                  <a:pt x="47" y="53"/>
                </a:cubicBezTo>
                <a:cubicBezTo>
                  <a:pt x="47" y="52"/>
                  <a:pt x="52" y="52"/>
                  <a:pt x="53" y="52"/>
                </a:cubicBezTo>
                <a:cubicBezTo>
                  <a:pt x="53" y="51"/>
                  <a:pt x="53" y="50"/>
                  <a:pt x="54" y="50"/>
                </a:cubicBezTo>
                <a:cubicBezTo>
                  <a:pt x="54" y="49"/>
                  <a:pt x="52" y="45"/>
                  <a:pt x="52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3" y="44"/>
                  <a:pt x="57" y="41"/>
                  <a:pt x="57" y="41"/>
                </a:cubicBezTo>
                <a:cubicBezTo>
                  <a:pt x="58" y="41"/>
                  <a:pt x="61" y="45"/>
                  <a:pt x="61" y="46"/>
                </a:cubicBezTo>
                <a:cubicBezTo>
                  <a:pt x="61" y="46"/>
                  <a:pt x="62" y="46"/>
                  <a:pt x="62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4" y="44"/>
                  <a:pt x="66" y="43"/>
                  <a:pt x="67" y="41"/>
                </a:cubicBezTo>
                <a:cubicBezTo>
                  <a:pt x="67" y="41"/>
                  <a:pt x="67" y="41"/>
                  <a:pt x="67" y="41"/>
                </a:cubicBezTo>
                <a:cubicBezTo>
                  <a:pt x="68" y="41"/>
                  <a:pt x="72" y="44"/>
                  <a:pt x="72" y="44"/>
                </a:cubicBezTo>
                <a:cubicBezTo>
                  <a:pt x="72" y="44"/>
                  <a:pt x="72" y="44"/>
                  <a:pt x="72" y="44"/>
                </a:cubicBezTo>
                <a:cubicBezTo>
                  <a:pt x="72" y="45"/>
                  <a:pt x="71" y="49"/>
                  <a:pt x="70" y="50"/>
                </a:cubicBezTo>
                <a:cubicBezTo>
                  <a:pt x="71" y="50"/>
                  <a:pt x="71" y="51"/>
                  <a:pt x="72" y="52"/>
                </a:cubicBezTo>
                <a:cubicBezTo>
                  <a:pt x="72" y="52"/>
                  <a:pt x="78" y="52"/>
                  <a:pt x="78" y="53"/>
                </a:cubicBezTo>
                <a:lnTo>
                  <a:pt x="78" y="59"/>
                </a:lnTo>
                <a:close/>
                <a:moveTo>
                  <a:pt x="62" y="10"/>
                </a:moveTo>
                <a:cubicBezTo>
                  <a:pt x="59" y="10"/>
                  <a:pt x="57" y="12"/>
                  <a:pt x="57" y="15"/>
                </a:cubicBezTo>
                <a:cubicBezTo>
                  <a:pt x="57" y="18"/>
                  <a:pt x="59" y="20"/>
                  <a:pt x="62" y="20"/>
                </a:cubicBezTo>
                <a:cubicBezTo>
                  <a:pt x="65" y="20"/>
                  <a:pt x="67" y="18"/>
                  <a:pt x="67" y="15"/>
                </a:cubicBezTo>
                <a:cubicBezTo>
                  <a:pt x="67" y="12"/>
                  <a:pt x="65" y="10"/>
                  <a:pt x="62" y="10"/>
                </a:cubicBezTo>
                <a:close/>
                <a:moveTo>
                  <a:pt x="62" y="51"/>
                </a:moveTo>
                <a:cubicBezTo>
                  <a:pt x="59" y="51"/>
                  <a:pt x="57" y="53"/>
                  <a:pt x="57" y="56"/>
                </a:cubicBezTo>
                <a:cubicBezTo>
                  <a:pt x="57" y="59"/>
                  <a:pt x="59" y="61"/>
                  <a:pt x="62" y="61"/>
                </a:cubicBezTo>
                <a:cubicBezTo>
                  <a:pt x="65" y="61"/>
                  <a:pt x="67" y="59"/>
                  <a:pt x="67" y="56"/>
                </a:cubicBezTo>
                <a:cubicBezTo>
                  <a:pt x="67" y="53"/>
                  <a:pt x="65" y="51"/>
                  <a:pt x="62" y="5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2" name="Freeform 101"/>
          <p:cNvSpPr>
            <a:spLocks noChangeAspect="1" noEditPoints="1"/>
          </p:cNvSpPr>
          <p:nvPr/>
        </p:nvSpPr>
        <p:spPr bwMode="auto">
          <a:xfrm>
            <a:off x="8223244" y="2114338"/>
            <a:ext cx="436548" cy="289279"/>
          </a:xfrm>
          <a:custGeom>
            <a:avLst/>
            <a:gdLst/>
            <a:ahLst/>
            <a:cxnLst>
              <a:cxn ang="0">
                <a:pos x="77" y="43"/>
              </a:cxn>
              <a:cxn ang="0">
                <a:pos x="77" y="47"/>
              </a:cxn>
              <a:cxn ang="0">
                <a:pos x="70" y="51"/>
              </a:cxn>
              <a:cxn ang="0">
                <a:pos x="6" y="51"/>
              </a:cxn>
              <a:cxn ang="0">
                <a:pos x="0" y="47"/>
              </a:cxn>
              <a:cxn ang="0">
                <a:pos x="0" y="43"/>
              </a:cxn>
              <a:cxn ang="0">
                <a:pos x="6" y="43"/>
              </a:cxn>
              <a:cxn ang="0">
                <a:pos x="70" y="43"/>
              </a:cxn>
              <a:cxn ang="0">
                <a:pos x="77" y="43"/>
              </a:cxn>
              <a:cxn ang="0">
                <a:pos x="10" y="34"/>
              </a:cxn>
              <a:cxn ang="0">
                <a:pos x="10" y="6"/>
              </a:cxn>
              <a:cxn ang="0">
                <a:pos x="16" y="0"/>
              </a:cxn>
              <a:cxn ang="0">
                <a:pos x="60" y="0"/>
              </a:cxn>
              <a:cxn ang="0">
                <a:pos x="67" y="6"/>
              </a:cxn>
              <a:cxn ang="0">
                <a:pos x="67" y="34"/>
              </a:cxn>
              <a:cxn ang="0">
                <a:pos x="60" y="41"/>
              </a:cxn>
              <a:cxn ang="0">
                <a:pos x="16" y="41"/>
              </a:cxn>
              <a:cxn ang="0">
                <a:pos x="10" y="34"/>
              </a:cxn>
              <a:cxn ang="0">
                <a:pos x="15" y="34"/>
              </a:cxn>
              <a:cxn ang="0">
                <a:pos x="16" y="36"/>
              </a:cxn>
              <a:cxn ang="0">
                <a:pos x="60" y="36"/>
              </a:cxn>
              <a:cxn ang="0">
                <a:pos x="61" y="34"/>
              </a:cxn>
              <a:cxn ang="0">
                <a:pos x="61" y="6"/>
              </a:cxn>
              <a:cxn ang="0">
                <a:pos x="60" y="5"/>
              </a:cxn>
              <a:cxn ang="0">
                <a:pos x="16" y="5"/>
              </a:cxn>
              <a:cxn ang="0">
                <a:pos x="15" y="6"/>
              </a:cxn>
              <a:cxn ang="0">
                <a:pos x="15" y="34"/>
              </a:cxn>
              <a:cxn ang="0">
                <a:pos x="42" y="47"/>
              </a:cxn>
              <a:cxn ang="0">
                <a:pos x="42" y="46"/>
              </a:cxn>
              <a:cxn ang="0">
                <a:pos x="35" y="46"/>
              </a:cxn>
              <a:cxn ang="0">
                <a:pos x="34" y="47"/>
              </a:cxn>
              <a:cxn ang="0">
                <a:pos x="35" y="47"/>
              </a:cxn>
              <a:cxn ang="0">
                <a:pos x="42" y="47"/>
              </a:cxn>
              <a:cxn ang="0">
                <a:pos x="42" y="4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8" name="Freeform 119"/>
          <p:cNvSpPr>
            <a:spLocks noChangeAspect="1" noEditPoints="1"/>
          </p:cNvSpPr>
          <p:nvPr/>
        </p:nvSpPr>
        <p:spPr bwMode="auto">
          <a:xfrm>
            <a:off x="5175396" y="3378428"/>
            <a:ext cx="312306" cy="385988"/>
          </a:xfrm>
          <a:custGeom>
            <a:avLst/>
            <a:gdLst/>
            <a:ahLst/>
            <a:cxnLst>
              <a:cxn ang="0">
                <a:pos x="41" y="47"/>
              </a:cxn>
              <a:cxn ang="0">
                <a:pos x="37" y="51"/>
              </a:cxn>
              <a:cxn ang="0">
                <a:pos x="3" y="51"/>
              </a:cxn>
              <a:cxn ang="0">
                <a:pos x="0" y="47"/>
              </a:cxn>
              <a:cxn ang="0">
                <a:pos x="0" y="27"/>
              </a:cxn>
              <a:cxn ang="0">
                <a:pos x="3" y="23"/>
              </a:cxn>
              <a:cxn ang="0">
                <a:pos x="4" y="23"/>
              </a:cxn>
              <a:cxn ang="0">
                <a:pos x="4" y="16"/>
              </a:cxn>
              <a:cxn ang="0">
                <a:pos x="20" y="0"/>
              </a:cxn>
              <a:cxn ang="0">
                <a:pos x="36" y="16"/>
              </a:cxn>
              <a:cxn ang="0">
                <a:pos x="36" y="23"/>
              </a:cxn>
              <a:cxn ang="0">
                <a:pos x="37" y="23"/>
              </a:cxn>
              <a:cxn ang="0">
                <a:pos x="41" y="27"/>
              </a:cxn>
              <a:cxn ang="0">
                <a:pos x="41" y="47"/>
              </a:cxn>
              <a:cxn ang="0">
                <a:pos x="29" y="23"/>
              </a:cxn>
              <a:cxn ang="0">
                <a:pos x="29" y="16"/>
              </a:cxn>
              <a:cxn ang="0">
                <a:pos x="20" y="7"/>
              </a:cxn>
              <a:cxn ang="0">
                <a:pos x="11" y="16"/>
              </a:cxn>
              <a:cxn ang="0">
                <a:pos x="11" y="23"/>
              </a:cxn>
              <a:cxn ang="0">
                <a:pos x="29" y="23"/>
              </a:cxn>
            </a:cxnLst>
            <a:rect l="0" t="0" r="r" b="b"/>
            <a:pathLst>
              <a:path w="41" h="51">
                <a:moveTo>
                  <a:pt x="41" y="47"/>
                </a:moveTo>
                <a:cubicBezTo>
                  <a:pt x="41" y="49"/>
                  <a:pt x="39" y="51"/>
                  <a:pt x="37" y="51"/>
                </a:cubicBezTo>
                <a:cubicBezTo>
                  <a:pt x="3" y="51"/>
                  <a:pt x="3" y="51"/>
                  <a:pt x="3" y="51"/>
                </a:cubicBezTo>
                <a:cubicBezTo>
                  <a:pt x="1" y="51"/>
                  <a:pt x="0" y="49"/>
                  <a:pt x="0" y="47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5"/>
                  <a:pt x="1" y="23"/>
                  <a:pt x="3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16"/>
                  <a:pt x="4" y="16"/>
                  <a:pt x="4" y="16"/>
                </a:cubicBezTo>
                <a:cubicBezTo>
                  <a:pt x="4" y="8"/>
                  <a:pt x="12" y="0"/>
                  <a:pt x="20" y="0"/>
                </a:cubicBezTo>
                <a:cubicBezTo>
                  <a:pt x="29" y="0"/>
                  <a:pt x="36" y="8"/>
                  <a:pt x="36" y="16"/>
                </a:cubicBezTo>
                <a:cubicBezTo>
                  <a:pt x="36" y="23"/>
                  <a:pt x="36" y="23"/>
                  <a:pt x="36" y="23"/>
                </a:cubicBezTo>
                <a:cubicBezTo>
                  <a:pt x="37" y="23"/>
                  <a:pt x="37" y="23"/>
                  <a:pt x="37" y="23"/>
                </a:cubicBezTo>
                <a:cubicBezTo>
                  <a:pt x="39" y="23"/>
                  <a:pt x="41" y="25"/>
                  <a:pt x="41" y="27"/>
                </a:cubicBezTo>
                <a:lnTo>
                  <a:pt x="41" y="47"/>
                </a:lnTo>
                <a:close/>
                <a:moveTo>
                  <a:pt x="29" y="23"/>
                </a:moveTo>
                <a:cubicBezTo>
                  <a:pt x="29" y="16"/>
                  <a:pt x="29" y="16"/>
                  <a:pt x="29" y="16"/>
                </a:cubicBezTo>
                <a:cubicBezTo>
                  <a:pt x="29" y="11"/>
                  <a:pt x="25" y="7"/>
                  <a:pt x="20" y="7"/>
                </a:cubicBezTo>
                <a:cubicBezTo>
                  <a:pt x="15" y="7"/>
                  <a:pt x="11" y="11"/>
                  <a:pt x="11" y="16"/>
                </a:cubicBezTo>
                <a:cubicBezTo>
                  <a:pt x="11" y="23"/>
                  <a:pt x="11" y="23"/>
                  <a:pt x="11" y="23"/>
                </a:cubicBezTo>
                <a:lnTo>
                  <a:pt x="29" y="2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0" name="Freeform 145"/>
          <p:cNvSpPr>
            <a:spLocks noChangeAspect="1"/>
          </p:cNvSpPr>
          <p:nvPr/>
        </p:nvSpPr>
        <p:spPr bwMode="auto">
          <a:xfrm>
            <a:off x="6410027" y="3406191"/>
            <a:ext cx="383226" cy="330460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1" name="Freeform 100"/>
          <p:cNvSpPr>
            <a:spLocks noChangeAspect="1" noEditPoints="1"/>
          </p:cNvSpPr>
          <p:nvPr/>
        </p:nvSpPr>
        <p:spPr bwMode="auto">
          <a:xfrm>
            <a:off x="6387281" y="4613840"/>
            <a:ext cx="428717" cy="410978"/>
          </a:xfrm>
          <a:custGeom>
            <a:avLst/>
            <a:gdLst/>
            <a:ahLst/>
            <a:cxnLst>
              <a:cxn ang="0">
                <a:pos x="63" y="49"/>
              </a:cxn>
              <a:cxn ang="0">
                <a:pos x="58" y="44"/>
              </a:cxn>
              <a:cxn ang="0">
                <a:pos x="54" y="48"/>
              </a:cxn>
              <a:cxn ang="0">
                <a:pos x="63" y="57"/>
              </a:cxn>
              <a:cxn ang="0">
                <a:pos x="64" y="60"/>
              </a:cxn>
              <a:cxn ang="0">
                <a:pos x="59" y="64"/>
              </a:cxn>
              <a:cxn ang="0">
                <a:pos x="56" y="63"/>
              </a:cxn>
              <a:cxn ang="0">
                <a:pos x="29" y="36"/>
              </a:cxn>
              <a:cxn ang="0">
                <a:pos x="15" y="42"/>
              </a:cxn>
              <a:cxn ang="0">
                <a:pos x="0" y="27"/>
              </a:cxn>
              <a:cxn ang="0">
                <a:pos x="26" y="0"/>
              </a:cxn>
              <a:cxn ang="0">
                <a:pos x="41" y="15"/>
              </a:cxn>
              <a:cxn ang="0">
                <a:pos x="36" y="30"/>
              </a:cxn>
              <a:cxn ang="0">
                <a:pos x="50" y="44"/>
              </a:cxn>
              <a:cxn ang="0">
                <a:pos x="54" y="40"/>
              </a:cxn>
              <a:cxn ang="0">
                <a:pos x="49" y="35"/>
              </a:cxn>
              <a:cxn ang="0">
                <a:pos x="54" y="31"/>
              </a:cxn>
              <a:cxn ang="0">
                <a:pos x="55" y="31"/>
              </a:cxn>
              <a:cxn ang="0">
                <a:pos x="67" y="44"/>
              </a:cxn>
              <a:cxn ang="0">
                <a:pos x="63" y="49"/>
              </a:cxn>
              <a:cxn ang="0">
                <a:pos x="25" y="8"/>
              </a:cxn>
              <a:cxn ang="0">
                <a:pos x="18" y="16"/>
              </a:cxn>
              <a:cxn ang="0">
                <a:pos x="19" y="19"/>
              </a:cxn>
              <a:cxn ang="0">
                <a:pos x="15" y="18"/>
              </a:cxn>
              <a:cxn ang="0">
                <a:pos x="7" y="26"/>
              </a:cxn>
              <a:cxn ang="0">
                <a:pos x="15" y="34"/>
              </a:cxn>
              <a:cxn ang="0">
                <a:pos x="23" y="26"/>
              </a:cxn>
              <a:cxn ang="0">
                <a:pos x="22" y="23"/>
              </a:cxn>
              <a:cxn ang="0">
                <a:pos x="25" y="24"/>
              </a:cxn>
              <a:cxn ang="0">
                <a:pos x="33" y="16"/>
              </a:cxn>
              <a:cxn ang="0">
                <a:pos x="25" y="8"/>
              </a:cxn>
            </a:cxnLst>
            <a:rect l="0" t="0" r="r" b="b"/>
            <a:pathLst>
              <a:path w="67" h="64">
                <a:moveTo>
                  <a:pt x="63" y="49"/>
                </a:moveTo>
                <a:cubicBezTo>
                  <a:pt x="62" y="49"/>
                  <a:pt x="58" y="45"/>
                  <a:pt x="58" y="44"/>
                </a:cubicBezTo>
                <a:cubicBezTo>
                  <a:pt x="54" y="48"/>
                  <a:pt x="54" y="48"/>
                  <a:pt x="54" y="48"/>
                </a:cubicBezTo>
                <a:cubicBezTo>
                  <a:pt x="63" y="57"/>
                  <a:pt x="63" y="57"/>
                  <a:pt x="63" y="57"/>
                </a:cubicBezTo>
                <a:cubicBezTo>
                  <a:pt x="63" y="58"/>
                  <a:pt x="64" y="59"/>
                  <a:pt x="64" y="60"/>
                </a:cubicBezTo>
                <a:cubicBezTo>
                  <a:pt x="64" y="62"/>
                  <a:pt x="61" y="64"/>
                  <a:pt x="59" y="64"/>
                </a:cubicBezTo>
                <a:cubicBezTo>
                  <a:pt x="58" y="64"/>
                  <a:pt x="57" y="64"/>
                  <a:pt x="56" y="63"/>
                </a:cubicBezTo>
                <a:cubicBezTo>
                  <a:pt x="29" y="36"/>
                  <a:pt x="29" y="36"/>
                  <a:pt x="29" y="36"/>
                </a:cubicBezTo>
                <a:cubicBezTo>
                  <a:pt x="25" y="39"/>
                  <a:pt x="20" y="42"/>
                  <a:pt x="15" y="42"/>
                </a:cubicBezTo>
                <a:cubicBezTo>
                  <a:pt x="6" y="42"/>
                  <a:pt x="0" y="36"/>
                  <a:pt x="0" y="27"/>
                </a:cubicBezTo>
                <a:cubicBezTo>
                  <a:pt x="0" y="14"/>
                  <a:pt x="13" y="0"/>
                  <a:pt x="26" y="0"/>
                </a:cubicBezTo>
                <a:cubicBezTo>
                  <a:pt x="35" y="0"/>
                  <a:pt x="41" y="6"/>
                  <a:pt x="41" y="15"/>
                </a:cubicBezTo>
                <a:cubicBezTo>
                  <a:pt x="41" y="21"/>
                  <a:pt x="39" y="26"/>
                  <a:pt x="36" y="30"/>
                </a:cubicBezTo>
                <a:cubicBezTo>
                  <a:pt x="50" y="44"/>
                  <a:pt x="50" y="44"/>
                  <a:pt x="50" y="44"/>
                </a:cubicBezTo>
                <a:cubicBezTo>
                  <a:pt x="54" y="40"/>
                  <a:pt x="54" y="40"/>
                  <a:pt x="54" y="40"/>
                </a:cubicBezTo>
                <a:cubicBezTo>
                  <a:pt x="53" y="39"/>
                  <a:pt x="49" y="36"/>
                  <a:pt x="49" y="35"/>
                </a:cubicBezTo>
                <a:cubicBezTo>
                  <a:pt x="49" y="34"/>
                  <a:pt x="53" y="31"/>
                  <a:pt x="54" y="31"/>
                </a:cubicBezTo>
                <a:cubicBezTo>
                  <a:pt x="54" y="31"/>
                  <a:pt x="54" y="31"/>
                  <a:pt x="55" y="31"/>
                </a:cubicBezTo>
                <a:cubicBezTo>
                  <a:pt x="56" y="32"/>
                  <a:pt x="67" y="43"/>
                  <a:pt x="67" y="44"/>
                </a:cubicBezTo>
                <a:cubicBezTo>
                  <a:pt x="67" y="45"/>
                  <a:pt x="64" y="49"/>
                  <a:pt x="63" y="49"/>
                </a:cubicBezTo>
                <a:close/>
                <a:moveTo>
                  <a:pt x="25" y="8"/>
                </a:moveTo>
                <a:cubicBezTo>
                  <a:pt x="21" y="8"/>
                  <a:pt x="18" y="12"/>
                  <a:pt x="18" y="16"/>
                </a:cubicBezTo>
                <a:cubicBezTo>
                  <a:pt x="18" y="17"/>
                  <a:pt x="18" y="18"/>
                  <a:pt x="19" y="19"/>
                </a:cubicBezTo>
                <a:cubicBezTo>
                  <a:pt x="17" y="19"/>
                  <a:pt x="16" y="18"/>
                  <a:pt x="15" y="18"/>
                </a:cubicBezTo>
                <a:cubicBezTo>
                  <a:pt x="11" y="18"/>
                  <a:pt x="7" y="22"/>
                  <a:pt x="7" y="26"/>
                </a:cubicBezTo>
                <a:cubicBezTo>
                  <a:pt x="7" y="30"/>
                  <a:pt x="11" y="34"/>
                  <a:pt x="15" y="34"/>
                </a:cubicBezTo>
                <a:cubicBezTo>
                  <a:pt x="19" y="34"/>
                  <a:pt x="23" y="30"/>
                  <a:pt x="23" y="26"/>
                </a:cubicBezTo>
                <a:cubicBezTo>
                  <a:pt x="23" y="25"/>
                  <a:pt x="23" y="24"/>
                  <a:pt x="22" y="23"/>
                </a:cubicBezTo>
                <a:cubicBezTo>
                  <a:pt x="23" y="23"/>
                  <a:pt x="24" y="24"/>
                  <a:pt x="25" y="24"/>
                </a:cubicBezTo>
                <a:cubicBezTo>
                  <a:pt x="30" y="24"/>
                  <a:pt x="33" y="20"/>
                  <a:pt x="33" y="16"/>
                </a:cubicBezTo>
                <a:cubicBezTo>
                  <a:pt x="33" y="12"/>
                  <a:pt x="30" y="8"/>
                  <a:pt x="25" y="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9" name="Freeform 113"/>
          <p:cNvSpPr>
            <a:spLocks noChangeAspect="1" noEditPoints="1"/>
          </p:cNvSpPr>
          <p:nvPr/>
        </p:nvSpPr>
        <p:spPr bwMode="auto">
          <a:xfrm>
            <a:off x="5207400" y="4582044"/>
            <a:ext cx="463222" cy="363239"/>
          </a:xfrm>
          <a:custGeom>
            <a:avLst/>
            <a:gdLst/>
            <a:ahLst/>
            <a:cxnLst>
              <a:cxn ang="0">
                <a:pos x="63" y="20"/>
              </a:cxn>
              <a:cxn ang="0">
                <a:pos x="44" y="43"/>
              </a:cxn>
              <a:cxn ang="0">
                <a:pos x="28" y="47"/>
              </a:cxn>
              <a:cxn ang="0">
                <a:pos x="18" y="46"/>
              </a:cxn>
              <a:cxn ang="0">
                <a:pos x="11" y="43"/>
              </a:cxn>
              <a:cxn ang="0">
                <a:pos x="4" y="50"/>
              </a:cxn>
              <a:cxn ang="0">
                <a:pos x="0" y="47"/>
              </a:cxn>
              <a:cxn ang="0">
                <a:pos x="0" y="46"/>
              </a:cxn>
              <a:cxn ang="0">
                <a:pos x="7" y="37"/>
              </a:cxn>
              <a:cxn ang="0">
                <a:pos x="6" y="34"/>
              </a:cxn>
              <a:cxn ang="0">
                <a:pos x="5" y="30"/>
              </a:cxn>
              <a:cxn ang="0">
                <a:pos x="25" y="8"/>
              </a:cxn>
              <a:cxn ang="0">
                <a:pos x="52" y="3"/>
              </a:cxn>
              <a:cxn ang="0">
                <a:pos x="58" y="0"/>
              </a:cxn>
              <a:cxn ang="0">
                <a:pos x="64" y="13"/>
              </a:cxn>
              <a:cxn ang="0">
                <a:pos x="63" y="20"/>
              </a:cxn>
              <a:cxn ang="0">
                <a:pos x="43" y="18"/>
              </a:cxn>
              <a:cxn ang="0">
                <a:pos x="14" y="32"/>
              </a:cxn>
              <a:cxn ang="0">
                <a:pos x="13" y="34"/>
              </a:cxn>
              <a:cxn ang="0">
                <a:pos x="16" y="36"/>
              </a:cxn>
              <a:cxn ang="0">
                <a:pos x="17" y="36"/>
              </a:cxn>
              <a:cxn ang="0">
                <a:pos x="22" y="31"/>
              </a:cxn>
              <a:cxn ang="0">
                <a:pos x="43" y="23"/>
              </a:cxn>
              <a:cxn ang="0">
                <a:pos x="45" y="20"/>
              </a:cxn>
              <a:cxn ang="0">
                <a:pos x="43" y="18"/>
              </a:cxn>
            </a:cxnLst>
            <a:rect l="0" t="0" r="r" b="b"/>
            <a:pathLst>
              <a:path w="64" h="50">
                <a:moveTo>
                  <a:pt x="63" y="20"/>
                </a:moveTo>
                <a:cubicBezTo>
                  <a:pt x="61" y="31"/>
                  <a:pt x="54" y="38"/>
                  <a:pt x="44" y="43"/>
                </a:cubicBezTo>
                <a:cubicBezTo>
                  <a:pt x="39" y="46"/>
                  <a:pt x="33" y="47"/>
                  <a:pt x="28" y="47"/>
                </a:cubicBezTo>
                <a:cubicBezTo>
                  <a:pt x="25" y="47"/>
                  <a:pt x="21" y="47"/>
                  <a:pt x="18" y="46"/>
                </a:cubicBezTo>
                <a:cubicBezTo>
                  <a:pt x="16" y="45"/>
                  <a:pt x="13" y="43"/>
                  <a:pt x="11" y="43"/>
                </a:cubicBezTo>
                <a:cubicBezTo>
                  <a:pt x="9" y="43"/>
                  <a:pt x="7" y="50"/>
                  <a:pt x="4" y="50"/>
                </a:cubicBezTo>
                <a:cubicBezTo>
                  <a:pt x="2" y="50"/>
                  <a:pt x="1" y="49"/>
                  <a:pt x="0" y="47"/>
                </a:cubicBezTo>
                <a:cubicBezTo>
                  <a:pt x="0" y="47"/>
                  <a:pt x="0" y="46"/>
                  <a:pt x="0" y="46"/>
                </a:cubicBezTo>
                <a:cubicBezTo>
                  <a:pt x="0" y="42"/>
                  <a:pt x="7" y="39"/>
                  <a:pt x="7" y="37"/>
                </a:cubicBezTo>
                <a:cubicBezTo>
                  <a:pt x="7" y="37"/>
                  <a:pt x="6" y="35"/>
                  <a:pt x="6" y="34"/>
                </a:cubicBezTo>
                <a:cubicBezTo>
                  <a:pt x="6" y="33"/>
                  <a:pt x="5" y="32"/>
                  <a:pt x="5" y="30"/>
                </a:cubicBezTo>
                <a:cubicBezTo>
                  <a:pt x="5" y="19"/>
                  <a:pt x="14" y="11"/>
                  <a:pt x="25" y="8"/>
                </a:cubicBezTo>
                <a:cubicBezTo>
                  <a:pt x="32" y="5"/>
                  <a:pt x="47" y="8"/>
                  <a:pt x="52" y="3"/>
                </a:cubicBezTo>
                <a:cubicBezTo>
                  <a:pt x="54" y="1"/>
                  <a:pt x="55" y="0"/>
                  <a:pt x="58" y="0"/>
                </a:cubicBezTo>
                <a:cubicBezTo>
                  <a:pt x="62" y="0"/>
                  <a:pt x="64" y="10"/>
                  <a:pt x="64" y="13"/>
                </a:cubicBezTo>
                <a:cubicBezTo>
                  <a:pt x="64" y="16"/>
                  <a:pt x="63" y="18"/>
                  <a:pt x="63" y="20"/>
                </a:cubicBezTo>
                <a:close/>
                <a:moveTo>
                  <a:pt x="43" y="18"/>
                </a:moveTo>
                <a:cubicBezTo>
                  <a:pt x="31" y="18"/>
                  <a:pt x="22" y="23"/>
                  <a:pt x="14" y="32"/>
                </a:cubicBezTo>
                <a:cubicBezTo>
                  <a:pt x="14" y="33"/>
                  <a:pt x="13" y="33"/>
                  <a:pt x="13" y="34"/>
                </a:cubicBezTo>
                <a:cubicBezTo>
                  <a:pt x="13" y="35"/>
                  <a:pt x="15" y="36"/>
                  <a:pt x="16" y="36"/>
                </a:cubicBezTo>
                <a:cubicBezTo>
                  <a:pt x="16" y="36"/>
                  <a:pt x="17" y="36"/>
                  <a:pt x="17" y="36"/>
                </a:cubicBezTo>
                <a:cubicBezTo>
                  <a:pt x="19" y="34"/>
                  <a:pt x="21" y="32"/>
                  <a:pt x="22" y="31"/>
                </a:cubicBezTo>
                <a:cubicBezTo>
                  <a:pt x="29" y="25"/>
                  <a:pt x="34" y="23"/>
                  <a:pt x="43" y="23"/>
                </a:cubicBezTo>
                <a:cubicBezTo>
                  <a:pt x="44" y="23"/>
                  <a:pt x="45" y="22"/>
                  <a:pt x="45" y="20"/>
                </a:cubicBezTo>
                <a:cubicBezTo>
                  <a:pt x="45" y="19"/>
                  <a:pt x="44" y="18"/>
                  <a:pt x="43" y="1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62" name="Text Placeholder 1"/>
          <p:cNvSpPr txBox="1"/>
          <p:nvPr/>
        </p:nvSpPr>
        <p:spPr>
          <a:xfrm>
            <a:off x="8405611" y="4788306"/>
            <a:ext cx="2115149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63" name="Text Placeholder 2"/>
          <p:cNvSpPr txBox="1"/>
          <p:nvPr/>
        </p:nvSpPr>
        <p:spPr>
          <a:xfrm>
            <a:off x="8309327" y="4590372"/>
            <a:ext cx="1816131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4" name="Rectangle 71"/>
          <p:cNvSpPr/>
          <p:nvPr/>
        </p:nvSpPr>
        <p:spPr>
          <a:xfrm>
            <a:off x="2028412" y="4810481"/>
            <a:ext cx="22171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GB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Box 72"/>
          <p:cNvSpPr txBox="1"/>
          <p:nvPr/>
        </p:nvSpPr>
        <p:spPr>
          <a:xfrm>
            <a:off x="2423714" y="4529227"/>
            <a:ext cx="18266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GB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Rectangle 71"/>
          <p:cNvSpPr/>
          <p:nvPr/>
        </p:nvSpPr>
        <p:spPr>
          <a:xfrm>
            <a:off x="2028412" y="3059274"/>
            <a:ext cx="22171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GB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72"/>
          <p:cNvSpPr txBox="1"/>
          <p:nvPr/>
        </p:nvSpPr>
        <p:spPr>
          <a:xfrm>
            <a:off x="2423714" y="2778020"/>
            <a:ext cx="18266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GB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 Placeholder 2"/>
          <p:cNvSpPr txBox="1"/>
          <p:nvPr/>
        </p:nvSpPr>
        <p:spPr>
          <a:xfrm>
            <a:off x="720011" y="176631"/>
            <a:ext cx="2878940" cy="51433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en-US" altLang="zh-CN" sz="2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671470" y="2286000"/>
            <a:ext cx="45268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spc="23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PART 03</a:t>
            </a:r>
            <a:endParaRPr lang="zh-CN" altLang="en-US" sz="3200" spc="23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09698" y="3016735"/>
            <a:ext cx="54504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spc="230" dirty="0">
                <a:solidFill>
                  <a:srgbClr val="24440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4400" spc="230" dirty="0">
              <a:solidFill>
                <a:srgbClr val="24440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548026" y="3035290"/>
            <a:ext cx="4773770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6548026" y="3786176"/>
            <a:ext cx="4773770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6209698" y="3827589"/>
            <a:ext cx="54504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spc="1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THE PROFESSIONAL POWERPOINT TEMPLATE</a:t>
            </a:r>
            <a:endParaRPr lang="zh-CN" altLang="en-US" sz="1400" spc="1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823614" y="4135366"/>
            <a:ext cx="22225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spc="1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清新竹叶  简约实用  </a:t>
            </a:r>
            <a:endParaRPr lang="zh-CN" altLang="en-US" sz="1400" spc="1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H_Other_1"/>
          <p:cNvSpPr/>
          <p:nvPr>
            <p:custDataLst>
              <p:tags r:id="rId1"/>
            </p:custDataLst>
          </p:nvPr>
        </p:nvSpPr>
        <p:spPr>
          <a:xfrm rot="19232175" flipH="1">
            <a:off x="5042694" y="2361526"/>
            <a:ext cx="2233612" cy="2517775"/>
          </a:xfrm>
          <a:custGeom>
            <a:avLst/>
            <a:gdLst>
              <a:gd name="connsiteX0" fmla="*/ 120527 w 2233191"/>
              <a:gd name="connsiteY0" fmla="*/ 0 h 2517588"/>
              <a:gd name="connsiteX1" fmla="*/ 551180 w 2233191"/>
              <a:gd name="connsiteY1" fmla="*/ 580399 h 2517588"/>
              <a:gd name="connsiteX2" fmla="*/ 18900 w 2233191"/>
              <a:gd name="connsiteY2" fmla="*/ 574822 h 2517588"/>
              <a:gd name="connsiteX3" fmla="*/ 0 w 2233191"/>
              <a:gd name="connsiteY3" fmla="*/ 559306 h 2517588"/>
              <a:gd name="connsiteX4" fmla="*/ 64988 w 2233191"/>
              <a:gd name="connsiteY4" fmla="*/ 616983 h 2517588"/>
              <a:gd name="connsiteX5" fmla="*/ 588737 w 2233191"/>
              <a:gd name="connsiteY5" fmla="*/ 631015 h 2517588"/>
              <a:gd name="connsiteX6" fmla="*/ 1353438 w 2233191"/>
              <a:gd name="connsiteY6" fmla="*/ 1661615 h 2517588"/>
              <a:gd name="connsiteX7" fmla="*/ 1179962 w 2233191"/>
              <a:gd name="connsiteY7" fmla="*/ 1804434 h 2517588"/>
              <a:gd name="connsiteX8" fmla="*/ 470714 w 2233191"/>
              <a:gd name="connsiteY8" fmla="*/ 1745579 h 2517588"/>
              <a:gd name="connsiteX9" fmla="*/ 434629 w 2233191"/>
              <a:gd name="connsiteY9" fmla="*/ 1313086 h 2517588"/>
              <a:gd name="connsiteX10" fmla="*/ 383964 w 2233191"/>
              <a:gd name="connsiteY10" fmla="*/ 1260380 h 2517588"/>
              <a:gd name="connsiteX11" fmla="*/ 397641 w 2233191"/>
              <a:gd name="connsiteY11" fmla="*/ 1275750 h 2517588"/>
              <a:gd name="connsiteX12" fmla="*/ 425716 w 2233191"/>
              <a:gd name="connsiteY12" fmla="*/ 1716772 h 2517588"/>
              <a:gd name="connsiteX13" fmla="*/ 89781 w 2233191"/>
              <a:gd name="connsiteY13" fmla="*/ 1409705 h 2517588"/>
              <a:gd name="connsiteX14" fmla="*/ 54946 w 2233191"/>
              <a:gd name="connsiteY14" fmla="*/ 1364717 h 2517588"/>
              <a:gd name="connsiteX15" fmla="*/ 173777 w 2233191"/>
              <a:gd name="connsiteY15" fmla="*/ 1528081 h 2517588"/>
              <a:gd name="connsiteX16" fmla="*/ 670396 w 2233191"/>
              <a:gd name="connsiteY16" fmla="*/ 1926808 h 2517588"/>
              <a:gd name="connsiteX17" fmla="*/ 174071 w 2233191"/>
              <a:gd name="connsiteY17" fmla="*/ 2005506 h 2517588"/>
              <a:gd name="connsiteX18" fmla="*/ 152070 w 2233191"/>
              <a:gd name="connsiteY18" fmla="*/ 1994692 h 2517588"/>
              <a:gd name="connsiteX19" fmla="*/ 228711 w 2233191"/>
              <a:gd name="connsiteY19" fmla="*/ 2036101 h 2517588"/>
              <a:gd name="connsiteX20" fmla="*/ 729359 w 2233191"/>
              <a:gd name="connsiteY20" fmla="*/ 1951937 h 2517588"/>
              <a:gd name="connsiteX21" fmla="*/ 1263958 w 2233191"/>
              <a:gd name="connsiteY21" fmla="*/ 1922808 h 2517588"/>
              <a:gd name="connsiteX22" fmla="*/ 1439816 w 2233191"/>
              <a:gd name="connsiteY22" fmla="*/ 1778028 h 2517588"/>
              <a:gd name="connsiteX23" fmla="*/ 1988566 w 2233191"/>
              <a:gd name="connsiteY23" fmla="*/ 2517588 h 2517588"/>
              <a:gd name="connsiteX24" fmla="*/ 2219028 w 2233191"/>
              <a:gd name="connsiteY24" fmla="*/ 2327856 h 2517588"/>
              <a:gd name="connsiteX25" fmla="*/ 1602577 w 2233191"/>
              <a:gd name="connsiteY25" fmla="*/ 1644031 h 2517588"/>
              <a:gd name="connsiteX26" fmla="*/ 1825293 w 2233191"/>
              <a:gd name="connsiteY26" fmla="*/ 1460675 h 2517588"/>
              <a:gd name="connsiteX27" fmla="*/ 1965009 w 2233191"/>
              <a:gd name="connsiteY27" fmla="*/ 990735 h 2517588"/>
              <a:gd name="connsiteX28" fmla="*/ 2233191 w 2233191"/>
              <a:gd name="connsiteY28" fmla="*/ 631466 h 2517588"/>
              <a:gd name="connsiteX29" fmla="*/ 2227576 w 2233191"/>
              <a:gd name="connsiteY29" fmla="*/ 558679 h 2517588"/>
              <a:gd name="connsiteX30" fmla="*/ 2228366 w 2233191"/>
              <a:gd name="connsiteY30" fmla="*/ 579208 h 2517588"/>
              <a:gd name="connsiteX31" fmla="*/ 1960797 w 2233191"/>
              <a:gd name="connsiteY31" fmla="*/ 938426 h 2517588"/>
              <a:gd name="connsiteX32" fmla="*/ 1960797 w 2233191"/>
              <a:gd name="connsiteY32" fmla="*/ 966431 h 2517588"/>
              <a:gd name="connsiteX33" fmla="*/ 1682118 w 2233191"/>
              <a:gd name="connsiteY33" fmla="*/ 359968 h 2517588"/>
              <a:gd name="connsiteX34" fmla="*/ 1859609 w 2233191"/>
              <a:gd name="connsiteY34" fmla="*/ 766556 h 2517588"/>
              <a:gd name="connsiteX35" fmla="*/ 1853955 w 2233191"/>
              <a:gd name="connsiteY35" fmla="*/ 761609 h 2517588"/>
              <a:gd name="connsiteX36" fmla="*/ 1407417 w 2233191"/>
              <a:gd name="connsiteY36" fmla="*/ 726458 h 2517588"/>
              <a:gd name="connsiteX37" fmla="*/ 1392487 w 2233191"/>
              <a:gd name="connsiteY37" fmla="*/ 712346 h 2517588"/>
              <a:gd name="connsiteX38" fmla="*/ 1443571 w 2233191"/>
              <a:gd name="connsiteY38" fmla="*/ 764499 h 2517588"/>
              <a:gd name="connsiteX39" fmla="*/ 1870564 w 2233191"/>
              <a:gd name="connsiteY39" fmla="*/ 816522 h 2517588"/>
              <a:gd name="connsiteX40" fmla="*/ 1741297 w 2233191"/>
              <a:gd name="connsiteY40" fmla="*/ 1342300 h 2517588"/>
              <a:gd name="connsiteX41" fmla="*/ 1505543 w 2233191"/>
              <a:gd name="connsiteY41" fmla="*/ 1536391 h 2517588"/>
              <a:gd name="connsiteX42" fmla="*/ 771531 w 2233191"/>
              <a:gd name="connsiteY42" fmla="*/ 722157 h 2517588"/>
              <a:gd name="connsiteX43" fmla="*/ 868252 w 2233191"/>
              <a:gd name="connsiteY43" fmla="*/ 198766 h 2517588"/>
              <a:gd name="connsiteX44" fmla="*/ 824130 w 2233191"/>
              <a:gd name="connsiteY44" fmla="*/ 123911 h 2517588"/>
              <a:gd name="connsiteX45" fmla="*/ 835727 w 2233191"/>
              <a:gd name="connsiteY45" fmla="*/ 145439 h 2517588"/>
              <a:gd name="connsiteX46" fmla="*/ 833939 w 2233191"/>
              <a:gd name="connsiteY46" fmla="*/ 582384 h 2517588"/>
              <a:gd name="connsiteX47" fmla="*/ 738959 w 2233191"/>
              <a:gd name="connsiteY47" fmla="*/ 668767 h 2517588"/>
              <a:gd name="connsiteX48" fmla="*/ 725647 w 2233191"/>
              <a:gd name="connsiteY48" fmla="*/ 671258 h 2517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233191" h="2517588">
                <a:moveTo>
                  <a:pt x="120527" y="0"/>
                </a:moveTo>
                <a:lnTo>
                  <a:pt x="551180" y="580399"/>
                </a:lnTo>
                <a:cubicBezTo>
                  <a:pt x="440718" y="717546"/>
                  <a:pt x="204405" y="715547"/>
                  <a:pt x="18900" y="574822"/>
                </a:cubicBezTo>
                <a:cubicBezTo>
                  <a:pt x="12358" y="569859"/>
                  <a:pt x="5965" y="564789"/>
                  <a:pt x="0" y="559306"/>
                </a:cubicBezTo>
                <a:cubicBezTo>
                  <a:pt x="19643" y="579704"/>
                  <a:pt x="41342" y="599045"/>
                  <a:pt x="64988" y="616983"/>
                </a:cubicBezTo>
                <a:cubicBezTo>
                  <a:pt x="246256" y="754494"/>
                  <a:pt x="476038" y="759543"/>
                  <a:pt x="588737" y="631015"/>
                </a:cubicBezTo>
                <a:lnTo>
                  <a:pt x="1353438" y="1661615"/>
                </a:lnTo>
                <a:lnTo>
                  <a:pt x="1179962" y="1804434"/>
                </a:lnTo>
                <a:cubicBezTo>
                  <a:pt x="1011677" y="1942978"/>
                  <a:pt x="737962" y="1910082"/>
                  <a:pt x="470714" y="1745579"/>
                </a:cubicBezTo>
                <a:cubicBezTo>
                  <a:pt x="567617" y="1644882"/>
                  <a:pt x="553455" y="1457420"/>
                  <a:pt x="434629" y="1313086"/>
                </a:cubicBezTo>
                <a:cubicBezTo>
                  <a:pt x="418756" y="1293808"/>
                  <a:pt x="401770" y="1276213"/>
                  <a:pt x="383964" y="1260380"/>
                </a:cubicBezTo>
                <a:cubicBezTo>
                  <a:pt x="388773" y="1265213"/>
                  <a:pt x="393250" y="1270417"/>
                  <a:pt x="397641" y="1275750"/>
                </a:cubicBezTo>
                <a:cubicBezTo>
                  <a:pt x="519804" y="1424139"/>
                  <a:pt x="531341" y="1618112"/>
                  <a:pt x="425716" y="1716772"/>
                </a:cubicBezTo>
                <a:cubicBezTo>
                  <a:pt x="307922" y="1638609"/>
                  <a:pt x="192878" y="1534931"/>
                  <a:pt x="89781" y="1409705"/>
                </a:cubicBezTo>
                <a:cubicBezTo>
                  <a:pt x="77634" y="1394951"/>
                  <a:pt x="65812" y="1380091"/>
                  <a:pt x="54946" y="1364717"/>
                </a:cubicBezTo>
                <a:cubicBezTo>
                  <a:pt x="90212" y="1420037"/>
                  <a:pt x="129868" y="1474747"/>
                  <a:pt x="173777" y="1528081"/>
                </a:cubicBezTo>
                <a:cubicBezTo>
                  <a:pt x="323764" y="1710265"/>
                  <a:pt x="499045" y="1846839"/>
                  <a:pt x="670396" y="1926808"/>
                </a:cubicBezTo>
                <a:cubicBezTo>
                  <a:pt x="578732" y="2056108"/>
                  <a:pt x="368962" y="2092191"/>
                  <a:pt x="174071" y="2005506"/>
                </a:cubicBezTo>
                <a:cubicBezTo>
                  <a:pt x="166550" y="2002160"/>
                  <a:pt x="159149" y="1998677"/>
                  <a:pt x="152070" y="1994692"/>
                </a:cubicBezTo>
                <a:cubicBezTo>
                  <a:pt x="175916" y="2010102"/>
                  <a:pt x="201524" y="2024009"/>
                  <a:pt x="228711" y="2036101"/>
                </a:cubicBezTo>
                <a:cubicBezTo>
                  <a:pt x="426441" y="2124047"/>
                  <a:pt x="639482" y="2085627"/>
                  <a:pt x="729359" y="1951937"/>
                </a:cubicBezTo>
                <a:cubicBezTo>
                  <a:pt x="936284" y="2034651"/>
                  <a:pt x="1132356" y="2031152"/>
                  <a:pt x="1263958" y="1922808"/>
                </a:cubicBezTo>
                <a:lnTo>
                  <a:pt x="1439816" y="1778028"/>
                </a:lnTo>
                <a:lnTo>
                  <a:pt x="1988566" y="2517588"/>
                </a:lnTo>
                <a:lnTo>
                  <a:pt x="2219028" y="2327856"/>
                </a:lnTo>
                <a:lnTo>
                  <a:pt x="1602577" y="1644031"/>
                </a:lnTo>
                <a:lnTo>
                  <a:pt x="1825293" y="1460675"/>
                </a:lnTo>
                <a:cubicBezTo>
                  <a:pt x="1946945" y="1360522"/>
                  <a:pt x="1991255" y="1189096"/>
                  <a:pt x="1965009" y="990735"/>
                </a:cubicBezTo>
                <a:cubicBezTo>
                  <a:pt x="2113687" y="987189"/>
                  <a:pt x="2233191" y="827648"/>
                  <a:pt x="2233191" y="631466"/>
                </a:cubicBezTo>
                <a:cubicBezTo>
                  <a:pt x="2233191" y="606530"/>
                  <a:pt x="2231261" y="582186"/>
                  <a:pt x="2227576" y="558679"/>
                </a:cubicBezTo>
                <a:lnTo>
                  <a:pt x="2228366" y="579208"/>
                </a:lnTo>
                <a:cubicBezTo>
                  <a:pt x="2228366" y="775116"/>
                  <a:pt x="2109195" y="934485"/>
                  <a:pt x="1960797" y="938426"/>
                </a:cubicBezTo>
                <a:lnTo>
                  <a:pt x="1960797" y="966431"/>
                </a:lnTo>
                <a:cubicBezTo>
                  <a:pt x="1930832" y="774269"/>
                  <a:pt x="1835724" y="559158"/>
                  <a:pt x="1682118" y="359968"/>
                </a:cubicBezTo>
                <a:cubicBezTo>
                  <a:pt x="1768626" y="495572"/>
                  <a:pt x="1828848" y="634792"/>
                  <a:pt x="1859609" y="766556"/>
                </a:cubicBezTo>
                <a:lnTo>
                  <a:pt x="1853955" y="761609"/>
                </a:lnTo>
                <a:cubicBezTo>
                  <a:pt x="1753275" y="870702"/>
                  <a:pt x="1554862" y="855454"/>
                  <a:pt x="1407417" y="726458"/>
                </a:cubicBezTo>
                <a:cubicBezTo>
                  <a:pt x="1402225" y="721916"/>
                  <a:pt x="1397164" y="717292"/>
                  <a:pt x="1392487" y="712346"/>
                </a:cubicBezTo>
                <a:cubicBezTo>
                  <a:pt x="1407752" y="730596"/>
                  <a:pt x="1424802" y="748079"/>
                  <a:pt x="1443571" y="764499"/>
                </a:cubicBezTo>
                <a:cubicBezTo>
                  <a:pt x="1582357" y="885921"/>
                  <a:pt x="1766303" y="906559"/>
                  <a:pt x="1870564" y="816522"/>
                </a:cubicBezTo>
                <a:cubicBezTo>
                  <a:pt x="1914836" y="1038198"/>
                  <a:pt x="1874270" y="1232828"/>
                  <a:pt x="1741297" y="1342300"/>
                </a:cubicBezTo>
                <a:lnTo>
                  <a:pt x="1505543" y="1536391"/>
                </a:lnTo>
                <a:lnTo>
                  <a:pt x="771531" y="722157"/>
                </a:lnTo>
                <a:cubicBezTo>
                  <a:pt x="927316" y="640101"/>
                  <a:pt x="970724" y="407825"/>
                  <a:pt x="868252" y="198766"/>
                </a:cubicBezTo>
                <a:cubicBezTo>
                  <a:pt x="855189" y="172114"/>
                  <a:pt x="840376" y="147106"/>
                  <a:pt x="824130" y="123911"/>
                </a:cubicBezTo>
                <a:lnTo>
                  <a:pt x="835727" y="145439"/>
                </a:lnTo>
                <a:cubicBezTo>
                  <a:pt x="912697" y="302473"/>
                  <a:pt x="907362" y="472606"/>
                  <a:pt x="833939" y="582384"/>
                </a:cubicBezTo>
                <a:lnTo>
                  <a:pt x="738959" y="668767"/>
                </a:lnTo>
                <a:lnTo>
                  <a:pt x="725647" y="671258"/>
                </a:lnTo>
                <a:close/>
              </a:path>
            </a:pathLst>
          </a:custGeom>
          <a:solidFill>
            <a:srgbClr val="448101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 dirty="0">
              <a:solidFill>
                <a:sysClr val="window" lastClr="FFFFFF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4" name="MH_Other_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877470" y="5125363"/>
            <a:ext cx="4429125" cy="79375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 sz="1350" kern="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MH_SubTitle_2"/>
          <p:cNvSpPr/>
          <p:nvPr>
            <p:custDataLst>
              <p:tags r:id="rId3"/>
            </p:custDataLst>
          </p:nvPr>
        </p:nvSpPr>
        <p:spPr>
          <a:xfrm>
            <a:off x="5704681" y="1599526"/>
            <a:ext cx="782638" cy="782637"/>
          </a:xfrm>
          <a:prstGeom prst="ellipse">
            <a:avLst/>
          </a:prstGeom>
          <a:solidFill>
            <a:srgbClr val="305B01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rmAutofit/>
          </a:bodyPr>
          <a:lstStyle/>
          <a:p>
            <a:pPr algn="ctr">
              <a:defRPr/>
            </a:pPr>
            <a:endParaRPr lang="zh-CN" altLang="en-US" sz="14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SubTitle_3"/>
          <p:cNvSpPr/>
          <p:nvPr>
            <p:custDataLst>
              <p:tags r:id="rId4"/>
            </p:custDataLst>
          </p:nvPr>
        </p:nvSpPr>
        <p:spPr>
          <a:xfrm>
            <a:off x="6777831" y="2412326"/>
            <a:ext cx="782638" cy="782637"/>
          </a:xfrm>
          <a:prstGeom prst="ellipse">
            <a:avLst/>
          </a:prstGeom>
          <a:solidFill>
            <a:srgbClr val="305B01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rmAutofit/>
          </a:bodyPr>
          <a:lstStyle/>
          <a:p>
            <a:pPr algn="ctr">
              <a:defRPr/>
            </a:pPr>
            <a:endParaRPr lang="zh-CN" altLang="en-US" sz="14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MH_Other_3"/>
          <p:cNvSpPr/>
          <p:nvPr>
            <p:custDataLst>
              <p:tags r:id="rId5"/>
            </p:custDataLst>
          </p:nvPr>
        </p:nvSpPr>
        <p:spPr>
          <a:xfrm>
            <a:off x="6441281" y="3033037"/>
            <a:ext cx="444500" cy="446088"/>
          </a:xfrm>
          <a:prstGeom prst="ellipse">
            <a:avLst/>
          </a:prstGeom>
          <a:solidFill>
            <a:srgbClr val="448101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 dirty="0">
              <a:solidFill>
                <a:sysClr val="window" lastClr="FFFFFF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8" name="MH_Other_4"/>
          <p:cNvSpPr/>
          <p:nvPr>
            <p:custDataLst>
              <p:tags r:id="rId6"/>
            </p:custDataLst>
          </p:nvPr>
        </p:nvSpPr>
        <p:spPr>
          <a:xfrm rot="2733302">
            <a:off x="7229475" y="3375144"/>
            <a:ext cx="309563" cy="311150"/>
          </a:xfrm>
          <a:prstGeom prst="ellipse">
            <a:avLst/>
          </a:prstGeom>
          <a:solidFill>
            <a:srgbClr val="448101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 dirty="0">
              <a:solidFill>
                <a:sysClr val="window" lastClr="FFFFFF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9" name="MH_Other_5"/>
          <p:cNvSpPr/>
          <p:nvPr>
            <p:custDataLst>
              <p:tags r:id="rId7"/>
            </p:custDataLst>
          </p:nvPr>
        </p:nvSpPr>
        <p:spPr>
          <a:xfrm>
            <a:off x="6361907" y="2251988"/>
            <a:ext cx="447675" cy="447675"/>
          </a:xfrm>
          <a:prstGeom prst="ellipse">
            <a:avLst/>
          </a:prstGeom>
          <a:solidFill>
            <a:srgbClr val="448101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 dirty="0">
              <a:solidFill>
                <a:sysClr val="window" lastClr="FFFFFF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10" name="MH_SubTitle_1"/>
          <p:cNvSpPr/>
          <p:nvPr>
            <p:custDataLst>
              <p:tags r:id="rId8"/>
            </p:custDataLst>
          </p:nvPr>
        </p:nvSpPr>
        <p:spPr>
          <a:xfrm>
            <a:off x="4702970" y="2620287"/>
            <a:ext cx="782637" cy="782638"/>
          </a:xfrm>
          <a:prstGeom prst="ellipse">
            <a:avLst/>
          </a:prstGeom>
          <a:solidFill>
            <a:srgbClr val="305B01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rmAutofit/>
          </a:bodyPr>
          <a:lstStyle/>
          <a:p>
            <a:pPr algn="ctr">
              <a:defRPr/>
            </a:pPr>
            <a:endParaRPr lang="zh-CN" altLang="en-US" sz="14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MH_Other_6"/>
          <p:cNvSpPr/>
          <p:nvPr>
            <p:custDataLst>
              <p:tags r:id="rId9"/>
            </p:custDataLst>
          </p:nvPr>
        </p:nvSpPr>
        <p:spPr>
          <a:xfrm>
            <a:off x="5458619" y="3207662"/>
            <a:ext cx="336550" cy="336550"/>
          </a:xfrm>
          <a:prstGeom prst="ellipse">
            <a:avLst/>
          </a:prstGeom>
          <a:solidFill>
            <a:srgbClr val="448101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 dirty="0">
              <a:solidFill>
                <a:sysClr val="window" lastClr="FFFFFF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12" name="MH_Other_7"/>
          <p:cNvSpPr/>
          <p:nvPr>
            <p:custDataLst>
              <p:tags r:id="rId10"/>
            </p:custDataLst>
          </p:nvPr>
        </p:nvSpPr>
        <p:spPr>
          <a:xfrm>
            <a:off x="4602957" y="3553738"/>
            <a:ext cx="396875" cy="398463"/>
          </a:xfrm>
          <a:prstGeom prst="ellipse">
            <a:avLst/>
          </a:prstGeom>
          <a:solidFill>
            <a:srgbClr val="448101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 dirty="0">
              <a:solidFill>
                <a:sysClr val="window" lastClr="FFFFFF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13" name="MH_Other_8"/>
          <p:cNvSpPr/>
          <p:nvPr>
            <p:custDataLst>
              <p:tags r:id="rId11"/>
            </p:custDataLst>
          </p:nvPr>
        </p:nvSpPr>
        <p:spPr>
          <a:xfrm>
            <a:off x="5507831" y="2447251"/>
            <a:ext cx="300038" cy="300037"/>
          </a:xfrm>
          <a:prstGeom prst="ellipse">
            <a:avLst/>
          </a:prstGeom>
          <a:solidFill>
            <a:srgbClr val="448101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 dirty="0">
              <a:solidFill>
                <a:sysClr val="window" lastClr="FFFFFF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689600" y="1692895"/>
            <a:ext cx="81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790907" y="2523591"/>
            <a:ext cx="81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685036" y="2747288"/>
            <a:ext cx="81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51"/>
          <p:cNvSpPr txBox="1"/>
          <p:nvPr/>
        </p:nvSpPr>
        <p:spPr>
          <a:xfrm>
            <a:off x="911321" y="5547932"/>
            <a:ext cx="10361421" cy="699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，做最用心的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，为创造价值而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。点击此出编辑文本内容，以表达您的项目详细资料，建议您在展示时采用微软雅黑字体。您也可以根据您的实际需求对文档之中的字体、图标、图片进行进一步修改美化，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0" name="Rectangle 71"/>
          <p:cNvSpPr/>
          <p:nvPr/>
        </p:nvSpPr>
        <p:spPr>
          <a:xfrm>
            <a:off x="1841317" y="2988988"/>
            <a:ext cx="2602494" cy="4430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GB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72"/>
          <p:cNvSpPr txBox="1"/>
          <p:nvPr/>
        </p:nvSpPr>
        <p:spPr>
          <a:xfrm>
            <a:off x="2276997" y="2707734"/>
            <a:ext cx="2171567" cy="324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GB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 Placeholder 1"/>
          <p:cNvSpPr txBox="1"/>
          <p:nvPr/>
        </p:nvSpPr>
        <p:spPr>
          <a:xfrm>
            <a:off x="7773563" y="3001159"/>
            <a:ext cx="2435714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33" name="Text Placeholder 2"/>
          <p:cNvSpPr txBox="1"/>
          <p:nvPr/>
        </p:nvSpPr>
        <p:spPr>
          <a:xfrm>
            <a:off x="7677278" y="2803225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Text Placeholder 1"/>
          <p:cNvSpPr txBox="1"/>
          <p:nvPr/>
        </p:nvSpPr>
        <p:spPr>
          <a:xfrm>
            <a:off x="7773563" y="1890829"/>
            <a:ext cx="2435714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35" name="Text Placeholder 2"/>
          <p:cNvSpPr txBox="1"/>
          <p:nvPr/>
        </p:nvSpPr>
        <p:spPr>
          <a:xfrm>
            <a:off x="7677278" y="1692895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Text Placeholder 2"/>
          <p:cNvSpPr txBox="1"/>
          <p:nvPr/>
        </p:nvSpPr>
        <p:spPr>
          <a:xfrm>
            <a:off x="720011" y="176631"/>
            <a:ext cx="2878940" cy="51433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en-US" altLang="zh-CN" sz="2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269514" y="4480555"/>
            <a:ext cx="552089" cy="552089"/>
          </a:xfrm>
          <a:prstGeom prst="rect">
            <a:avLst/>
          </a:prstGeom>
          <a:solidFill>
            <a:srgbClr val="305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71"/>
          <p:cNvSpPr>
            <a:spLocks noChangeArrowheads="1"/>
          </p:cNvSpPr>
          <p:nvPr/>
        </p:nvSpPr>
        <p:spPr bwMode="auto">
          <a:xfrm>
            <a:off x="1362617" y="4574983"/>
            <a:ext cx="365883" cy="363232"/>
          </a:xfrm>
          <a:custGeom>
            <a:avLst/>
            <a:gdLst>
              <a:gd name="T0" fmla="*/ 188131 w 609"/>
              <a:gd name="T1" fmla="*/ 130421 h 602"/>
              <a:gd name="T2" fmla="*/ 188131 w 609"/>
              <a:gd name="T3" fmla="*/ 130421 h 602"/>
              <a:gd name="T4" fmla="*/ 180577 w 609"/>
              <a:gd name="T5" fmla="*/ 148123 h 602"/>
              <a:gd name="T6" fmla="*/ 188131 w 609"/>
              <a:gd name="T7" fmla="*/ 181360 h 602"/>
              <a:gd name="T8" fmla="*/ 183095 w 609"/>
              <a:gd name="T9" fmla="*/ 188947 h 602"/>
              <a:gd name="T10" fmla="*/ 150002 w 609"/>
              <a:gd name="T11" fmla="*/ 178831 h 602"/>
              <a:gd name="T12" fmla="*/ 129857 w 609"/>
              <a:gd name="T13" fmla="*/ 188947 h 602"/>
              <a:gd name="T14" fmla="*/ 132375 w 609"/>
              <a:gd name="T15" fmla="*/ 188947 h 602"/>
              <a:gd name="T16" fmla="*/ 111872 w 609"/>
              <a:gd name="T17" fmla="*/ 217127 h 602"/>
              <a:gd name="T18" fmla="*/ 106836 w 609"/>
              <a:gd name="T19" fmla="*/ 217127 h 602"/>
              <a:gd name="T20" fmla="*/ 86332 w 609"/>
              <a:gd name="T21" fmla="*/ 186418 h 602"/>
              <a:gd name="T22" fmla="*/ 68706 w 609"/>
              <a:gd name="T23" fmla="*/ 178831 h 602"/>
              <a:gd name="T24" fmla="*/ 68706 w 609"/>
              <a:gd name="T25" fmla="*/ 181360 h 602"/>
              <a:gd name="T26" fmla="*/ 35612 w 609"/>
              <a:gd name="T27" fmla="*/ 186418 h 602"/>
              <a:gd name="T28" fmla="*/ 30576 w 609"/>
              <a:gd name="T29" fmla="*/ 183889 h 602"/>
              <a:gd name="T30" fmla="*/ 38130 w 609"/>
              <a:gd name="T31" fmla="*/ 148123 h 602"/>
              <a:gd name="T32" fmla="*/ 30576 w 609"/>
              <a:gd name="T33" fmla="*/ 130421 h 602"/>
              <a:gd name="T34" fmla="*/ 0 w 609"/>
              <a:gd name="T35" fmla="*/ 109828 h 602"/>
              <a:gd name="T36" fmla="*/ 0 w 609"/>
              <a:gd name="T37" fmla="*/ 104770 h 602"/>
              <a:gd name="T38" fmla="*/ 30576 w 609"/>
              <a:gd name="T39" fmla="*/ 86706 h 602"/>
              <a:gd name="T40" fmla="*/ 38130 w 609"/>
              <a:gd name="T41" fmla="*/ 66475 h 602"/>
              <a:gd name="T42" fmla="*/ 30576 w 609"/>
              <a:gd name="T43" fmla="*/ 33237 h 602"/>
              <a:gd name="T44" fmla="*/ 35612 w 609"/>
              <a:gd name="T45" fmla="*/ 28180 h 602"/>
              <a:gd name="T46" fmla="*/ 68706 w 609"/>
              <a:gd name="T47" fmla="*/ 35766 h 602"/>
              <a:gd name="T48" fmla="*/ 86332 w 609"/>
              <a:gd name="T49" fmla="*/ 28180 h 602"/>
              <a:gd name="T50" fmla="*/ 106836 w 609"/>
              <a:gd name="T51" fmla="*/ 0 h 602"/>
              <a:gd name="T52" fmla="*/ 111872 w 609"/>
              <a:gd name="T53" fmla="*/ 0 h 602"/>
              <a:gd name="T54" fmla="*/ 132375 w 609"/>
              <a:gd name="T55" fmla="*/ 28180 h 602"/>
              <a:gd name="T56" fmla="*/ 150002 w 609"/>
              <a:gd name="T57" fmla="*/ 35766 h 602"/>
              <a:gd name="T58" fmla="*/ 183095 w 609"/>
              <a:gd name="T59" fmla="*/ 28180 h 602"/>
              <a:gd name="T60" fmla="*/ 188131 w 609"/>
              <a:gd name="T61" fmla="*/ 33237 h 602"/>
              <a:gd name="T62" fmla="*/ 180577 w 609"/>
              <a:gd name="T63" fmla="*/ 66475 h 602"/>
              <a:gd name="T64" fmla="*/ 188131 w 609"/>
              <a:gd name="T65" fmla="*/ 86706 h 602"/>
              <a:gd name="T66" fmla="*/ 218707 w 609"/>
              <a:gd name="T67" fmla="*/ 104770 h 602"/>
              <a:gd name="T68" fmla="*/ 218707 w 609"/>
              <a:gd name="T69" fmla="*/ 109828 h 602"/>
              <a:gd name="T70" fmla="*/ 188131 w 609"/>
              <a:gd name="T71" fmla="*/ 130421 h 602"/>
              <a:gd name="T72" fmla="*/ 109354 w 609"/>
              <a:gd name="T73" fmla="*/ 45882 h 602"/>
              <a:gd name="T74" fmla="*/ 109354 w 609"/>
              <a:gd name="T75" fmla="*/ 45882 h 602"/>
              <a:gd name="T76" fmla="*/ 48202 w 609"/>
              <a:gd name="T77" fmla="*/ 107299 h 602"/>
              <a:gd name="T78" fmla="*/ 109354 w 609"/>
              <a:gd name="T79" fmla="*/ 168716 h 602"/>
              <a:gd name="T80" fmla="*/ 170505 w 609"/>
              <a:gd name="T81" fmla="*/ 107299 h 602"/>
              <a:gd name="T82" fmla="*/ 109354 w 609"/>
              <a:gd name="T83" fmla="*/ 45882 h 602"/>
              <a:gd name="T84" fmla="*/ 109354 w 609"/>
              <a:gd name="T85" fmla="*/ 148123 h 602"/>
              <a:gd name="T86" fmla="*/ 109354 w 609"/>
              <a:gd name="T87" fmla="*/ 148123 h 602"/>
              <a:gd name="T88" fmla="*/ 68706 w 609"/>
              <a:gd name="T89" fmla="*/ 107299 h 602"/>
              <a:gd name="T90" fmla="*/ 109354 w 609"/>
              <a:gd name="T91" fmla="*/ 66475 h 602"/>
              <a:gd name="T92" fmla="*/ 150002 w 609"/>
              <a:gd name="T93" fmla="*/ 107299 h 602"/>
              <a:gd name="T94" fmla="*/ 109354 w 609"/>
              <a:gd name="T95" fmla="*/ 148123 h 602"/>
              <a:gd name="T96" fmla="*/ 109354 w 609"/>
              <a:gd name="T97" fmla="*/ 86706 h 602"/>
              <a:gd name="T98" fmla="*/ 109354 w 609"/>
              <a:gd name="T99" fmla="*/ 86706 h 602"/>
              <a:gd name="T100" fmla="*/ 88850 w 609"/>
              <a:gd name="T101" fmla="*/ 107299 h 602"/>
              <a:gd name="T102" fmla="*/ 109354 w 609"/>
              <a:gd name="T103" fmla="*/ 127530 h 602"/>
              <a:gd name="T104" fmla="*/ 129857 w 609"/>
              <a:gd name="T105" fmla="*/ 107299 h 602"/>
              <a:gd name="T106" fmla="*/ 109354 w 609"/>
              <a:gd name="T107" fmla="*/ 86706 h 602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609" h="602">
                <a:moveTo>
                  <a:pt x="523" y="361"/>
                </a:moveTo>
                <a:lnTo>
                  <a:pt x="523" y="361"/>
                </a:lnTo>
                <a:cubicBezTo>
                  <a:pt x="523" y="382"/>
                  <a:pt x="516" y="396"/>
                  <a:pt x="502" y="410"/>
                </a:cubicBezTo>
                <a:cubicBezTo>
                  <a:pt x="502" y="417"/>
                  <a:pt x="551" y="474"/>
                  <a:pt x="523" y="502"/>
                </a:cubicBezTo>
                <a:cubicBezTo>
                  <a:pt x="509" y="523"/>
                  <a:pt x="509" y="523"/>
                  <a:pt x="509" y="523"/>
                </a:cubicBezTo>
                <a:cubicBezTo>
                  <a:pt x="488" y="544"/>
                  <a:pt x="431" y="509"/>
                  <a:pt x="417" y="495"/>
                </a:cubicBezTo>
                <a:cubicBezTo>
                  <a:pt x="403" y="509"/>
                  <a:pt x="382" y="516"/>
                  <a:pt x="361" y="523"/>
                </a:cubicBezTo>
                <a:cubicBezTo>
                  <a:pt x="368" y="523"/>
                  <a:pt x="368" y="523"/>
                  <a:pt x="368" y="523"/>
                </a:cubicBezTo>
                <a:cubicBezTo>
                  <a:pt x="368" y="523"/>
                  <a:pt x="354" y="601"/>
                  <a:pt x="311" y="601"/>
                </a:cubicBezTo>
                <a:cubicBezTo>
                  <a:pt x="297" y="601"/>
                  <a:pt x="297" y="601"/>
                  <a:pt x="297" y="601"/>
                </a:cubicBezTo>
                <a:cubicBezTo>
                  <a:pt x="262" y="601"/>
                  <a:pt x="247" y="530"/>
                  <a:pt x="240" y="516"/>
                </a:cubicBezTo>
                <a:cubicBezTo>
                  <a:pt x="226" y="516"/>
                  <a:pt x="205" y="509"/>
                  <a:pt x="191" y="495"/>
                </a:cubicBezTo>
                <a:cubicBezTo>
                  <a:pt x="191" y="502"/>
                  <a:pt x="191" y="502"/>
                  <a:pt x="191" y="502"/>
                </a:cubicBezTo>
                <a:cubicBezTo>
                  <a:pt x="191" y="502"/>
                  <a:pt x="127" y="551"/>
                  <a:pt x="99" y="516"/>
                </a:cubicBezTo>
                <a:cubicBezTo>
                  <a:pt x="85" y="509"/>
                  <a:pt x="85" y="509"/>
                  <a:pt x="85" y="509"/>
                </a:cubicBezTo>
                <a:cubicBezTo>
                  <a:pt x="64" y="481"/>
                  <a:pt x="99" y="424"/>
                  <a:pt x="106" y="410"/>
                </a:cubicBezTo>
                <a:cubicBezTo>
                  <a:pt x="99" y="396"/>
                  <a:pt x="92" y="382"/>
                  <a:pt x="85" y="361"/>
                </a:cubicBezTo>
                <a:cubicBezTo>
                  <a:pt x="71" y="361"/>
                  <a:pt x="0" y="339"/>
                  <a:pt x="0" y="304"/>
                </a:cubicBezTo>
                <a:cubicBezTo>
                  <a:pt x="0" y="290"/>
                  <a:pt x="0" y="290"/>
                  <a:pt x="0" y="290"/>
                </a:cubicBezTo>
                <a:cubicBezTo>
                  <a:pt x="0" y="255"/>
                  <a:pt x="71" y="240"/>
                  <a:pt x="85" y="240"/>
                </a:cubicBezTo>
                <a:cubicBezTo>
                  <a:pt x="92" y="219"/>
                  <a:pt x="99" y="205"/>
                  <a:pt x="106" y="184"/>
                </a:cubicBezTo>
                <a:cubicBezTo>
                  <a:pt x="99" y="177"/>
                  <a:pt x="57" y="113"/>
                  <a:pt x="85" y="92"/>
                </a:cubicBezTo>
                <a:cubicBezTo>
                  <a:pt x="99" y="78"/>
                  <a:pt x="99" y="78"/>
                  <a:pt x="99" y="78"/>
                </a:cubicBezTo>
                <a:cubicBezTo>
                  <a:pt x="120" y="50"/>
                  <a:pt x="177" y="92"/>
                  <a:pt x="191" y="99"/>
                </a:cubicBezTo>
                <a:cubicBezTo>
                  <a:pt x="205" y="92"/>
                  <a:pt x="226" y="85"/>
                  <a:pt x="240" y="78"/>
                </a:cubicBezTo>
                <a:cubicBezTo>
                  <a:pt x="247" y="64"/>
                  <a:pt x="269" y="0"/>
                  <a:pt x="297" y="0"/>
                </a:cubicBezTo>
                <a:cubicBezTo>
                  <a:pt x="311" y="0"/>
                  <a:pt x="311" y="0"/>
                  <a:pt x="311" y="0"/>
                </a:cubicBezTo>
                <a:cubicBezTo>
                  <a:pt x="346" y="0"/>
                  <a:pt x="361" y="57"/>
                  <a:pt x="368" y="78"/>
                </a:cubicBezTo>
                <a:cubicBezTo>
                  <a:pt x="382" y="85"/>
                  <a:pt x="403" y="92"/>
                  <a:pt x="417" y="99"/>
                </a:cubicBezTo>
                <a:cubicBezTo>
                  <a:pt x="431" y="92"/>
                  <a:pt x="488" y="57"/>
                  <a:pt x="509" y="78"/>
                </a:cubicBezTo>
                <a:cubicBezTo>
                  <a:pt x="523" y="92"/>
                  <a:pt x="523" y="92"/>
                  <a:pt x="523" y="92"/>
                </a:cubicBezTo>
                <a:cubicBezTo>
                  <a:pt x="551" y="120"/>
                  <a:pt x="516" y="170"/>
                  <a:pt x="502" y="184"/>
                </a:cubicBezTo>
                <a:cubicBezTo>
                  <a:pt x="516" y="205"/>
                  <a:pt x="523" y="219"/>
                  <a:pt x="523" y="240"/>
                </a:cubicBezTo>
                <a:cubicBezTo>
                  <a:pt x="530" y="240"/>
                  <a:pt x="608" y="248"/>
                  <a:pt x="608" y="290"/>
                </a:cubicBezTo>
                <a:cubicBezTo>
                  <a:pt x="608" y="304"/>
                  <a:pt x="608" y="304"/>
                  <a:pt x="608" y="304"/>
                </a:cubicBezTo>
                <a:cubicBezTo>
                  <a:pt x="608" y="339"/>
                  <a:pt x="544" y="353"/>
                  <a:pt x="523" y="361"/>
                </a:cubicBezTo>
                <a:close/>
                <a:moveTo>
                  <a:pt x="304" y="127"/>
                </a:moveTo>
                <a:lnTo>
                  <a:pt x="304" y="127"/>
                </a:lnTo>
                <a:cubicBezTo>
                  <a:pt x="212" y="127"/>
                  <a:pt x="134" y="205"/>
                  <a:pt x="134" y="297"/>
                </a:cubicBezTo>
                <a:cubicBezTo>
                  <a:pt x="134" y="396"/>
                  <a:pt x="212" y="467"/>
                  <a:pt x="304" y="467"/>
                </a:cubicBezTo>
                <a:cubicBezTo>
                  <a:pt x="396" y="467"/>
                  <a:pt x="474" y="396"/>
                  <a:pt x="474" y="297"/>
                </a:cubicBezTo>
                <a:cubicBezTo>
                  <a:pt x="474" y="205"/>
                  <a:pt x="396" y="127"/>
                  <a:pt x="304" y="127"/>
                </a:cubicBezTo>
                <a:close/>
                <a:moveTo>
                  <a:pt x="304" y="410"/>
                </a:moveTo>
                <a:lnTo>
                  <a:pt x="304" y="410"/>
                </a:lnTo>
                <a:cubicBezTo>
                  <a:pt x="240" y="410"/>
                  <a:pt x="191" y="361"/>
                  <a:pt x="191" y="297"/>
                </a:cubicBezTo>
                <a:cubicBezTo>
                  <a:pt x="191" y="233"/>
                  <a:pt x="240" y="184"/>
                  <a:pt x="304" y="184"/>
                </a:cubicBezTo>
                <a:cubicBezTo>
                  <a:pt x="368" y="184"/>
                  <a:pt x="417" y="233"/>
                  <a:pt x="417" y="297"/>
                </a:cubicBezTo>
                <a:cubicBezTo>
                  <a:pt x="417" y="361"/>
                  <a:pt x="368" y="410"/>
                  <a:pt x="304" y="410"/>
                </a:cubicBezTo>
                <a:close/>
                <a:moveTo>
                  <a:pt x="304" y="240"/>
                </a:moveTo>
                <a:lnTo>
                  <a:pt x="304" y="240"/>
                </a:lnTo>
                <a:cubicBezTo>
                  <a:pt x="276" y="240"/>
                  <a:pt x="247" y="269"/>
                  <a:pt x="247" y="297"/>
                </a:cubicBezTo>
                <a:cubicBezTo>
                  <a:pt x="247" y="332"/>
                  <a:pt x="276" y="353"/>
                  <a:pt x="304" y="353"/>
                </a:cubicBezTo>
                <a:cubicBezTo>
                  <a:pt x="332" y="353"/>
                  <a:pt x="361" y="332"/>
                  <a:pt x="361" y="297"/>
                </a:cubicBezTo>
                <a:cubicBezTo>
                  <a:pt x="361" y="269"/>
                  <a:pt x="332" y="240"/>
                  <a:pt x="304" y="2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矩形 5"/>
          <p:cNvSpPr/>
          <p:nvPr/>
        </p:nvSpPr>
        <p:spPr>
          <a:xfrm>
            <a:off x="2690169" y="4480556"/>
            <a:ext cx="552089" cy="552089"/>
          </a:xfrm>
          <a:prstGeom prst="rect">
            <a:avLst/>
          </a:prstGeom>
          <a:solidFill>
            <a:srgbClr val="305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58"/>
          <p:cNvSpPr>
            <a:spLocks noChangeArrowheads="1"/>
          </p:cNvSpPr>
          <p:nvPr/>
        </p:nvSpPr>
        <p:spPr bwMode="auto">
          <a:xfrm>
            <a:off x="2784597" y="4574985"/>
            <a:ext cx="363232" cy="363231"/>
          </a:xfrm>
          <a:custGeom>
            <a:avLst/>
            <a:gdLst>
              <a:gd name="T0" fmla="*/ 107295 w 602"/>
              <a:gd name="T1" fmla="*/ 217126 h 602"/>
              <a:gd name="T2" fmla="*/ 107295 w 602"/>
              <a:gd name="T3" fmla="*/ 217126 h 602"/>
              <a:gd name="T4" fmla="*/ 0 w 602"/>
              <a:gd name="T5" fmla="*/ 109827 h 602"/>
              <a:gd name="T6" fmla="*/ 107295 w 602"/>
              <a:gd name="T7" fmla="*/ 0 h 602"/>
              <a:gd name="T8" fmla="*/ 217119 w 602"/>
              <a:gd name="T9" fmla="*/ 109827 h 602"/>
              <a:gd name="T10" fmla="*/ 107295 w 602"/>
              <a:gd name="T11" fmla="*/ 217126 h 602"/>
              <a:gd name="T12" fmla="*/ 107295 w 602"/>
              <a:gd name="T13" fmla="*/ 20593 h 602"/>
              <a:gd name="T14" fmla="*/ 107295 w 602"/>
              <a:gd name="T15" fmla="*/ 20593 h 602"/>
              <a:gd name="T16" fmla="*/ 20592 w 602"/>
              <a:gd name="T17" fmla="*/ 109827 h 602"/>
              <a:gd name="T18" fmla="*/ 107295 w 602"/>
              <a:gd name="T19" fmla="*/ 196533 h 602"/>
              <a:gd name="T20" fmla="*/ 196527 w 602"/>
              <a:gd name="T21" fmla="*/ 109827 h 602"/>
              <a:gd name="T22" fmla="*/ 107295 w 602"/>
              <a:gd name="T23" fmla="*/ 20593 h 602"/>
              <a:gd name="T24" fmla="*/ 107295 w 602"/>
              <a:gd name="T25" fmla="*/ 173773 h 602"/>
              <a:gd name="T26" fmla="*/ 107295 w 602"/>
              <a:gd name="T27" fmla="*/ 173773 h 602"/>
              <a:gd name="T28" fmla="*/ 43351 w 602"/>
              <a:gd name="T29" fmla="*/ 109827 h 602"/>
              <a:gd name="T30" fmla="*/ 107295 w 602"/>
              <a:gd name="T31" fmla="*/ 43353 h 602"/>
              <a:gd name="T32" fmla="*/ 173767 w 602"/>
              <a:gd name="T33" fmla="*/ 109827 h 602"/>
              <a:gd name="T34" fmla="*/ 107295 w 602"/>
              <a:gd name="T35" fmla="*/ 173773 h 602"/>
              <a:gd name="T36" fmla="*/ 107295 w 602"/>
              <a:gd name="T37" fmla="*/ 63946 h 602"/>
              <a:gd name="T38" fmla="*/ 107295 w 602"/>
              <a:gd name="T39" fmla="*/ 63946 h 602"/>
              <a:gd name="T40" fmla="*/ 63943 w 602"/>
              <a:gd name="T41" fmla="*/ 109827 h 602"/>
              <a:gd name="T42" fmla="*/ 107295 w 602"/>
              <a:gd name="T43" fmla="*/ 153180 h 602"/>
              <a:gd name="T44" fmla="*/ 153175 w 602"/>
              <a:gd name="T45" fmla="*/ 109827 h 602"/>
              <a:gd name="T46" fmla="*/ 107295 w 602"/>
              <a:gd name="T47" fmla="*/ 63946 h 602"/>
              <a:gd name="T48" fmla="*/ 107295 w 602"/>
              <a:gd name="T49" fmla="*/ 130420 h 602"/>
              <a:gd name="T50" fmla="*/ 107295 w 602"/>
              <a:gd name="T51" fmla="*/ 130420 h 602"/>
              <a:gd name="T52" fmla="*/ 86703 w 602"/>
              <a:gd name="T53" fmla="*/ 109827 h 602"/>
              <a:gd name="T54" fmla="*/ 107295 w 602"/>
              <a:gd name="T55" fmla="*/ 89596 h 602"/>
              <a:gd name="T56" fmla="*/ 127887 w 602"/>
              <a:gd name="T57" fmla="*/ 109827 h 602"/>
              <a:gd name="T58" fmla="*/ 107295 w 602"/>
              <a:gd name="T59" fmla="*/ 130420 h 602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602" h="602">
                <a:moveTo>
                  <a:pt x="297" y="601"/>
                </a:moveTo>
                <a:lnTo>
                  <a:pt x="297" y="601"/>
                </a:lnTo>
                <a:cubicBezTo>
                  <a:pt x="135" y="601"/>
                  <a:pt x="0" y="467"/>
                  <a:pt x="0" y="304"/>
                </a:cubicBezTo>
                <a:cubicBezTo>
                  <a:pt x="0" y="135"/>
                  <a:pt x="135" y="0"/>
                  <a:pt x="297" y="0"/>
                </a:cubicBezTo>
                <a:cubicBezTo>
                  <a:pt x="467" y="0"/>
                  <a:pt x="601" y="135"/>
                  <a:pt x="601" y="304"/>
                </a:cubicBezTo>
                <a:cubicBezTo>
                  <a:pt x="601" y="467"/>
                  <a:pt x="467" y="601"/>
                  <a:pt x="297" y="601"/>
                </a:cubicBezTo>
                <a:close/>
                <a:moveTo>
                  <a:pt x="297" y="57"/>
                </a:moveTo>
                <a:lnTo>
                  <a:pt x="297" y="57"/>
                </a:lnTo>
                <a:cubicBezTo>
                  <a:pt x="163" y="57"/>
                  <a:pt x="57" y="170"/>
                  <a:pt x="57" y="304"/>
                </a:cubicBezTo>
                <a:cubicBezTo>
                  <a:pt x="57" y="439"/>
                  <a:pt x="163" y="544"/>
                  <a:pt x="297" y="544"/>
                </a:cubicBezTo>
                <a:cubicBezTo>
                  <a:pt x="431" y="544"/>
                  <a:pt x="544" y="439"/>
                  <a:pt x="544" y="304"/>
                </a:cubicBezTo>
                <a:cubicBezTo>
                  <a:pt x="544" y="170"/>
                  <a:pt x="431" y="57"/>
                  <a:pt x="297" y="57"/>
                </a:cubicBezTo>
                <a:close/>
                <a:moveTo>
                  <a:pt x="297" y="481"/>
                </a:moveTo>
                <a:lnTo>
                  <a:pt x="297" y="481"/>
                </a:lnTo>
                <a:cubicBezTo>
                  <a:pt x="198" y="481"/>
                  <a:pt x="120" y="403"/>
                  <a:pt x="120" y="304"/>
                </a:cubicBezTo>
                <a:cubicBezTo>
                  <a:pt x="120" y="205"/>
                  <a:pt x="198" y="120"/>
                  <a:pt x="297" y="120"/>
                </a:cubicBezTo>
                <a:cubicBezTo>
                  <a:pt x="396" y="120"/>
                  <a:pt x="481" y="205"/>
                  <a:pt x="481" y="304"/>
                </a:cubicBezTo>
                <a:cubicBezTo>
                  <a:pt x="481" y="403"/>
                  <a:pt x="396" y="481"/>
                  <a:pt x="297" y="481"/>
                </a:cubicBezTo>
                <a:close/>
                <a:moveTo>
                  <a:pt x="297" y="177"/>
                </a:moveTo>
                <a:lnTo>
                  <a:pt x="297" y="177"/>
                </a:lnTo>
                <a:cubicBezTo>
                  <a:pt x="233" y="177"/>
                  <a:pt x="177" y="233"/>
                  <a:pt x="177" y="304"/>
                </a:cubicBezTo>
                <a:cubicBezTo>
                  <a:pt x="177" y="368"/>
                  <a:pt x="233" y="424"/>
                  <a:pt x="297" y="424"/>
                </a:cubicBezTo>
                <a:cubicBezTo>
                  <a:pt x="368" y="424"/>
                  <a:pt x="424" y="368"/>
                  <a:pt x="424" y="304"/>
                </a:cubicBezTo>
                <a:cubicBezTo>
                  <a:pt x="424" y="233"/>
                  <a:pt x="368" y="177"/>
                  <a:pt x="297" y="177"/>
                </a:cubicBezTo>
                <a:close/>
                <a:moveTo>
                  <a:pt x="297" y="361"/>
                </a:moveTo>
                <a:lnTo>
                  <a:pt x="297" y="361"/>
                </a:lnTo>
                <a:cubicBezTo>
                  <a:pt x="269" y="361"/>
                  <a:pt x="240" y="333"/>
                  <a:pt x="240" y="304"/>
                </a:cubicBezTo>
                <a:cubicBezTo>
                  <a:pt x="240" y="269"/>
                  <a:pt x="269" y="248"/>
                  <a:pt x="297" y="248"/>
                </a:cubicBezTo>
                <a:cubicBezTo>
                  <a:pt x="332" y="248"/>
                  <a:pt x="354" y="269"/>
                  <a:pt x="354" y="304"/>
                </a:cubicBezTo>
                <a:cubicBezTo>
                  <a:pt x="354" y="333"/>
                  <a:pt x="332" y="361"/>
                  <a:pt x="297" y="36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矩形 8"/>
          <p:cNvSpPr/>
          <p:nvPr/>
        </p:nvSpPr>
        <p:spPr>
          <a:xfrm>
            <a:off x="4116149" y="4480557"/>
            <a:ext cx="552089" cy="552089"/>
          </a:xfrm>
          <a:prstGeom prst="rect">
            <a:avLst/>
          </a:prstGeom>
          <a:solidFill>
            <a:srgbClr val="305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57"/>
          <p:cNvSpPr>
            <a:spLocks noChangeArrowheads="1"/>
          </p:cNvSpPr>
          <p:nvPr/>
        </p:nvSpPr>
        <p:spPr bwMode="auto">
          <a:xfrm>
            <a:off x="4210578" y="4597522"/>
            <a:ext cx="363231" cy="318159"/>
          </a:xfrm>
          <a:custGeom>
            <a:avLst/>
            <a:gdLst>
              <a:gd name="T0" fmla="*/ 212060 w 602"/>
              <a:gd name="T1" fmla="*/ 103681 h 531"/>
              <a:gd name="T2" fmla="*/ 112352 w 602"/>
              <a:gd name="T3" fmla="*/ 144579 h 531"/>
              <a:gd name="T4" fmla="*/ 112352 w 602"/>
              <a:gd name="T5" fmla="*/ 144579 h 531"/>
              <a:gd name="T6" fmla="*/ 109823 w 602"/>
              <a:gd name="T7" fmla="*/ 147090 h 531"/>
              <a:gd name="T8" fmla="*/ 104766 w 602"/>
              <a:gd name="T9" fmla="*/ 144579 h 531"/>
              <a:gd name="T10" fmla="*/ 104766 w 602"/>
              <a:gd name="T11" fmla="*/ 144579 h 531"/>
              <a:gd name="T12" fmla="*/ 5419 w 602"/>
              <a:gd name="T13" fmla="*/ 103681 h 531"/>
              <a:gd name="T14" fmla="*/ 10477 w 602"/>
              <a:gd name="T15" fmla="*/ 86102 h 531"/>
              <a:gd name="T16" fmla="*/ 15534 w 602"/>
              <a:gd name="T17" fmla="*/ 86102 h 531"/>
              <a:gd name="T18" fmla="*/ 15534 w 602"/>
              <a:gd name="T19" fmla="*/ 86102 h 531"/>
              <a:gd name="T20" fmla="*/ 204474 w 602"/>
              <a:gd name="T21" fmla="*/ 86102 h 531"/>
              <a:gd name="T22" fmla="*/ 204474 w 602"/>
              <a:gd name="T23" fmla="*/ 86102 h 531"/>
              <a:gd name="T24" fmla="*/ 207002 w 602"/>
              <a:gd name="T25" fmla="*/ 86102 h 531"/>
              <a:gd name="T26" fmla="*/ 212060 w 602"/>
              <a:gd name="T27" fmla="*/ 103681 h 531"/>
              <a:gd name="T28" fmla="*/ 212060 w 602"/>
              <a:gd name="T29" fmla="*/ 60630 h 531"/>
              <a:gd name="T30" fmla="*/ 112352 w 602"/>
              <a:gd name="T31" fmla="*/ 101169 h 531"/>
              <a:gd name="T32" fmla="*/ 112352 w 602"/>
              <a:gd name="T33" fmla="*/ 101169 h 531"/>
              <a:gd name="T34" fmla="*/ 109823 w 602"/>
              <a:gd name="T35" fmla="*/ 101169 h 531"/>
              <a:gd name="T36" fmla="*/ 104766 w 602"/>
              <a:gd name="T37" fmla="*/ 101169 h 531"/>
              <a:gd name="T38" fmla="*/ 104766 w 602"/>
              <a:gd name="T39" fmla="*/ 101169 h 531"/>
              <a:gd name="T40" fmla="*/ 5419 w 602"/>
              <a:gd name="T41" fmla="*/ 60630 h 531"/>
              <a:gd name="T42" fmla="*/ 5419 w 602"/>
              <a:gd name="T43" fmla="*/ 43051 h 531"/>
              <a:gd name="T44" fmla="*/ 104766 w 602"/>
              <a:gd name="T45" fmla="*/ 2511 h 531"/>
              <a:gd name="T46" fmla="*/ 104766 w 602"/>
              <a:gd name="T47" fmla="*/ 2511 h 531"/>
              <a:gd name="T48" fmla="*/ 109823 w 602"/>
              <a:gd name="T49" fmla="*/ 0 h 531"/>
              <a:gd name="T50" fmla="*/ 112352 w 602"/>
              <a:gd name="T51" fmla="*/ 2511 h 531"/>
              <a:gd name="T52" fmla="*/ 112352 w 602"/>
              <a:gd name="T53" fmla="*/ 2511 h 531"/>
              <a:gd name="T54" fmla="*/ 212060 w 602"/>
              <a:gd name="T55" fmla="*/ 43051 h 531"/>
              <a:gd name="T56" fmla="*/ 212060 w 602"/>
              <a:gd name="T57" fmla="*/ 60630 h 531"/>
              <a:gd name="T58" fmla="*/ 10477 w 602"/>
              <a:gd name="T59" fmla="*/ 129153 h 531"/>
              <a:gd name="T60" fmla="*/ 15534 w 602"/>
              <a:gd name="T61" fmla="*/ 129153 h 531"/>
              <a:gd name="T62" fmla="*/ 15534 w 602"/>
              <a:gd name="T63" fmla="*/ 129153 h 531"/>
              <a:gd name="T64" fmla="*/ 204474 w 602"/>
              <a:gd name="T65" fmla="*/ 129153 h 531"/>
              <a:gd name="T66" fmla="*/ 204474 w 602"/>
              <a:gd name="T67" fmla="*/ 129153 h 531"/>
              <a:gd name="T68" fmla="*/ 207002 w 602"/>
              <a:gd name="T69" fmla="*/ 129153 h 531"/>
              <a:gd name="T70" fmla="*/ 212060 w 602"/>
              <a:gd name="T71" fmla="*/ 149602 h 531"/>
              <a:gd name="T72" fmla="*/ 112352 w 602"/>
              <a:gd name="T73" fmla="*/ 190141 h 531"/>
              <a:gd name="T74" fmla="*/ 112352 w 602"/>
              <a:gd name="T75" fmla="*/ 190141 h 531"/>
              <a:gd name="T76" fmla="*/ 109823 w 602"/>
              <a:gd name="T77" fmla="*/ 190141 h 531"/>
              <a:gd name="T78" fmla="*/ 104766 w 602"/>
              <a:gd name="T79" fmla="*/ 190141 h 531"/>
              <a:gd name="T80" fmla="*/ 104766 w 602"/>
              <a:gd name="T81" fmla="*/ 190141 h 531"/>
              <a:gd name="T82" fmla="*/ 5419 w 602"/>
              <a:gd name="T83" fmla="*/ 149602 h 531"/>
              <a:gd name="T84" fmla="*/ 10477 w 602"/>
              <a:gd name="T85" fmla="*/ 129153 h 53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602" h="531">
                <a:moveTo>
                  <a:pt x="587" y="289"/>
                </a:moveTo>
                <a:lnTo>
                  <a:pt x="587" y="289"/>
                </a:lnTo>
                <a:cubicBezTo>
                  <a:pt x="311" y="403"/>
                  <a:pt x="311" y="403"/>
                  <a:pt x="311" y="403"/>
                </a:cubicBezTo>
                <a:cubicBezTo>
                  <a:pt x="311" y="410"/>
                  <a:pt x="304" y="410"/>
                  <a:pt x="304" y="410"/>
                </a:cubicBezTo>
                <a:cubicBezTo>
                  <a:pt x="297" y="410"/>
                  <a:pt x="297" y="410"/>
                  <a:pt x="290" y="403"/>
                </a:cubicBezTo>
                <a:cubicBezTo>
                  <a:pt x="15" y="289"/>
                  <a:pt x="15" y="289"/>
                  <a:pt x="15" y="289"/>
                </a:cubicBezTo>
                <a:cubicBezTo>
                  <a:pt x="7" y="289"/>
                  <a:pt x="0" y="275"/>
                  <a:pt x="0" y="268"/>
                </a:cubicBezTo>
                <a:cubicBezTo>
                  <a:pt x="0" y="247"/>
                  <a:pt x="15" y="240"/>
                  <a:pt x="29" y="240"/>
                </a:cubicBezTo>
                <a:cubicBezTo>
                  <a:pt x="36" y="240"/>
                  <a:pt x="36" y="240"/>
                  <a:pt x="43" y="240"/>
                </a:cubicBezTo>
                <a:cubicBezTo>
                  <a:pt x="304" y="346"/>
                  <a:pt x="304" y="346"/>
                  <a:pt x="304" y="346"/>
                </a:cubicBezTo>
                <a:cubicBezTo>
                  <a:pt x="566" y="240"/>
                  <a:pt x="566" y="240"/>
                  <a:pt x="566" y="240"/>
                </a:cubicBezTo>
                <a:lnTo>
                  <a:pt x="573" y="240"/>
                </a:lnTo>
                <a:cubicBezTo>
                  <a:pt x="594" y="240"/>
                  <a:pt x="601" y="247"/>
                  <a:pt x="601" y="268"/>
                </a:cubicBezTo>
                <a:cubicBezTo>
                  <a:pt x="601" y="275"/>
                  <a:pt x="594" y="289"/>
                  <a:pt x="587" y="289"/>
                </a:cubicBezTo>
                <a:close/>
                <a:moveTo>
                  <a:pt x="587" y="169"/>
                </a:moveTo>
                <a:lnTo>
                  <a:pt x="587" y="169"/>
                </a:lnTo>
                <a:cubicBezTo>
                  <a:pt x="311" y="282"/>
                  <a:pt x="311" y="282"/>
                  <a:pt x="311" y="282"/>
                </a:cubicBezTo>
                <a:lnTo>
                  <a:pt x="304" y="282"/>
                </a:lnTo>
                <a:cubicBezTo>
                  <a:pt x="297" y="282"/>
                  <a:pt x="297" y="282"/>
                  <a:pt x="290" y="282"/>
                </a:cubicBezTo>
                <a:cubicBezTo>
                  <a:pt x="15" y="169"/>
                  <a:pt x="15" y="169"/>
                  <a:pt x="15" y="169"/>
                </a:cubicBezTo>
                <a:cubicBezTo>
                  <a:pt x="7" y="162"/>
                  <a:pt x="0" y="155"/>
                  <a:pt x="0" y="141"/>
                </a:cubicBezTo>
                <a:cubicBezTo>
                  <a:pt x="0" y="134"/>
                  <a:pt x="7" y="120"/>
                  <a:pt x="15" y="120"/>
                </a:cubicBezTo>
                <a:cubicBezTo>
                  <a:pt x="290" y="7"/>
                  <a:pt x="290" y="7"/>
                  <a:pt x="290" y="7"/>
                </a:cubicBezTo>
                <a:cubicBezTo>
                  <a:pt x="297" y="0"/>
                  <a:pt x="297" y="0"/>
                  <a:pt x="304" y="0"/>
                </a:cubicBezTo>
                <a:cubicBezTo>
                  <a:pt x="304" y="0"/>
                  <a:pt x="311" y="0"/>
                  <a:pt x="311" y="7"/>
                </a:cubicBezTo>
                <a:cubicBezTo>
                  <a:pt x="587" y="120"/>
                  <a:pt x="587" y="120"/>
                  <a:pt x="587" y="120"/>
                </a:cubicBezTo>
                <a:cubicBezTo>
                  <a:pt x="594" y="120"/>
                  <a:pt x="601" y="134"/>
                  <a:pt x="601" y="141"/>
                </a:cubicBezTo>
                <a:cubicBezTo>
                  <a:pt x="601" y="155"/>
                  <a:pt x="594" y="162"/>
                  <a:pt x="587" y="169"/>
                </a:cubicBezTo>
                <a:close/>
                <a:moveTo>
                  <a:pt x="29" y="360"/>
                </a:moveTo>
                <a:lnTo>
                  <a:pt x="29" y="360"/>
                </a:lnTo>
                <a:cubicBezTo>
                  <a:pt x="36" y="360"/>
                  <a:pt x="36" y="360"/>
                  <a:pt x="43" y="360"/>
                </a:cubicBezTo>
                <a:cubicBezTo>
                  <a:pt x="304" y="473"/>
                  <a:pt x="304" y="473"/>
                  <a:pt x="304" y="473"/>
                </a:cubicBezTo>
                <a:cubicBezTo>
                  <a:pt x="566" y="360"/>
                  <a:pt x="566" y="360"/>
                  <a:pt x="566" y="360"/>
                </a:cubicBezTo>
                <a:lnTo>
                  <a:pt x="573" y="360"/>
                </a:lnTo>
                <a:cubicBezTo>
                  <a:pt x="594" y="360"/>
                  <a:pt x="601" y="374"/>
                  <a:pt x="601" y="388"/>
                </a:cubicBezTo>
                <a:cubicBezTo>
                  <a:pt x="601" y="403"/>
                  <a:pt x="594" y="410"/>
                  <a:pt x="587" y="417"/>
                </a:cubicBezTo>
                <a:cubicBezTo>
                  <a:pt x="311" y="530"/>
                  <a:pt x="311" y="530"/>
                  <a:pt x="311" y="530"/>
                </a:cubicBezTo>
                <a:lnTo>
                  <a:pt x="304" y="530"/>
                </a:lnTo>
                <a:cubicBezTo>
                  <a:pt x="297" y="530"/>
                  <a:pt x="297" y="530"/>
                  <a:pt x="290" y="530"/>
                </a:cubicBezTo>
                <a:cubicBezTo>
                  <a:pt x="15" y="417"/>
                  <a:pt x="15" y="417"/>
                  <a:pt x="15" y="417"/>
                </a:cubicBezTo>
                <a:cubicBezTo>
                  <a:pt x="7" y="410"/>
                  <a:pt x="0" y="403"/>
                  <a:pt x="0" y="388"/>
                </a:cubicBezTo>
                <a:cubicBezTo>
                  <a:pt x="0" y="374"/>
                  <a:pt x="15" y="360"/>
                  <a:pt x="29" y="3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矩形 11"/>
          <p:cNvSpPr/>
          <p:nvPr/>
        </p:nvSpPr>
        <p:spPr>
          <a:xfrm>
            <a:off x="5545113" y="4480557"/>
            <a:ext cx="552089" cy="552089"/>
          </a:xfrm>
          <a:prstGeom prst="rect">
            <a:avLst/>
          </a:prstGeom>
          <a:solidFill>
            <a:srgbClr val="305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139"/>
          <p:cNvSpPr>
            <a:spLocks noChangeArrowheads="1"/>
          </p:cNvSpPr>
          <p:nvPr/>
        </p:nvSpPr>
        <p:spPr bwMode="auto">
          <a:xfrm>
            <a:off x="5640867" y="4592219"/>
            <a:ext cx="360580" cy="328765"/>
          </a:xfrm>
          <a:custGeom>
            <a:avLst/>
            <a:gdLst>
              <a:gd name="T0" fmla="*/ 205475 w 601"/>
              <a:gd name="T1" fmla="*/ 165844 h 546"/>
              <a:gd name="T2" fmla="*/ 205475 w 601"/>
              <a:gd name="T3" fmla="*/ 165844 h 546"/>
              <a:gd name="T4" fmla="*/ 157339 w 601"/>
              <a:gd name="T5" fmla="*/ 165844 h 546"/>
              <a:gd name="T6" fmla="*/ 157339 w 601"/>
              <a:gd name="T7" fmla="*/ 165844 h 546"/>
              <a:gd name="T8" fmla="*/ 81184 w 601"/>
              <a:gd name="T9" fmla="*/ 165844 h 546"/>
              <a:gd name="T10" fmla="*/ 81184 w 601"/>
              <a:gd name="T11" fmla="*/ 165844 h 546"/>
              <a:gd name="T12" fmla="*/ 70767 w 601"/>
              <a:gd name="T13" fmla="*/ 165844 h 546"/>
              <a:gd name="T14" fmla="*/ 70767 w 601"/>
              <a:gd name="T15" fmla="*/ 165844 h 546"/>
              <a:gd name="T16" fmla="*/ 68252 w 601"/>
              <a:gd name="T17" fmla="*/ 165844 h 546"/>
              <a:gd name="T18" fmla="*/ 40592 w 601"/>
              <a:gd name="T19" fmla="*/ 193966 h 546"/>
              <a:gd name="T20" fmla="*/ 32689 w 601"/>
              <a:gd name="T21" fmla="*/ 196489 h 546"/>
              <a:gd name="T22" fmla="*/ 32689 w 601"/>
              <a:gd name="T23" fmla="*/ 196489 h 546"/>
              <a:gd name="T24" fmla="*/ 32689 w 601"/>
              <a:gd name="T25" fmla="*/ 196489 h 546"/>
              <a:gd name="T26" fmla="*/ 32689 w 601"/>
              <a:gd name="T27" fmla="*/ 196489 h 546"/>
              <a:gd name="T28" fmla="*/ 25145 w 601"/>
              <a:gd name="T29" fmla="*/ 193966 h 546"/>
              <a:gd name="T30" fmla="*/ 25145 w 601"/>
              <a:gd name="T31" fmla="*/ 193966 h 546"/>
              <a:gd name="T32" fmla="*/ 25145 w 601"/>
              <a:gd name="T33" fmla="*/ 191442 h 546"/>
              <a:gd name="T34" fmla="*/ 25145 w 601"/>
              <a:gd name="T35" fmla="*/ 191442 h 546"/>
              <a:gd name="T36" fmla="*/ 22631 w 601"/>
              <a:gd name="T37" fmla="*/ 191442 h 546"/>
              <a:gd name="T38" fmla="*/ 22631 w 601"/>
              <a:gd name="T39" fmla="*/ 188558 h 546"/>
              <a:gd name="T40" fmla="*/ 22631 w 601"/>
              <a:gd name="T41" fmla="*/ 188558 h 546"/>
              <a:gd name="T42" fmla="*/ 22631 w 601"/>
              <a:gd name="T43" fmla="*/ 186034 h 546"/>
              <a:gd name="T44" fmla="*/ 22631 w 601"/>
              <a:gd name="T45" fmla="*/ 186034 h 546"/>
              <a:gd name="T46" fmla="*/ 22631 w 601"/>
              <a:gd name="T47" fmla="*/ 165844 h 546"/>
              <a:gd name="T48" fmla="*/ 20116 w 601"/>
              <a:gd name="T49" fmla="*/ 165844 h 546"/>
              <a:gd name="T50" fmla="*/ 20116 w 601"/>
              <a:gd name="T51" fmla="*/ 165844 h 546"/>
              <a:gd name="T52" fmla="*/ 10058 w 601"/>
              <a:gd name="T53" fmla="*/ 165844 h 546"/>
              <a:gd name="T54" fmla="*/ 0 w 601"/>
              <a:gd name="T55" fmla="*/ 155749 h 546"/>
              <a:gd name="T56" fmla="*/ 0 w 601"/>
              <a:gd name="T57" fmla="*/ 10455 h 546"/>
              <a:gd name="T58" fmla="*/ 10058 w 601"/>
              <a:gd name="T59" fmla="*/ 0 h 546"/>
              <a:gd name="T60" fmla="*/ 205475 w 601"/>
              <a:gd name="T61" fmla="*/ 0 h 546"/>
              <a:gd name="T62" fmla="*/ 215533 w 601"/>
              <a:gd name="T63" fmla="*/ 10455 h 546"/>
              <a:gd name="T64" fmla="*/ 215533 w 601"/>
              <a:gd name="T65" fmla="*/ 155749 h 546"/>
              <a:gd name="T66" fmla="*/ 205475 w 601"/>
              <a:gd name="T67" fmla="*/ 165844 h 546"/>
              <a:gd name="T68" fmla="*/ 55679 w 601"/>
              <a:gd name="T69" fmla="*/ 63814 h 546"/>
              <a:gd name="T70" fmla="*/ 55679 w 601"/>
              <a:gd name="T71" fmla="*/ 63814 h 546"/>
              <a:gd name="T72" fmla="*/ 35204 w 601"/>
              <a:gd name="T73" fmla="*/ 84364 h 546"/>
              <a:gd name="T74" fmla="*/ 55679 w 601"/>
              <a:gd name="T75" fmla="*/ 104554 h 546"/>
              <a:gd name="T76" fmla="*/ 75796 w 601"/>
              <a:gd name="T77" fmla="*/ 84364 h 546"/>
              <a:gd name="T78" fmla="*/ 55679 w 601"/>
              <a:gd name="T79" fmla="*/ 63814 h 546"/>
              <a:gd name="T80" fmla="*/ 106330 w 601"/>
              <a:gd name="T81" fmla="*/ 63814 h 546"/>
              <a:gd name="T82" fmla="*/ 106330 w 601"/>
              <a:gd name="T83" fmla="*/ 63814 h 546"/>
              <a:gd name="T84" fmla="*/ 86213 w 601"/>
              <a:gd name="T85" fmla="*/ 84364 h 546"/>
              <a:gd name="T86" fmla="*/ 106330 w 601"/>
              <a:gd name="T87" fmla="*/ 104554 h 546"/>
              <a:gd name="T88" fmla="*/ 126805 w 601"/>
              <a:gd name="T89" fmla="*/ 84364 h 546"/>
              <a:gd name="T90" fmla="*/ 106330 w 601"/>
              <a:gd name="T91" fmla="*/ 63814 h 546"/>
              <a:gd name="T92" fmla="*/ 157339 w 601"/>
              <a:gd name="T93" fmla="*/ 63814 h 546"/>
              <a:gd name="T94" fmla="*/ 157339 w 601"/>
              <a:gd name="T95" fmla="*/ 63814 h 546"/>
              <a:gd name="T96" fmla="*/ 136863 w 601"/>
              <a:gd name="T97" fmla="*/ 84364 h 546"/>
              <a:gd name="T98" fmla="*/ 157339 w 601"/>
              <a:gd name="T99" fmla="*/ 104554 h 546"/>
              <a:gd name="T100" fmla="*/ 177455 w 601"/>
              <a:gd name="T101" fmla="*/ 84364 h 546"/>
              <a:gd name="T102" fmla="*/ 157339 w 601"/>
              <a:gd name="T103" fmla="*/ 63814 h 54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601" h="546">
                <a:moveTo>
                  <a:pt x="572" y="460"/>
                </a:moveTo>
                <a:lnTo>
                  <a:pt x="572" y="460"/>
                </a:lnTo>
                <a:cubicBezTo>
                  <a:pt x="438" y="460"/>
                  <a:pt x="438" y="460"/>
                  <a:pt x="438" y="460"/>
                </a:cubicBezTo>
                <a:cubicBezTo>
                  <a:pt x="226" y="460"/>
                  <a:pt x="226" y="460"/>
                  <a:pt x="226" y="460"/>
                </a:cubicBezTo>
                <a:cubicBezTo>
                  <a:pt x="197" y="460"/>
                  <a:pt x="197" y="460"/>
                  <a:pt x="197" y="460"/>
                </a:cubicBezTo>
                <a:cubicBezTo>
                  <a:pt x="190" y="460"/>
                  <a:pt x="190" y="460"/>
                  <a:pt x="190" y="460"/>
                </a:cubicBezTo>
                <a:cubicBezTo>
                  <a:pt x="113" y="538"/>
                  <a:pt x="113" y="538"/>
                  <a:pt x="113" y="538"/>
                </a:cubicBezTo>
                <a:cubicBezTo>
                  <a:pt x="106" y="545"/>
                  <a:pt x="98" y="545"/>
                  <a:pt x="91" y="545"/>
                </a:cubicBezTo>
                <a:cubicBezTo>
                  <a:pt x="84" y="545"/>
                  <a:pt x="77" y="545"/>
                  <a:pt x="70" y="538"/>
                </a:cubicBezTo>
                <a:lnTo>
                  <a:pt x="70" y="531"/>
                </a:lnTo>
                <a:cubicBezTo>
                  <a:pt x="63" y="531"/>
                  <a:pt x="63" y="531"/>
                  <a:pt x="63" y="531"/>
                </a:cubicBezTo>
                <a:cubicBezTo>
                  <a:pt x="63" y="523"/>
                  <a:pt x="63" y="523"/>
                  <a:pt x="63" y="523"/>
                </a:cubicBezTo>
                <a:lnTo>
                  <a:pt x="63" y="516"/>
                </a:lnTo>
                <a:cubicBezTo>
                  <a:pt x="63" y="460"/>
                  <a:pt x="63" y="460"/>
                  <a:pt x="63" y="460"/>
                </a:cubicBezTo>
                <a:cubicBezTo>
                  <a:pt x="56" y="460"/>
                  <a:pt x="56" y="460"/>
                  <a:pt x="56" y="460"/>
                </a:cubicBezTo>
                <a:cubicBezTo>
                  <a:pt x="28" y="460"/>
                  <a:pt x="28" y="460"/>
                  <a:pt x="28" y="460"/>
                </a:cubicBezTo>
                <a:cubicBezTo>
                  <a:pt x="7" y="460"/>
                  <a:pt x="0" y="446"/>
                  <a:pt x="0" y="432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8"/>
                  <a:pt x="7" y="0"/>
                  <a:pt x="28" y="0"/>
                </a:cubicBezTo>
                <a:cubicBezTo>
                  <a:pt x="572" y="0"/>
                  <a:pt x="572" y="0"/>
                  <a:pt x="572" y="0"/>
                </a:cubicBezTo>
                <a:cubicBezTo>
                  <a:pt x="586" y="0"/>
                  <a:pt x="600" y="8"/>
                  <a:pt x="600" y="29"/>
                </a:cubicBezTo>
                <a:cubicBezTo>
                  <a:pt x="600" y="432"/>
                  <a:pt x="600" y="432"/>
                  <a:pt x="600" y="432"/>
                </a:cubicBezTo>
                <a:cubicBezTo>
                  <a:pt x="600" y="446"/>
                  <a:pt x="586" y="460"/>
                  <a:pt x="572" y="460"/>
                </a:cubicBezTo>
                <a:close/>
                <a:moveTo>
                  <a:pt x="155" y="177"/>
                </a:moveTo>
                <a:lnTo>
                  <a:pt x="155" y="177"/>
                </a:lnTo>
                <a:cubicBezTo>
                  <a:pt x="127" y="177"/>
                  <a:pt x="98" y="205"/>
                  <a:pt x="98" y="234"/>
                </a:cubicBezTo>
                <a:cubicBezTo>
                  <a:pt x="98" y="262"/>
                  <a:pt x="127" y="290"/>
                  <a:pt x="155" y="290"/>
                </a:cubicBezTo>
                <a:cubicBezTo>
                  <a:pt x="190" y="290"/>
                  <a:pt x="211" y="262"/>
                  <a:pt x="211" y="234"/>
                </a:cubicBezTo>
                <a:cubicBezTo>
                  <a:pt x="211" y="205"/>
                  <a:pt x="190" y="177"/>
                  <a:pt x="155" y="177"/>
                </a:cubicBezTo>
                <a:close/>
                <a:moveTo>
                  <a:pt x="296" y="177"/>
                </a:moveTo>
                <a:lnTo>
                  <a:pt x="296" y="177"/>
                </a:lnTo>
                <a:cubicBezTo>
                  <a:pt x="268" y="177"/>
                  <a:pt x="240" y="205"/>
                  <a:pt x="240" y="234"/>
                </a:cubicBezTo>
                <a:cubicBezTo>
                  <a:pt x="240" y="262"/>
                  <a:pt x="268" y="290"/>
                  <a:pt x="296" y="290"/>
                </a:cubicBezTo>
                <a:cubicBezTo>
                  <a:pt x="332" y="290"/>
                  <a:pt x="353" y="262"/>
                  <a:pt x="353" y="234"/>
                </a:cubicBezTo>
                <a:cubicBezTo>
                  <a:pt x="353" y="205"/>
                  <a:pt x="332" y="177"/>
                  <a:pt x="296" y="177"/>
                </a:cubicBezTo>
                <a:close/>
                <a:moveTo>
                  <a:pt x="438" y="177"/>
                </a:moveTo>
                <a:lnTo>
                  <a:pt x="438" y="177"/>
                </a:lnTo>
                <a:cubicBezTo>
                  <a:pt x="409" y="177"/>
                  <a:pt x="381" y="205"/>
                  <a:pt x="381" y="234"/>
                </a:cubicBezTo>
                <a:cubicBezTo>
                  <a:pt x="381" y="262"/>
                  <a:pt x="409" y="290"/>
                  <a:pt x="438" y="290"/>
                </a:cubicBezTo>
                <a:cubicBezTo>
                  <a:pt x="473" y="290"/>
                  <a:pt x="494" y="262"/>
                  <a:pt x="494" y="234"/>
                </a:cubicBezTo>
                <a:cubicBezTo>
                  <a:pt x="494" y="205"/>
                  <a:pt x="473" y="177"/>
                  <a:pt x="438" y="1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矩形 27"/>
          <p:cNvSpPr>
            <a:spLocks noChangeArrowheads="1"/>
          </p:cNvSpPr>
          <p:nvPr/>
        </p:nvSpPr>
        <p:spPr bwMode="auto">
          <a:xfrm>
            <a:off x="1193556" y="2161589"/>
            <a:ext cx="4903646" cy="1418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indent="457200" algn="just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，做最用心的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，为创造价值而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。点击此出编辑文本内容，以表达您的项目详细资料，建议您在展示时采用微软雅黑字体。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ct val="120000"/>
              </a:lnSpc>
              <a:spcBef>
                <a:spcPct val="0"/>
              </a:spcBef>
              <a:buNone/>
            </a:pP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您也可以根据您的实际需求对文档之中的字体、图标、图片进行进一步修改美化，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1" name="Rectangle 21"/>
          <p:cNvSpPr/>
          <p:nvPr/>
        </p:nvSpPr>
        <p:spPr bwMode="auto">
          <a:xfrm>
            <a:off x="1269514" y="1748469"/>
            <a:ext cx="2283528" cy="413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rgbClr val="305B0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panose="020B0606020202050201" pitchFamily="34" charset="0"/>
                <a:sym typeface="Bebas Neue" panose="020B0606020202050201" pitchFamily="34" charset="0"/>
              </a:rPr>
              <a:t>单击添加标题</a:t>
            </a:r>
            <a:endParaRPr lang="en-US" altLang="zh-CN" sz="2000" b="1" dirty="0">
              <a:solidFill>
                <a:srgbClr val="305B0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panose="020B0606020202050201" pitchFamily="34" charset="0"/>
              <a:sym typeface="Bebas Neue" panose="020B0606020202050201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974077" y="2000615"/>
            <a:ext cx="4340219" cy="3577623"/>
            <a:chOff x="6974077" y="2000615"/>
            <a:chExt cx="4340219" cy="3577623"/>
          </a:xfrm>
        </p:grpSpPr>
        <p:pic>
          <p:nvPicPr>
            <p:cNvPr id="18" name="图片 2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6974077" y="2000615"/>
              <a:ext cx="4340219" cy="35776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5" t="2109" r="1989"/>
            <a:stretch>
              <a:fillRect/>
            </a:stretch>
          </p:blipFill>
          <p:spPr>
            <a:xfrm>
              <a:off x="7193280" y="2214882"/>
              <a:ext cx="3881120" cy="2213771"/>
            </a:xfrm>
            <a:custGeom>
              <a:avLst/>
              <a:gdLst>
                <a:gd name="connsiteX0" fmla="*/ 0 w 3881120"/>
                <a:gd name="connsiteY0" fmla="*/ 0 h 2213771"/>
                <a:gd name="connsiteX1" fmla="*/ 3881120 w 3881120"/>
                <a:gd name="connsiteY1" fmla="*/ 0 h 2213771"/>
                <a:gd name="connsiteX2" fmla="*/ 3881120 w 3881120"/>
                <a:gd name="connsiteY2" fmla="*/ 2213771 h 2213771"/>
                <a:gd name="connsiteX3" fmla="*/ 0 w 3881120"/>
                <a:gd name="connsiteY3" fmla="*/ 2213771 h 2213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81120" h="2213771">
                  <a:moveTo>
                    <a:pt x="0" y="0"/>
                  </a:moveTo>
                  <a:lnTo>
                    <a:pt x="3881120" y="0"/>
                  </a:lnTo>
                  <a:lnTo>
                    <a:pt x="3881120" y="2213771"/>
                  </a:lnTo>
                  <a:lnTo>
                    <a:pt x="0" y="2213771"/>
                  </a:lnTo>
                  <a:close/>
                </a:path>
              </a:pathLst>
            </a:custGeom>
          </p:spPr>
        </p:pic>
      </p:grpSp>
      <p:sp>
        <p:nvSpPr>
          <p:cNvPr id="17" name="Text Placeholder 2"/>
          <p:cNvSpPr txBox="1"/>
          <p:nvPr/>
        </p:nvSpPr>
        <p:spPr>
          <a:xfrm>
            <a:off x="720011" y="176631"/>
            <a:ext cx="2878940" cy="51433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en-US" altLang="zh-CN" sz="2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Elbow Connector 35"/>
          <p:cNvCxnSpPr/>
          <p:nvPr/>
        </p:nvCxnSpPr>
        <p:spPr>
          <a:xfrm flipV="1">
            <a:off x="7376164" y="2331077"/>
            <a:ext cx="674353" cy="501865"/>
          </a:xfrm>
          <a:prstGeom prst="bentConnector3">
            <a:avLst>
              <a:gd name="adj1" fmla="val 50000"/>
            </a:avLst>
          </a:prstGeom>
          <a:ln w="12700">
            <a:solidFill>
              <a:srgbClr val="44810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Elbow Connector 92"/>
          <p:cNvCxnSpPr/>
          <p:nvPr/>
        </p:nvCxnSpPr>
        <p:spPr>
          <a:xfrm flipH="1" flipV="1">
            <a:off x="4130225" y="2331077"/>
            <a:ext cx="674353" cy="501865"/>
          </a:xfrm>
          <a:prstGeom prst="bentConnector3">
            <a:avLst>
              <a:gd name="adj1" fmla="val 50000"/>
            </a:avLst>
          </a:prstGeom>
          <a:ln w="12700">
            <a:solidFill>
              <a:srgbClr val="305B0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Elbow Connector 150"/>
          <p:cNvCxnSpPr/>
          <p:nvPr/>
        </p:nvCxnSpPr>
        <p:spPr>
          <a:xfrm flipH="1">
            <a:off x="4130225" y="4560272"/>
            <a:ext cx="674353" cy="501865"/>
          </a:xfrm>
          <a:prstGeom prst="bentConnector3">
            <a:avLst>
              <a:gd name="adj1" fmla="val 50000"/>
            </a:avLst>
          </a:prstGeom>
          <a:ln w="12700">
            <a:solidFill>
              <a:srgbClr val="44810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Elbow Connector 207"/>
          <p:cNvCxnSpPr/>
          <p:nvPr/>
        </p:nvCxnSpPr>
        <p:spPr>
          <a:xfrm>
            <a:off x="7392611" y="4560272"/>
            <a:ext cx="674353" cy="501865"/>
          </a:xfrm>
          <a:prstGeom prst="bentConnector3">
            <a:avLst>
              <a:gd name="adj1" fmla="val 50000"/>
            </a:avLst>
          </a:prstGeom>
          <a:ln w="12700">
            <a:solidFill>
              <a:srgbClr val="305B0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 5"/>
          <p:cNvSpPr/>
          <p:nvPr/>
        </p:nvSpPr>
        <p:spPr bwMode="auto">
          <a:xfrm>
            <a:off x="6109068" y="2154360"/>
            <a:ext cx="1737346" cy="1774352"/>
          </a:xfrm>
          <a:custGeom>
            <a:avLst/>
            <a:gdLst>
              <a:gd name="T0" fmla="*/ 0 w 376"/>
              <a:gd name="T1" fmla="*/ 109 h 384"/>
              <a:gd name="T2" fmla="*/ 0 w 376"/>
              <a:gd name="T3" fmla="*/ 0 h 384"/>
              <a:gd name="T4" fmla="*/ 337 w 376"/>
              <a:gd name="T5" fmla="*/ 336 h 384"/>
              <a:gd name="T6" fmla="*/ 376 w 376"/>
              <a:gd name="T7" fmla="*/ 336 h 384"/>
              <a:gd name="T8" fmla="*/ 285 w 376"/>
              <a:gd name="T9" fmla="*/ 384 h 384"/>
              <a:gd name="T10" fmla="*/ 194 w 376"/>
              <a:gd name="T11" fmla="*/ 336 h 384"/>
              <a:gd name="T12" fmla="*/ 232 w 376"/>
              <a:gd name="T13" fmla="*/ 336 h 384"/>
              <a:gd name="T14" fmla="*/ 2 w 376"/>
              <a:gd name="T15" fmla="*/ 109 h 384"/>
              <a:gd name="T16" fmla="*/ 0 w 376"/>
              <a:gd name="T17" fmla="*/ 109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6" h="384">
                <a:moveTo>
                  <a:pt x="0" y="109"/>
                </a:moveTo>
                <a:cubicBezTo>
                  <a:pt x="0" y="0"/>
                  <a:pt x="0" y="0"/>
                  <a:pt x="0" y="0"/>
                </a:cubicBezTo>
                <a:cubicBezTo>
                  <a:pt x="186" y="0"/>
                  <a:pt x="336" y="150"/>
                  <a:pt x="337" y="336"/>
                </a:cubicBezTo>
                <a:cubicBezTo>
                  <a:pt x="376" y="336"/>
                  <a:pt x="376" y="336"/>
                  <a:pt x="376" y="336"/>
                </a:cubicBezTo>
                <a:cubicBezTo>
                  <a:pt x="285" y="384"/>
                  <a:pt x="285" y="384"/>
                  <a:pt x="285" y="384"/>
                </a:cubicBezTo>
                <a:cubicBezTo>
                  <a:pt x="194" y="336"/>
                  <a:pt x="194" y="336"/>
                  <a:pt x="194" y="336"/>
                </a:cubicBezTo>
                <a:cubicBezTo>
                  <a:pt x="232" y="336"/>
                  <a:pt x="232" y="336"/>
                  <a:pt x="232" y="336"/>
                </a:cubicBezTo>
                <a:cubicBezTo>
                  <a:pt x="230" y="210"/>
                  <a:pt x="128" y="109"/>
                  <a:pt x="2" y="109"/>
                </a:cubicBezTo>
                <a:cubicBezTo>
                  <a:pt x="1" y="109"/>
                  <a:pt x="1" y="109"/>
                  <a:pt x="0" y="109"/>
                </a:cubicBezTo>
                <a:close/>
              </a:path>
            </a:pathLst>
          </a:custGeom>
          <a:solidFill>
            <a:srgbClr val="4481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4" name="Freeform 6"/>
          <p:cNvSpPr/>
          <p:nvPr/>
        </p:nvSpPr>
        <p:spPr bwMode="auto">
          <a:xfrm>
            <a:off x="4552859" y="1965433"/>
            <a:ext cx="1778248" cy="1747084"/>
          </a:xfrm>
          <a:custGeom>
            <a:avLst/>
            <a:gdLst>
              <a:gd name="T0" fmla="*/ 337 w 385"/>
              <a:gd name="T1" fmla="*/ 41 h 378"/>
              <a:gd name="T2" fmla="*/ 0 w 385"/>
              <a:gd name="T3" fmla="*/ 378 h 378"/>
              <a:gd name="T4" fmla="*/ 105 w 385"/>
              <a:gd name="T5" fmla="*/ 378 h 378"/>
              <a:gd name="T6" fmla="*/ 335 w 385"/>
              <a:gd name="T7" fmla="*/ 150 h 378"/>
              <a:gd name="T8" fmla="*/ 337 w 385"/>
              <a:gd name="T9" fmla="*/ 150 h 378"/>
              <a:gd name="T10" fmla="*/ 337 w 385"/>
              <a:gd name="T11" fmla="*/ 182 h 378"/>
              <a:gd name="T12" fmla="*/ 385 w 385"/>
              <a:gd name="T13" fmla="*/ 91 h 378"/>
              <a:gd name="T14" fmla="*/ 337 w 385"/>
              <a:gd name="T15" fmla="*/ 0 h 378"/>
              <a:gd name="T16" fmla="*/ 337 w 385"/>
              <a:gd name="T17" fmla="*/ 41 h 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85" h="378">
                <a:moveTo>
                  <a:pt x="337" y="41"/>
                </a:moveTo>
                <a:cubicBezTo>
                  <a:pt x="151" y="41"/>
                  <a:pt x="0" y="192"/>
                  <a:pt x="0" y="378"/>
                </a:cubicBezTo>
                <a:cubicBezTo>
                  <a:pt x="105" y="378"/>
                  <a:pt x="105" y="378"/>
                  <a:pt x="105" y="378"/>
                </a:cubicBezTo>
                <a:cubicBezTo>
                  <a:pt x="106" y="252"/>
                  <a:pt x="209" y="150"/>
                  <a:pt x="335" y="150"/>
                </a:cubicBezTo>
                <a:cubicBezTo>
                  <a:pt x="335" y="150"/>
                  <a:pt x="336" y="150"/>
                  <a:pt x="337" y="150"/>
                </a:cubicBezTo>
                <a:cubicBezTo>
                  <a:pt x="337" y="182"/>
                  <a:pt x="337" y="182"/>
                  <a:pt x="337" y="182"/>
                </a:cubicBezTo>
                <a:cubicBezTo>
                  <a:pt x="385" y="91"/>
                  <a:pt x="385" y="91"/>
                  <a:pt x="385" y="91"/>
                </a:cubicBezTo>
                <a:cubicBezTo>
                  <a:pt x="337" y="0"/>
                  <a:pt x="337" y="0"/>
                  <a:pt x="337" y="0"/>
                </a:cubicBezTo>
                <a:lnTo>
                  <a:pt x="337" y="41"/>
                </a:lnTo>
                <a:close/>
              </a:path>
            </a:pathLst>
          </a:custGeom>
          <a:solidFill>
            <a:srgbClr val="305B0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5" name="Freeform 7"/>
          <p:cNvSpPr/>
          <p:nvPr/>
        </p:nvSpPr>
        <p:spPr bwMode="auto">
          <a:xfrm>
            <a:off x="4367828" y="3494375"/>
            <a:ext cx="1741240" cy="1770457"/>
          </a:xfrm>
          <a:custGeom>
            <a:avLst/>
            <a:gdLst>
              <a:gd name="T0" fmla="*/ 0 w 377"/>
              <a:gd name="T1" fmla="*/ 49 h 383"/>
              <a:gd name="T2" fmla="*/ 40 w 377"/>
              <a:gd name="T3" fmla="*/ 49 h 383"/>
              <a:gd name="T4" fmla="*/ 377 w 377"/>
              <a:gd name="T5" fmla="*/ 383 h 383"/>
              <a:gd name="T6" fmla="*/ 377 w 377"/>
              <a:gd name="T7" fmla="*/ 275 h 383"/>
              <a:gd name="T8" fmla="*/ 375 w 377"/>
              <a:gd name="T9" fmla="*/ 275 h 383"/>
              <a:gd name="T10" fmla="*/ 145 w 377"/>
              <a:gd name="T11" fmla="*/ 49 h 383"/>
              <a:gd name="T12" fmla="*/ 182 w 377"/>
              <a:gd name="T13" fmla="*/ 49 h 383"/>
              <a:gd name="T14" fmla="*/ 91 w 377"/>
              <a:gd name="T15" fmla="*/ 0 h 383"/>
              <a:gd name="T16" fmla="*/ 0 w 377"/>
              <a:gd name="T17" fmla="*/ 49 h 3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7" h="383">
                <a:moveTo>
                  <a:pt x="0" y="49"/>
                </a:moveTo>
                <a:cubicBezTo>
                  <a:pt x="40" y="49"/>
                  <a:pt x="40" y="49"/>
                  <a:pt x="40" y="49"/>
                </a:cubicBezTo>
                <a:cubicBezTo>
                  <a:pt x="41" y="234"/>
                  <a:pt x="192" y="383"/>
                  <a:pt x="377" y="383"/>
                </a:cubicBezTo>
                <a:cubicBezTo>
                  <a:pt x="377" y="275"/>
                  <a:pt x="377" y="275"/>
                  <a:pt x="377" y="275"/>
                </a:cubicBezTo>
                <a:cubicBezTo>
                  <a:pt x="376" y="275"/>
                  <a:pt x="376" y="275"/>
                  <a:pt x="375" y="275"/>
                </a:cubicBezTo>
                <a:cubicBezTo>
                  <a:pt x="249" y="275"/>
                  <a:pt x="147" y="174"/>
                  <a:pt x="145" y="49"/>
                </a:cubicBezTo>
                <a:cubicBezTo>
                  <a:pt x="182" y="49"/>
                  <a:pt x="182" y="49"/>
                  <a:pt x="182" y="49"/>
                </a:cubicBezTo>
                <a:cubicBezTo>
                  <a:pt x="91" y="0"/>
                  <a:pt x="91" y="0"/>
                  <a:pt x="91" y="0"/>
                </a:cubicBezTo>
                <a:lnTo>
                  <a:pt x="0" y="49"/>
                </a:lnTo>
                <a:close/>
              </a:path>
            </a:pathLst>
          </a:custGeom>
          <a:solidFill>
            <a:srgbClr val="4481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6" name="Freeform 8"/>
          <p:cNvSpPr/>
          <p:nvPr/>
        </p:nvSpPr>
        <p:spPr bwMode="auto">
          <a:xfrm>
            <a:off x="5887031" y="3794321"/>
            <a:ext cx="1774352" cy="1636065"/>
          </a:xfrm>
          <a:custGeom>
            <a:avLst/>
            <a:gdLst>
              <a:gd name="T0" fmla="*/ 48 w 384"/>
              <a:gd name="T1" fmla="*/ 318 h 354"/>
              <a:gd name="T2" fmla="*/ 384 w 384"/>
              <a:gd name="T3" fmla="*/ 2 h 354"/>
              <a:gd name="T4" fmla="*/ 333 w 384"/>
              <a:gd name="T5" fmla="*/ 29 h 354"/>
              <a:gd name="T6" fmla="*/ 279 w 384"/>
              <a:gd name="T7" fmla="*/ 0 h 354"/>
              <a:gd name="T8" fmla="*/ 50 w 384"/>
              <a:gd name="T9" fmla="*/ 210 h 354"/>
              <a:gd name="T10" fmla="*/ 48 w 384"/>
              <a:gd name="T11" fmla="*/ 210 h 354"/>
              <a:gd name="T12" fmla="*/ 48 w 384"/>
              <a:gd name="T13" fmla="*/ 172 h 354"/>
              <a:gd name="T14" fmla="*/ 0 w 384"/>
              <a:gd name="T15" fmla="*/ 263 h 354"/>
              <a:gd name="T16" fmla="*/ 48 w 384"/>
              <a:gd name="T17" fmla="*/ 354 h 354"/>
              <a:gd name="T18" fmla="*/ 48 w 384"/>
              <a:gd name="T19" fmla="*/ 318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354">
                <a:moveTo>
                  <a:pt x="48" y="318"/>
                </a:moveTo>
                <a:cubicBezTo>
                  <a:pt x="227" y="318"/>
                  <a:pt x="374" y="178"/>
                  <a:pt x="384" y="2"/>
                </a:cubicBezTo>
                <a:cubicBezTo>
                  <a:pt x="333" y="29"/>
                  <a:pt x="333" y="29"/>
                  <a:pt x="333" y="29"/>
                </a:cubicBezTo>
                <a:cubicBezTo>
                  <a:pt x="279" y="0"/>
                  <a:pt x="279" y="0"/>
                  <a:pt x="279" y="0"/>
                </a:cubicBezTo>
                <a:cubicBezTo>
                  <a:pt x="268" y="118"/>
                  <a:pt x="170" y="210"/>
                  <a:pt x="50" y="210"/>
                </a:cubicBezTo>
                <a:cubicBezTo>
                  <a:pt x="49" y="210"/>
                  <a:pt x="49" y="210"/>
                  <a:pt x="48" y="210"/>
                </a:cubicBezTo>
                <a:cubicBezTo>
                  <a:pt x="48" y="172"/>
                  <a:pt x="48" y="172"/>
                  <a:pt x="48" y="172"/>
                </a:cubicBezTo>
                <a:cubicBezTo>
                  <a:pt x="0" y="263"/>
                  <a:pt x="0" y="263"/>
                  <a:pt x="0" y="263"/>
                </a:cubicBezTo>
                <a:cubicBezTo>
                  <a:pt x="48" y="354"/>
                  <a:pt x="48" y="354"/>
                  <a:pt x="48" y="354"/>
                </a:cubicBezTo>
                <a:lnTo>
                  <a:pt x="48" y="318"/>
                </a:lnTo>
                <a:close/>
              </a:path>
            </a:pathLst>
          </a:custGeom>
          <a:solidFill>
            <a:srgbClr val="305B0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80" name="Text Box 6"/>
          <p:cNvSpPr txBox="1">
            <a:spLocks noChangeArrowheads="1"/>
          </p:cNvSpPr>
          <p:nvPr/>
        </p:nvSpPr>
        <p:spPr bwMode="auto">
          <a:xfrm>
            <a:off x="4846550" y="2440704"/>
            <a:ext cx="55335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 sz="4800" b="1" dirty="0">
                <a:solidFill>
                  <a:schemeClr val="bg1"/>
                </a:solidFill>
                <a:latin typeface="Fira Sans Medium Italic" panose="00000600000000000000" pitchFamily="50" charset="0"/>
                <a:ea typeface="Fira Sans Medium Italic" panose="00000600000000000000" pitchFamily="50" charset="0"/>
              </a:rPr>
              <a:t>S</a:t>
            </a:r>
            <a:endParaRPr lang="en-US" altLang="zh-CN" sz="4800" b="1" dirty="0">
              <a:solidFill>
                <a:schemeClr val="bg1"/>
              </a:solidFill>
              <a:latin typeface="Fira Sans Medium Italic" panose="00000600000000000000" pitchFamily="50" charset="0"/>
              <a:ea typeface="Fira Sans Medium Italic" panose="00000600000000000000" pitchFamily="50" charset="0"/>
            </a:endParaRPr>
          </a:p>
        </p:txBody>
      </p:sp>
      <p:sp>
        <p:nvSpPr>
          <p:cNvPr id="281" name="Text Box 6"/>
          <p:cNvSpPr txBox="1">
            <a:spLocks noChangeArrowheads="1"/>
          </p:cNvSpPr>
          <p:nvPr/>
        </p:nvSpPr>
        <p:spPr bwMode="auto">
          <a:xfrm>
            <a:off x="6761793" y="2440704"/>
            <a:ext cx="55335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 sz="4800" b="1" dirty="0">
                <a:solidFill>
                  <a:schemeClr val="bg1"/>
                </a:solidFill>
                <a:latin typeface="Fira Sans Medium Italic" panose="00000600000000000000" pitchFamily="50" charset="0"/>
                <a:ea typeface="Fira Sans Medium Italic" panose="00000600000000000000" pitchFamily="50" charset="0"/>
              </a:rPr>
              <a:t>W</a:t>
            </a:r>
            <a:endParaRPr lang="en-US" altLang="zh-CN" sz="4800" b="1" dirty="0">
              <a:solidFill>
                <a:schemeClr val="bg1"/>
              </a:solidFill>
              <a:latin typeface="Fira Sans Medium Italic" panose="00000600000000000000" pitchFamily="50" charset="0"/>
              <a:ea typeface="Fira Sans Medium Italic" panose="00000600000000000000" pitchFamily="50" charset="0"/>
            </a:endParaRPr>
          </a:p>
        </p:txBody>
      </p:sp>
      <p:sp>
        <p:nvSpPr>
          <p:cNvPr id="282" name="Text Box 6"/>
          <p:cNvSpPr txBox="1">
            <a:spLocks noChangeArrowheads="1"/>
          </p:cNvSpPr>
          <p:nvPr/>
        </p:nvSpPr>
        <p:spPr bwMode="auto">
          <a:xfrm>
            <a:off x="6782000" y="4215056"/>
            <a:ext cx="55335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 sz="4800" b="1" dirty="0">
                <a:solidFill>
                  <a:schemeClr val="bg1"/>
                </a:solidFill>
                <a:latin typeface="Fira Sans Medium Italic" panose="00000600000000000000" pitchFamily="50" charset="0"/>
                <a:ea typeface="Fira Sans Medium Italic" panose="00000600000000000000" pitchFamily="50" charset="0"/>
              </a:rPr>
              <a:t>O</a:t>
            </a:r>
            <a:endParaRPr lang="en-US" altLang="zh-CN" sz="4800" b="1" dirty="0">
              <a:solidFill>
                <a:schemeClr val="bg1"/>
              </a:solidFill>
              <a:latin typeface="Fira Sans Medium Italic" panose="00000600000000000000" pitchFamily="50" charset="0"/>
              <a:ea typeface="Fira Sans Medium Italic" panose="00000600000000000000" pitchFamily="50" charset="0"/>
            </a:endParaRPr>
          </a:p>
        </p:txBody>
      </p:sp>
      <p:sp>
        <p:nvSpPr>
          <p:cNvPr id="283" name="Text Box 6"/>
          <p:cNvSpPr txBox="1">
            <a:spLocks noChangeArrowheads="1"/>
          </p:cNvSpPr>
          <p:nvPr/>
        </p:nvSpPr>
        <p:spPr bwMode="auto">
          <a:xfrm>
            <a:off x="4850751" y="4215056"/>
            <a:ext cx="55335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 sz="4800" b="1" dirty="0">
                <a:solidFill>
                  <a:schemeClr val="bg1"/>
                </a:solidFill>
                <a:latin typeface="Fira Sans Medium Italic" panose="00000600000000000000" pitchFamily="50" charset="0"/>
                <a:ea typeface="Fira Sans Medium Italic" panose="00000600000000000000" pitchFamily="50" charset="0"/>
              </a:rPr>
              <a:t>T</a:t>
            </a:r>
            <a:endParaRPr lang="en-US" altLang="zh-CN" sz="4800" b="1" dirty="0">
              <a:solidFill>
                <a:schemeClr val="bg1"/>
              </a:solidFill>
              <a:latin typeface="Fira Sans Medium Italic" panose="00000600000000000000" pitchFamily="50" charset="0"/>
              <a:ea typeface="Fira Sans Medium Italic" panose="00000600000000000000" pitchFamily="50" charset="0"/>
            </a:endParaRPr>
          </a:p>
        </p:txBody>
      </p:sp>
      <p:sp>
        <p:nvSpPr>
          <p:cNvPr id="95" name="Oval 94"/>
          <p:cNvSpPr/>
          <p:nvPr/>
        </p:nvSpPr>
        <p:spPr>
          <a:xfrm flipH="1">
            <a:off x="3609569" y="2093639"/>
            <a:ext cx="474876" cy="474876"/>
          </a:xfrm>
          <a:prstGeom prst="ellipse">
            <a:avLst/>
          </a:prstGeom>
          <a:solidFill>
            <a:srgbClr val="305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84" name="Freeform 2"/>
          <p:cNvSpPr>
            <a:spLocks noChangeArrowheads="1"/>
          </p:cNvSpPr>
          <p:nvPr/>
        </p:nvSpPr>
        <p:spPr bwMode="auto">
          <a:xfrm>
            <a:off x="3709128" y="2187344"/>
            <a:ext cx="284246" cy="284246"/>
          </a:xfrm>
          <a:custGeom>
            <a:avLst/>
            <a:gdLst>
              <a:gd name="T0" fmla="*/ 3437 w 6844"/>
              <a:gd name="T1" fmla="*/ 1719 h 6844"/>
              <a:gd name="T2" fmla="*/ 3437 w 6844"/>
              <a:gd name="T3" fmla="*/ 2875 h 6844"/>
              <a:gd name="T4" fmla="*/ 3437 w 6844"/>
              <a:gd name="T5" fmla="*/ 1719 h 6844"/>
              <a:gd name="T6" fmla="*/ 6843 w 6844"/>
              <a:gd name="T7" fmla="*/ 188 h 6844"/>
              <a:gd name="T8" fmla="*/ 5437 w 6844"/>
              <a:gd name="T9" fmla="*/ 2375 h 6844"/>
              <a:gd name="T10" fmla="*/ 5124 w 6844"/>
              <a:gd name="T11" fmla="*/ 1250 h 6844"/>
              <a:gd name="T12" fmla="*/ 5093 w 6844"/>
              <a:gd name="T13" fmla="*/ 2719 h 6844"/>
              <a:gd name="T14" fmla="*/ 4437 w 6844"/>
              <a:gd name="T15" fmla="*/ 3749 h 6844"/>
              <a:gd name="T16" fmla="*/ 5218 w 6844"/>
              <a:gd name="T17" fmla="*/ 4562 h 6844"/>
              <a:gd name="T18" fmla="*/ 5218 w 6844"/>
              <a:gd name="T19" fmla="*/ 4593 h 6844"/>
              <a:gd name="T20" fmla="*/ 5124 w 6844"/>
              <a:gd name="T21" fmla="*/ 6624 h 6844"/>
              <a:gd name="T22" fmla="*/ 4812 w 6844"/>
              <a:gd name="T23" fmla="*/ 6843 h 6844"/>
              <a:gd name="T24" fmla="*/ 4812 w 6844"/>
              <a:gd name="T25" fmla="*/ 5093 h 6844"/>
              <a:gd name="T26" fmla="*/ 2594 w 6844"/>
              <a:gd name="T27" fmla="*/ 5812 h 6844"/>
              <a:gd name="T28" fmla="*/ 2438 w 6844"/>
              <a:gd name="T29" fmla="*/ 5968 h 6844"/>
              <a:gd name="T30" fmla="*/ 875 w 6844"/>
              <a:gd name="T31" fmla="*/ 6843 h 6844"/>
              <a:gd name="T32" fmla="*/ 719 w 6844"/>
              <a:gd name="T33" fmla="*/ 6312 h 6844"/>
              <a:gd name="T34" fmla="*/ 2844 w 6844"/>
              <a:gd name="T35" fmla="*/ 4562 h 6844"/>
              <a:gd name="T36" fmla="*/ 1782 w 6844"/>
              <a:gd name="T37" fmla="*/ 2750 h 6844"/>
              <a:gd name="T38" fmla="*/ 1719 w 6844"/>
              <a:gd name="T39" fmla="*/ 2594 h 6844"/>
              <a:gd name="T40" fmla="*/ 1250 w 6844"/>
              <a:gd name="T41" fmla="*/ 1313 h 6844"/>
              <a:gd name="T42" fmla="*/ 407 w 6844"/>
              <a:gd name="T43" fmla="*/ 2563 h 6844"/>
              <a:gd name="T44" fmla="*/ 1032 w 6844"/>
              <a:gd name="T45" fmla="*/ 32 h 6844"/>
              <a:gd name="T46" fmla="*/ 1813 w 6844"/>
              <a:gd name="T47" fmla="*/ 938 h 6844"/>
              <a:gd name="T48" fmla="*/ 2157 w 6844"/>
              <a:gd name="T49" fmla="*/ 907 h 6844"/>
              <a:gd name="T50" fmla="*/ 4718 w 6844"/>
              <a:gd name="T51" fmla="*/ 907 h 6844"/>
              <a:gd name="T52" fmla="*/ 5031 w 6844"/>
              <a:gd name="T53" fmla="*/ 938 h 6844"/>
              <a:gd name="T54" fmla="*/ 5812 w 6844"/>
              <a:gd name="T55" fmla="*/ 0 h 6844"/>
              <a:gd name="T56" fmla="*/ 4562 w 6844"/>
              <a:gd name="T57" fmla="*/ 1188 h 6844"/>
              <a:gd name="T58" fmla="*/ 3437 w 6844"/>
              <a:gd name="T59" fmla="*/ 1157 h 6844"/>
              <a:gd name="T60" fmla="*/ 2282 w 6844"/>
              <a:gd name="T61" fmla="*/ 2469 h 6844"/>
              <a:gd name="T62" fmla="*/ 3718 w 6844"/>
              <a:gd name="T63" fmla="*/ 3157 h 6844"/>
              <a:gd name="T64" fmla="*/ 4562 w 6844"/>
              <a:gd name="T65" fmla="*/ 1188 h 6844"/>
              <a:gd name="T66" fmla="*/ 4562 w 6844"/>
              <a:gd name="T67" fmla="*/ 1188 h 6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844" h="6844">
                <a:moveTo>
                  <a:pt x="3437" y="1719"/>
                </a:moveTo>
                <a:lnTo>
                  <a:pt x="3437" y="1719"/>
                </a:lnTo>
                <a:cubicBezTo>
                  <a:pt x="3749" y="1719"/>
                  <a:pt x="3999" y="2000"/>
                  <a:pt x="3999" y="2313"/>
                </a:cubicBezTo>
                <a:cubicBezTo>
                  <a:pt x="3999" y="2625"/>
                  <a:pt x="3749" y="2875"/>
                  <a:pt x="3437" y="2875"/>
                </a:cubicBezTo>
                <a:cubicBezTo>
                  <a:pt x="3125" y="2875"/>
                  <a:pt x="2844" y="2625"/>
                  <a:pt x="2844" y="2313"/>
                </a:cubicBezTo>
                <a:cubicBezTo>
                  <a:pt x="2844" y="2000"/>
                  <a:pt x="3125" y="1719"/>
                  <a:pt x="3437" y="1719"/>
                </a:cubicBezTo>
                <a:close/>
                <a:moveTo>
                  <a:pt x="6843" y="188"/>
                </a:moveTo>
                <a:lnTo>
                  <a:pt x="6843" y="188"/>
                </a:lnTo>
                <a:cubicBezTo>
                  <a:pt x="6437" y="2532"/>
                  <a:pt x="6437" y="2532"/>
                  <a:pt x="6437" y="2532"/>
                </a:cubicBezTo>
                <a:cubicBezTo>
                  <a:pt x="5437" y="2375"/>
                  <a:pt x="5437" y="2375"/>
                  <a:pt x="5437" y="2375"/>
                </a:cubicBezTo>
                <a:cubicBezTo>
                  <a:pt x="5593" y="1282"/>
                  <a:pt x="5593" y="1282"/>
                  <a:pt x="5593" y="1282"/>
                </a:cubicBezTo>
                <a:cubicBezTo>
                  <a:pt x="5468" y="1282"/>
                  <a:pt x="5312" y="1250"/>
                  <a:pt x="5124" y="1250"/>
                </a:cubicBezTo>
                <a:cubicBezTo>
                  <a:pt x="5124" y="2594"/>
                  <a:pt x="5124" y="2594"/>
                  <a:pt x="5124" y="2594"/>
                </a:cubicBezTo>
                <a:cubicBezTo>
                  <a:pt x="5124" y="2625"/>
                  <a:pt x="5124" y="2688"/>
                  <a:pt x="5093" y="2719"/>
                </a:cubicBezTo>
                <a:lnTo>
                  <a:pt x="5093" y="2750"/>
                </a:lnTo>
                <a:cubicBezTo>
                  <a:pt x="4437" y="3749"/>
                  <a:pt x="4437" y="3749"/>
                  <a:pt x="4437" y="3749"/>
                </a:cubicBezTo>
                <a:cubicBezTo>
                  <a:pt x="4249" y="4281"/>
                  <a:pt x="4249" y="4281"/>
                  <a:pt x="4249" y="4281"/>
                </a:cubicBezTo>
                <a:cubicBezTo>
                  <a:pt x="5218" y="4562"/>
                  <a:pt x="5218" y="4562"/>
                  <a:pt x="5218" y="4562"/>
                </a:cubicBezTo>
                <a:cubicBezTo>
                  <a:pt x="5218" y="4562"/>
                  <a:pt x="5218" y="4562"/>
                  <a:pt x="5187" y="4593"/>
                </a:cubicBezTo>
                <a:cubicBezTo>
                  <a:pt x="5218" y="4593"/>
                  <a:pt x="5218" y="4593"/>
                  <a:pt x="5218" y="4593"/>
                </a:cubicBezTo>
                <a:cubicBezTo>
                  <a:pt x="5343" y="4624"/>
                  <a:pt x="5437" y="4749"/>
                  <a:pt x="5406" y="4906"/>
                </a:cubicBezTo>
                <a:cubicBezTo>
                  <a:pt x="5124" y="6624"/>
                  <a:pt x="5124" y="6624"/>
                  <a:pt x="5124" y="6624"/>
                </a:cubicBezTo>
                <a:cubicBezTo>
                  <a:pt x="5093" y="6749"/>
                  <a:pt x="4999" y="6843"/>
                  <a:pt x="4843" y="6843"/>
                </a:cubicBezTo>
                <a:lnTo>
                  <a:pt x="4812" y="6843"/>
                </a:lnTo>
                <a:cubicBezTo>
                  <a:pt x="4656" y="6812"/>
                  <a:pt x="4531" y="6687"/>
                  <a:pt x="4562" y="6531"/>
                </a:cubicBezTo>
                <a:cubicBezTo>
                  <a:pt x="4812" y="5093"/>
                  <a:pt x="4812" y="5093"/>
                  <a:pt x="4812" y="5093"/>
                </a:cubicBezTo>
                <a:cubicBezTo>
                  <a:pt x="3531" y="5124"/>
                  <a:pt x="3531" y="5124"/>
                  <a:pt x="3531" y="5124"/>
                </a:cubicBezTo>
                <a:cubicBezTo>
                  <a:pt x="2594" y="5812"/>
                  <a:pt x="2594" y="5812"/>
                  <a:pt x="2594" y="5812"/>
                </a:cubicBezTo>
                <a:cubicBezTo>
                  <a:pt x="2500" y="5906"/>
                  <a:pt x="2500" y="5906"/>
                  <a:pt x="2500" y="5906"/>
                </a:cubicBezTo>
                <a:cubicBezTo>
                  <a:pt x="2469" y="5937"/>
                  <a:pt x="2469" y="5937"/>
                  <a:pt x="2438" y="5968"/>
                </a:cubicBezTo>
                <a:cubicBezTo>
                  <a:pt x="1000" y="6812"/>
                  <a:pt x="1000" y="6812"/>
                  <a:pt x="1000" y="6812"/>
                </a:cubicBezTo>
                <a:cubicBezTo>
                  <a:pt x="969" y="6843"/>
                  <a:pt x="907" y="6843"/>
                  <a:pt x="875" y="6843"/>
                </a:cubicBezTo>
                <a:cubicBezTo>
                  <a:pt x="782" y="6843"/>
                  <a:pt x="688" y="6812"/>
                  <a:pt x="625" y="6718"/>
                </a:cubicBezTo>
                <a:cubicBezTo>
                  <a:pt x="532" y="6562"/>
                  <a:pt x="594" y="6406"/>
                  <a:pt x="719" y="6312"/>
                </a:cubicBezTo>
                <a:cubicBezTo>
                  <a:pt x="1969" y="5562"/>
                  <a:pt x="1969" y="5562"/>
                  <a:pt x="1969" y="5562"/>
                </a:cubicBezTo>
                <a:cubicBezTo>
                  <a:pt x="2844" y="4562"/>
                  <a:pt x="2844" y="4562"/>
                  <a:pt x="2844" y="4562"/>
                </a:cubicBezTo>
                <a:cubicBezTo>
                  <a:pt x="2563" y="3718"/>
                  <a:pt x="2563" y="3718"/>
                  <a:pt x="2563" y="3718"/>
                </a:cubicBezTo>
                <a:cubicBezTo>
                  <a:pt x="1782" y="2750"/>
                  <a:pt x="1782" y="2750"/>
                  <a:pt x="1782" y="2750"/>
                </a:cubicBezTo>
                <a:lnTo>
                  <a:pt x="1782" y="2750"/>
                </a:lnTo>
                <a:cubicBezTo>
                  <a:pt x="1750" y="2688"/>
                  <a:pt x="1719" y="2657"/>
                  <a:pt x="1719" y="2594"/>
                </a:cubicBezTo>
                <a:cubicBezTo>
                  <a:pt x="1719" y="1250"/>
                  <a:pt x="1719" y="1250"/>
                  <a:pt x="1719" y="1250"/>
                </a:cubicBezTo>
                <a:cubicBezTo>
                  <a:pt x="1532" y="1250"/>
                  <a:pt x="1375" y="1282"/>
                  <a:pt x="1250" y="1313"/>
                </a:cubicBezTo>
                <a:cubicBezTo>
                  <a:pt x="1407" y="2375"/>
                  <a:pt x="1407" y="2375"/>
                  <a:pt x="1407" y="2375"/>
                </a:cubicBezTo>
                <a:cubicBezTo>
                  <a:pt x="407" y="2563"/>
                  <a:pt x="407" y="2563"/>
                  <a:pt x="407" y="2563"/>
                </a:cubicBezTo>
                <a:cubicBezTo>
                  <a:pt x="0" y="188"/>
                  <a:pt x="0" y="188"/>
                  <a:pt x="0" y="188"/>
                </a:cubicBezTo>
                <a:cubicBezTo>
                  <a:pt x="1032" y="32"/>
                  <a:pt x="1032" y="32"/>
                  <a:pt x="1032" y="32"/>
                </a:cubicBezTo>
                <a:cubicBezTo>
                  <a:pt x="1188" y="1032"/>
                  <a:pt x="1188" y="1032"/>
                  <a:pt x="1188" y="1032"/>
                </a:cubicBezTo>
                <a:cubicBezTo>
                  <a:pt x="1375" y="1000"/>
                  <a:pt x="1594" y="969"/>
                  <a:pt x="1813" y="938"/>
                </a:cubicBezTo>
                <a:cubicBezTo>
                  <a:pt x="1875" y="907"/>
                  <a:pt x="1938" y="875"/>
                  <a:pt x="2000" y="875"/>
                </a:cubicBezTo>
                <a:cubicBezTo>
                  <a:pt x="2063" y="875"/>
                  <a:pt x="2094" y="907"/>
                  <a:pt x="2157" y="907"/>
                </a:cubicBezTo>
                <a:cubicBezTo>
                  <a:pt x="2532" y="907"/>
                  <a:pt x="2938" y="875"/>
                  <a:pt x="3437" y="875"/>
                </a:cubicBezTo>
                <a:cubicBezTo>
                  <a:pt x="3906" y="875"/>
                  <a:pt x="4343" y="907"/>
                  <a:pt x="4718" y="907"/>
                </a:cubicBezTo>
                <a:cubicBezTo>
                  <a:pt x="4749" y="907"/>
                  <a:pt x="4781" y="875"/>
                  <a:pt x="4843" y="875"/>
                </a:cubicBezTo>
                <a:cubicBezTo>
                  <a:pt x="4906" y="875"/>
                  <a:pt x="4968" y="907"/>
                  <a:pt x="5031" y="938"/>
                </a:cubicBezTo>
                <a:cubicBezTo>
                  <a:pt x="5281" y="969"/>
                  <a:pt x="5468" y="1000"/>
                  <a:pt x="5656" y="1000"/>
                </a:cubicBezTo>
                <a:cubicBezTo>
                  <a:pt x="5812" y="0"/>
                  <a:pt x="5812" y="0"/>
                  <a:pt x="5812" y="0"/>
                </a:cubicBezTo>
                <a:lnTo>
                  <a:pt x="6843" y="188"/>
                </a:lnTo>
                <a:close/>
                <a:moveTo>
                  <a:pt x="4562" y="1188"/>
                </a:moveTo>
                <a:lnTo>
                  <a:pt x="4562" y="1188"/>
                </a:lnTo>
                <a:cubicBezTo>
                  <a:pt x="4218" y="1188"/>
                  <a:pt x="3843" y="1157"/>
                  <a:pt x="3437" y="1157"/>
                </a:cubicBezTo>
                <a:cubicBezTo>
                  <a:pt x="3000" y="1157"/>
                  <a:pt x="2625" y="1188"/>
                  <a:pt x="2282" y="1188"/>
                </a:cubicBezTo>
                <a:cubicBezTo>
                  <a:pt x="2282" y="2469"/>
                  <a:pt x="2282" y="2469"/>
                  <a:pt x="2282" y="2469"/>
                </a:cubicBezTo>
                <a:cubicBezTo>
                  <a:pt x="3157" y="3157"/>
                  <a:pt x="3157" y="3157"/>
                  <a:pt x="3157" y="3157"/>
                </a:cubicBezTo>
                <a:cubicBezTo>
                  <a:pt x="3718" y="3157"/>
                  <a:pt x="3718" y="3157"/>
                  <a:pt x="3718" y="3157"/>
                </a:cubicBezTo>
                <a:cubicBezTo>
                  <a:pt x="4562" y="2469"/>
                  <a:pt x="4562" y="2469"/>
                  <a:pt x="4562" y="2469"/>
                </a:cubicBezTo>
                <a:lnTo>
                  <a:pt x="4562" y="1188"/>
                </a:lnTo>
                <a:close/>
                <a:moveTo>
                  <a:pt x="4562" y="1188"/>
                </a:moveTo>
                <a:lnTo>
                  <a:pt x="4562" y="11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8091108" y="2093639"/>
            <a:ext cx="474876" cy="474876"/>
          </a:xfrm>
          <a:prstGeom prst="ellipse">
            <a:avLst/>
          </a:prstGeom>
          <a:solidFill>
            <a:srgbClr val="4481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85" name="Freeform 3"/>
          <p:cNvSpPr>
            <a:spLocks noChangeArrowheads="1"/>
          </p:cNvSpPr>
          <p:nvPr/>
        </p:nvSpPr>
        <p:spPr bwMode="auto">
          <a:xfrm>
            <a:off x="8182607" y="2223182"/>
            <a:ext cx="283384" cy="217522"/>
          </a:xfrm>
          <a:custGeom>
            <a:avLst/>
            <a:gdLst>
              <a:gd name="T0" fmla="*/ 3034 w 6392"/>
              <a:gd name="T1" fmla="*/ 2260 h 4907"/>
              <a:gd name="T2" fmla="*/ 2582 w 6392"/>
              <a:gd name="T3" fmla="*/ 1937 h 4907"/>
              <a:gd name="T4" fmla="*/ 1421 w 6392"/>
              <a:gd name="T5" fmla="*/ 2196 h 4907"/>
              <a:gd name="T6" fmla="*/ 388 w 6392"/>
              <a:gd name="T7" fmla="*/ 4583 h 4907"/>
              <a:gd name="T8" fmla="*/ 2712 w 6392"/>
              <a:gd name="T9" fmla="*/ 3551 h 4907"/>
              <a:gd name="T10" fmla="*/ 3034 w 6392"/>
              <a:gd name="T11" fmla="*/ 2260 h 4907"/>
              <a:gd name="T12" fmla="*/ 2454 w 6392"/>
              <a:gd name="T13" fmla="*/ 3228 h 4907"/>
              <a:gd name="T14" fmla="*/ 711 w 6392"/>
              <a:gd name="T15" fmla="*/ 4261 h 4907"/>
              <a:gd name="T16" fmla="*/ 1679 w 6392"/>
              <a:gd name="T17" fmla="*/ 2518 h 4907"/>
              <a:gd name="T18" fmla="*/ 1874 w 6392"/>
              <a:gd name="T19" fmla="*/ 2648 h 4907"/>
              <a:gd name="T20" fmla="*/ 2260 w 6392"/>
              <a:gd name="T21" fmla="*/ 3034 h 4907"/>
              <a:gd name="T22" fmla="*/ 2454 w 6392"/>
              <a:gd name="T23" fmla="*/ 3228 h 4907"/>
              <a:gd name="T24" fmla="*/ 6197 w 6392"/>
              <a:gd name="T25" fmla="*/ 710 h 4907"/>
              <a:gd name="T26" fmla="*/ 3615 w 6392"/>
              <a:gd name="T27" fmla="*/ 646 h 4907"/>
              <a:gd name="T28" fmla="*/ 2776 w 6392"/>
              <a:gd name="T29" fmla="*/ 1679 h 4907"/>
              <a:gd name="T30" fmla="*/ 3034 w 6392"/>
              <a:gd name="T31" fmla="*/ 2196 h 4907"/>
              <a:gd name="T32" fmla="*/ 4326 w 6392"/>
              <a:gd name="T33" fmla="*/ 2454 h 4907"/>
              <a:gd name="T34" fmla="*/ 6197 w 6392"/>
              <a:gd name="T35" fmla="*/ 710 h 4907"/>
              <a:gd name="T36" fmla="*/ 5489 w 6392"/>
              <a:gd name="T37" fmla="*/ 1549 h 4907"/>
              <a:gd name="T38" fmla="*/ 3681 w 6392"/>
              <a:gd name="T39" fmla="*/ 1937 h 4907"/>
              <a:gd name="T40" fmla="*/ 4067 w 6392"/>
              <a:gd name="T41" fmla="*/ 1485 h 4907"/>
              <a:gd name="T42" fmla="*/ 3487 w 6392"/>
              <a:gd name="T43" fmla="*/ 1421 h 4907"/>
              <a:gd name="T44" fmla="*/ 5164 w 6392"/>
              <a:gd name="T45" fmla="*/ 582 h 4907"/>
              <a:gd name="T46" fmla="*/ 5489 w 6392"/>
              <a:gd name="T47" fmla="*/ 1549 h 4907"/>
              <a:gd name="T48" fmla="*/ 3165 w 6392"/>
              <a:gd name="T49" fmla="*/ 2260 h 4907"/>
              <a:gd name="T50" fmla="*/ 3423 w 6392"/>
              <a:gd name="T51" fmla="*/ 3098 h 4907"/>
              <a:gd name="T52" fmla="*/ 3423 w 6392"/>
              <a:gd name="T53" fmla="*/ 2582 h 4907"/>
              <a:gd name="T54" fmla="*/ 3165 w 6392"/>
              <a:gd name="T55" fmla="*/ 2260 h 4907"/>
              <a:gd name="T56" fmla="*/ 2196 w 6392"/>
              <a:gd name="T57" fmla="*/ 1615 h 4907"/>
              <a:gd name="T58" fmla="*/ 2066 w 6392"/>
              <a:gd name="T59" fmla="*/ 1163 h 4907"/>
              <a:gd name="T60" fmla="*/ 2518 w 6392"/>
              <a:gd name="T61" fmla="*/ 1549 h 4907"/>
              <a:gd name="T62" fmla="*/ 2582 w 6392"/>
              <a:gd name="T63" fmla="*/ 1873 h 4907"/>
              <a:gd name="T64" fmla="*/ 2196 w 6392"/>
              <a:gd name="T65" fmla="*/ 1615 h 4907"/>
              <a:gd name="T66" fmla="*/ 2196 w 6392"/>
              <a:gd name="T67" fmla="*/ 1615 h 4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392" h="4907">
                <a:moveTo>
                  <a:pt x="3034" y="2260"/>
                </a:moveTo>
                <a:lnTo>
                  <a:pt x="3034" y="2260"/>
                </a:lnTo>
                <a:cubicBezTo>
                  <a:pt x="2776" y="2196"/>
                  <a:pt x="2776" y="2196"/>
                  <a:pt x="2776" y="2196"/>
                </a:cubicBezTo>
                <a:cubicBezTo>
                  <a:pt x="2582" y="1937"/>
                  <a:pt x="2582" y="1937"/>
                  <a:pt x="2582" y="1937"/>
                </a:cubicBezTo>
                <a:cubicBezTo>
                  <a:pt x="2454" y="2001"/>
                  <a:pt x="2454" y="2001"/>
                  <a:pt x="2454" y="2001"/>
                </a:cubicBezTo>
                <a:cubicBezTo>
                  <a:pt x="2132" y="1873"/>
                  <a:pt x="1679" y="1937"/>
                  <a:pt x="1421" y="2196"/>
                </a:cubicBezTo>
                <a:cubicBezTo>
                  <a:pt x="388" y="3228"/>
                  <a:pt x="388" y="3228"/>
                  <a:pt x="388" y="3228"/>
                </a:cubicBezTo>
                <a:cubicBezTo>
                  <a:pt x="0" y="3615"/>
                  <a:pt x="0" y="4197"/>
                  <a:pt x="388" y="4583"/>
                </a:cubicBezTo>
                <a:cubicBezTo>
                  <a:pt x="775" y="4906"/>
                  <a:pt x="1357" y="4906"/>
                  <a:pt x="1743" y="4583"/>
                </a:cubicBezTo>
                <a:cubicBezTo>
                  <a:pt x="2712" y="3551"/>
                  <a:pt x="2712" y="3551"/>
                  <a:pt x="2712" y="3551"/>
                </a:cubicBezTo>
                <a:cubicBezTo>
                  <a:pt x="3034" y="3228"/>
                  <a:pt x="3099" y="2776"/>
                  <a:pt x="2906" y="2454"/>
                </a:cubicBezTo>
                <a:lnTo>
                  <a:pt x="3034" y="2260"/>
                </a:lnTo>
                <a:close/>
                <a:moveTo>
                  <a:pt x="2454" y="3228"/>
                </a:moveTo>
                <a:lnTo>
                  <a:pt x="2454" y="3228"/>
                </a:lnTo>
                <a:cubicBezTo>
                  <a:pt x="1421" y="4261"/>
                  <a:pt x="1421" y="4261"/>
                  <a:pt x="1421" y="4261"/>
                </a:cubicBezTo>
                <a:cubicBezTo>
                  <a:pt x="1227" y="4455"/>
                  <a:pt x="905" y="4455"/>
                  <a:pt x="711" y="4261"/>
                </a:cubicBezTo>
                <a:cubicBezTo>
                  <a:pt x="516" y="4067"/>
                  <a:pt x="516" y="3745"/>
                  <a:pt x="711" y="3551"/>
                </a:cubicBezTo>
                <a:cubicBezTo>
                  <a:pt x="1679" y="2518"/>
                  <a:pt x="1679" y="2518"/>
                  <a:pt x="1679" y="2518"/>
                </a:cubicBezTo>
                <a:cubicBezTo>
                  <a:pt x="1807" y="2390"/>
                  <a:pt x="2002" y="2324"/>
                  <a:pt x="2132" y="2390"/>
                </a:cubicBezTo>
                <a:cubicBezTo>
                  <a:pt x="1874" y="2648"/>
                  <a:pt x="1874" y="2648"/>
                  <a:pt x="1874" y="2648"/>
                </a:cubicBezTo>
                <a:cubicBezTo>
                  <a:pt x="1743" y="2776"/>
                  <a:pt x="1743" y="2970"/>
                  <a:pt x="1874" y="3034"/>
                </a:cubicBezTo>
                <a:cubicBezTo>
                  <a:pt x="1938" y="3164"/>
                  <a:pt x="2132" y="3164"/>
                  <a:pt x="2260" y="3034"/>
                </a:cubicBezTo>
                <a:cubicBezTo>
                  <a:pt x="2582" y="2776"/>
                  <a:pt x="2582" y="2776"/>
                  <a:pt x="2582" y="2776"/>
                </a:cubicBezTo>
                <a:cubicBezTo>
                  <a:pt x="2582" y="2906"/>
                  <a:pt x="2582" y="3098"/>
                  <a:pt x="2454" y="3228"/>
                </a:cubicBezTo>
                <a:close/>
                <a:moveTo>
                  <a:pt x="6197" y="710"/>
                </a:moveTo>
                <a:lnTo>
                  <a:pt x="6197" y="710"/>
                </a:lnTo>
                <a:cubicBezTo>
                  <a:pt x="6005" y="258"/>
                  <a:pt x="5489" y="0"/>
                  <a:pt x="4972" y="194"/>
                </a:cubicBezTo>
                <a:cubicBezTo>
                  <a:pt x="3615" y="646"/>
                  <a:pt x="3615" y="646"/>
                  <a:pt x="3615" y="646"/>
                </a:cubicBezTo>
                <a:cubicBezTo>
                  <a:pt x="3229" y="841"/>
                  <a:pt x="3034" y="1163"/>
                  <a:pt x="3034" y="1549"/>
                </a:cubicBezTo>
                <a:cubicBezTo>
                  <a:pt x="2776" y="1679"/>
                  <a:pt x="2776" y="1679"/>
                  <a:pt x="2776" y="1679"/>
                </a:cubicBezTo>
                <a:cubicBezTo>
                  <a:pt x="2840" y="2001"/>
                  <a:pt x="2840" y="2001"/>
                  <a:pt x="2840" y="2001"/>
                </a:cubicBezTo>
                <a:cubicBezTo>
                  <a:pt x="3034" y="2196"/>
                  <a:pt x="3034" y="2196"/>
                  <a:pt x="3034" y="2196"/>
                </a:cubicBezTo>
                <a:cubicBezTo>
                  <a:pt x="3229" y="2132"/>
                  <a:pt x="3229" y="2132"/>
                  <a:pt x="3229" y="2132"/>
                </a:cubicBezTo>
                <a:cubicBezTo>
                  <a:pt x="3487" y="2454"/>
                  <a:pt x="3939" y="2582"/>
                  <a:pt x="4326" y="2454"/>
                </a:cubicBezTo>
                <a:cubicBezTo>
                  <a:pt x="5681" y="1937"/>
                  <a:pt x="5681" y="1937"/>
                  <a:pt x="5681" y="1937"/>
                </a:cubicBezTo>
                <a:cubicBezTo>
                  <a:pt x="6133" y="1743"/>
                  <a:pt x="6391" y="1227"/>
                  <a:pt x="6197" y="710"/>
                </a:cubicBezTo>
                <a:close/>
                <a:moveTo>
                  <a:pt x="5489" y="1549"/>
                </a:moveTo>
                <a:lnTo>
                  <a:pt x="5489" y="1549"/>
                </a:lnTo>
                <a:cubicBezTo>
                  <a:pt x="4131" y="2065"/>
                  <a:pt x="4131" y="2065"/>
                  <a:pt x="4131" y="2065"/>
                </a:cubicBezTo>
                <a:cubicBezTo>
                  <a:pt x="4003" y="2132"/>
                  <a:pt x="3809" y="2065"/>
                  <a:pt x="3681" y="1937"/>
                </a:cubicBezTo>
                <a:cubicBezTo>
                  <a:pt x="3939" y="1873"/>
                  <a:pt x="3939" y="1873"/>
                  <a:pt x="3939" y="1873"/>
                </a:cubicBezTo>
                <a:cubicBezTo>
                  <a:pt x="4067" y="1807"/>
                  <a:pt x="4131" y="1679"/>
                  <a:pt x="4067" y="1485"/>
                </a:cubicBezTo>
                <a:cubicBezTo>
                  <a:pt x="4003" y="1357"/>
                  <a:pt x="3873" y="1291"/>
                  <a:pt x="3681" y="1291"/>
                </a:cubicBezTo>
                <a:cubicBezTo>
                  <a:pt x="3487" y="1421"/>
                  <a:pt x="3487" y="1421"/>
                  <a:pt x="3487" y="1421"/>
                </a:cubicBezTo>
                <a:cubicBezTo>
                  <a:pt x="3551" y="1227"/>
                  <a:pt x="3615" y="1163"/>
                  <a:pt x="3809" y="1099"/>
                </a:cubicBezTo>
                <a:cubicBezTo>
                  <a:pt x="5164" y="582"/>
                  <a:pt x="5164" y="582"/>
                  <a:pt x="5164" y="582"/>
                </a:cubicBezTo>
                <a:cubicBezTo>
                  <a:pt x="5422" y="452"/>
                  <a:pt x="5681" y="646"/>
                  <a:pt x="5811" y="905"/>
                </a:cubicBezTo>
                <a:cubicBezTo>
                  <a:pt x="5875" y="1163"/>
                  <a:pt x="5747" y="1421"/>
                  <a:pt x="5489" y="1549"/>
                </a:cubicBezTo>
                <a:close/>
                <a:moveTo>
                  <a:pt x="3165" y="2260"/>
                </a:moveTo>
                <a:lnTo>
                  <a:pt x="3165" y="2260"/>
                </a:lnTo>
                <a:cubicBezTo>
                  <a:pt x="3551" y="2518"/>
                  <a:pt x="3551" y="2518"/>
                  <a:pt x="3551" y="2518"/>
                </a:cubicBezTo>
                <a:cubicBezTo>
                  <a:pt x="3423" y="3098"/>
                  <a:pt x="3423" y="3098"/>
                  <a:pt x="3423" y="3098"/>
                </a:cubicBezTo>
                <a:cubicBezTo>
                  <a:pt x="3293" y="3098"/>
                  <a:pt x="3293" y="3098"/>
                  <a:pt x="3293" y="3098"/>
                </a:cubicBezTo>
                <a:cubicBezTo>
                  <a:pt x="3423" y="2582"/>
                  <a:pt x="3423" y="2582"/>
                  <a:pt x="3423" y="2582"/>
                </a:cubicBezTo>
                <a:cubicBezTo>
                  <a:pt x="3034" y="2324"/>
                  <a:pt x="3034" y="2324"/>
                  <a:pt x="3034" y="2324"/>
                </a:cubicBezTo>
                <a:lnTo>
                  <a:pt x="3165" y="2260"/>
                </a:lnTo>
                <a:close/>
                <a:moveTo>
                  <a:pt x="2196" y="1615"/>
                </a:moveTo>
                <a:lnTo>
                  <a:pt x="2196" y="1615"/>
                </a:lnTo>
                <a:cubicBezTo>
                  <a:pt x="1938" y="1163"/>
                  <a:pt x="1938" y="1163"/>
                  <a:pt x="1938" y="1163"/>
                </a:cubicBezTo>
                <a:cubicBezTo>
                  <a:pt x="2066" y="1163"/>
                  <a:pt x="2066" y="1163"/>
                  <a:pt x="2066" y="1163"/>
                </a:cubicBezTo>
                <a:cubicBezTo>
                  <a:pt x="2260" y="1549"/>
                  <a:pt x="2260" y="1549"/>
                  <a:pt x="2260" y="1549"/>
                </a:cubicBezTo>
                <a:cubicBezTo>
                  <a:pt x="2518" y="1549"/>
                  <a:pt x="2518" y="1549"/>
                  <a:pt x="2518" y="1549"/>
                </a:cubicBezTo>
                <a:cubicBezTo>
                  <a:pt x="2648" y="1807"/>
                  <a:pt x="2648" y="1807"/>
                  <a:pt x="2648" y="1807"/>
                </a:cubicBezTo>
                <a:cubicBezTo>
                  <a:pt x="2582" y="1873"/>
                  <a:pt x="2582" y="1873"/>
                  <a:pt x="2582" y="1873"/>
                </a:cubicBezTo>
                <a:cubicBezTo>
                  <a:pt x="2454" y="1679"/>
                  <a:pt x="2454" y="1679"/>
                  <a:pt x="2454" y="1679"/>
                </a:cubicBezTo>
                <a:lnTo>
                  <a:pt x="2196" y="1615"/>
                </a:lnTo>
                <a:close/>
                <a:moveTo>
                  <a:pt x="2196" y="1615"/>
                </a:moveTo>
                <a:lnTo>
                  <a:pt x="2196" y="16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210" name="Oval 209"/>
          <p:cNvSpPr/>
          <p:nvPr/>
        </p:nvSpPr>
        <p:spPr>
          <a:xfrm flipV="1">
            <a:off x="8107555" y="4824698"/>
            <a:ext cx="474876" cy="474876"/>
          </a:xfrm>
          <a:prstGeom prst="ellipse">
            <a:avLst/>
          </a:prstGeom>
          <a:solidFill>
            <a:srgbClr val="305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86" name="Freeform 71"/>
          <p:cNvSpPr>
            <a:spLocks noEditPoints="1"/>
          </p:cNvSpPr>
          <p:nvPr/>
        </p:nvSpPr>
        <p:spPr bwMode="auto">
          <a:xfrm>
            <a:off x="8263300" y="4935035"/>
            <a:ext cx="159594" cy="242192"/>
          </a:xfrm>
          <a:custGeom>
            <a:avLst/>
            <a:gdLst>
              <a:gd name="T0" fmla="*/ 13 w 48"/>
              <a:gd name="T1" fmla="*/ 59 h 73"/>
              <a:gd name="T2" fmla="*/ 36 w 48"/>
              <a:gd name="T3" fmla="*/ 59 h 73"/>
              <a:gd name="T4" fmla="*/ 36 w 48"/>
              <a:gd name="T5" fmla="*/ 59 h 73"/>
              <a:gd name="T6" fmla="*/ 37 w 48"/>
              <a:gd name="T7" fmla="*/ 59 h 73"/>
              <a:gd name="T8" fmla="*/ 38 w 48"/>
              <a:gd name="T9" fmla="*/ 57 h 73"/>
              <a:gd name="T10" fmla="*/ 24 w 48"/>
              <a:gd name="T11" fmla="*/ 41 h 73"/>
              <a:gd name="T12" fmla="*/ 11 w 48"/>
              <a:gd name="T13" fmla="*/ 57 h 73"/>
              <a:gd name="T14" fmla="*/ 11 w 48"/>
              <a:gd name="T15" fmla="*/ 59 h 73"/>
              <a:gd name="T16" fmla="*/ 13 w 48"/>
              <a:gd name="T17" fmla="*/ 59 h 73"/>
              <a:gd name="T18" fmla="*/ 13 w 48"/>
              <a:gd name="T19" fmla="*/ 59 h 73"/>
              <a:gd name="T20" fmla="*/ 44 w 48"/>
              <a:gd name="T21" fmla="*/ 11 h 73"/>
              <a:gd name="T22" fmla="*/ 48 w 48"/>
              <a:gd name="T23" fmla="*/ 7 h 73"/>
              <a:gd name="T24" fmla="*/ 48 w 48"/>
              <a:gd name="T25" fmla="*/ 5 h 73"/>
              <a:gd name="T26" fmla="*/ 44 w 48"/>
              <a:gd name="T27" fmla="*/ 0 h 73"/>
              <a:gd name="T28" fmla="*/ 5 w 48"/>
              <a:gd name="T29" fmla="*/ 0 h 73"/>
              <a:gd name="T30" fmla="*/ 0 w 48"/>
              <a:gd name="T31" fmla="*/ 5 h 73"/>
              <a:gd name="T32" fmla="*/ 0 w 48"/>
              <a:gd name="T33" fmla="*/ 7 h 73"/>
              <a:gd name="T34" fmla="*/ 4 w 48"/>
              <a:gd name="T35" fmla="*/ 11 h 73"/>
              <a:gd name="T36" fmla="*/ 44 w 48"/>
              <a:gd name="T37" fmla="*/ 11 h 73"/>
              <a:gd name="T38" fmla="*/ 40 w 48"/>
              <a:gd name="T39" fmla="*/ 13 h 73"/>
              <a:gd name="T40" fmla="*/ 44 w 48"/>
              <a:gd name="T41" fmla="*/ 13 h 73"/>
              <a:gd name="T42" fmla="*/ 31 w 48"/>
              <a:gd name="T43" fmla="*/ 36 h 73"/>
              <a:gd name="T44" fmla="*/ 44 w 48"/>
              <a:gd name="T45" fmla="*/ 59 h 73"/>
              <a:gd name="T46" fmla="*/ 40 w 48"/>
              <a:gd name="T47" fmla="*/ 59 h 73"/>
              <a:gd name="T48" fmla="*/ 26 w 48"/>
              <a:gd name="T49" fmla="*/ 38 h 73"/>
              <a:gd name="T50" fmla="*/ 25 w 48"/>
              <a:gd name="T51" fmla="*/ 36 h 73"/>
              <a:gd name="T52" fmla="*/ 26 w 48"/>
              <a:gd name="T53" fmla="*/ 35 h 73"/>
              <a:gd name="T54" fmla="*/ 26 w 48"/>
              <a:gd name="T55" fmla="*/ 35 h 73"/>
              <a:gd name="T56" fmla="*/ 40 w 48"/>
              <a:gd name="T57" fmla="*/ 13 h 73"/>
              <a:gd name="T58" fmla="*/ 4 w 48"/>
              <a:gd name="T59" fmla="*/ 61 h 73"/>
              <a:gd name="T60" fmla="*/ 0 w 48"/>
              <a:gd name="T61" fmla="*/ 66 h 73"/>
              <a:gd name="T62" fmla="*/ 0 w 48"/>
              <a:gd name="T63" fmla="*/ 68 h 73"/>
              <a:gd name="T64" fmla="*/ 5 w 48"/>
              <a:gd name="T65" fmla="*/ 73 h 73"/>
              <a:gd name="T66" fmla="*/ 44 w 48"/>
              <a:gd name="T67" fmla="*/ 73 h 73"/>
              <a:gd name="T68" fmla="*/ 48 w 48"/>
              <a:gd name="T69" fmla="*/ 68 h 73"/>
              <a:gd name="T70" fmla="*/ 48 w 48"/>
              <a:gd name="T71" fmla="*/ 66 h 73"/>
              <a:gd name="T72" fmla="*/ 44 w 48"/>
              <a:gd name="T73" fmla="*/ 61 h 73"/>
              <a:gd name="T74" fmla="*/ 4 w 48"/>
              <a:gd name="T75" fmla="*/ 61 h 73"/>
              <a:gd name="T76" fmla="*/ 8 w 48"/>
              <a:gd name="T77" fmla="*/ 59 h 73"/>
              <a:gd name="T78" fmla="*/ 4 w 48"/>
              <a:gd name="T79" fmla="*/ 59 h 73"/>
              <a:gd name="T80" fmla="*/ 18 w 48"/>
              <a:gd name="T81" fmla="*/ 36 h 73"/>
              <a:gd name="T82" fmla="*/ 4 w 48"/>
              <a:gd name="T83" fmla="*/ 13 h 73"/>
              <a:gd name="T84" fmla="*/ 8 w 48"/>
              <a:gd name="T85" fmla="*/ 13 h 73"/>
              <a:gd name="T86" fmla="*/ 22 w 48"/>
              <a:gd name="T87" fmla="*/ 35 h 73"/>
              <a:gd name="T88" fmla="*/ 24 w 48"/>
              <a:gd name="T89" fmla="*/ 37 h 73"/>
              <a:gd name="T90" fmla="*/ 22 w 48"/>
              <a:gd name="T91" fmla="*/ 38 h 73"/>
              <a:gd name="T92" fmla="*/ 8 w 48"/>
              <a:gd name="T93" fmla="*/ 59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48" h="73">
                <a:moveTo>
                  <a:pt x="13" y="59"/>
                </a:moveTo>
                <a:cubicBezTo>
                  <a:pt x="36" y="59"/>
                  <a:pt x="36" y="59"/>
                  <a:pt x="36" y="59"/>
                </a:cubicBezTo>
                <a:cubicBezTo>
                  <a:pt x="36" y="59"/>
                  <a:pt x="36" y="59"/>
                  <a:pt x="36" y="59"/>
                </a:cubicBezTo>
                <a:cubicBezTo>
                  <a:pt x="36" y="59"/>
                  <a:pt x="37" y="59"/>
                  <a:pt x="37" y="59"/>
                </a:cubicBezTo>
                <a:cubicBezTo>
                  <a:pt x="38" y="58"/>
                  <a:pt x="38" y="57"/>
                  <a:pt x="38" y="57"/>
                </a:cubicBezTo>
                <a:cubicBezTo>
                  <a:pt x="36" y="49"/>
                  <a:pt x="31" y="41"/>
                  <a:pt x="24" y="41"/>
                </a:cubicBezTo>
                <a:cubicBezTo>
                  <a:pt x="17" y="41"/>
                  <a:pt x="12" y="49"/>
                  <a:pt x="11" y="57"/>
                </a:cubicBezTo>
                <a:cubicBezTo>
                  <a:pt x="11" y="57"/>
                  <a:pt x="11" y="58"/>
                  <a:pt x="11" y="59"/>
                </a:cubicBezTo>
                <a:cubicBezTo>
                  <a:pt x="12" y="59"/>
                  <a:pt x="12" y="59"/>
                  <a:pt x="13" y="59"/>
                </a:cubicBezTo>
                <a:cubicBezTo>
                  <a:pt x="13" y="59"/>
                  <a:pt x="13" y="59"/>
                  <a:pt x="13" y="59"/>
                </a:cubicBezTo>
                <a:close/>
                <a:moveTo>
                  <a:pt x="44" y="11"/>
                </a:moveTo>
                <a:cubicBezTo>
                  <a:pt x="47" y="11"/>
                  <a:pt x="48" y="9"/>
                  <a:pt x="48" y="7"/>
                </a:cubicBezTo>
                <a:cubicBezTo>
                  <a:pt x="48" y="5"/>
                  <a:pt x="48" y="5"/>
                  <a:pt x="48" y="5"/>
                </a:cubicBezTo>
                <a:cubicBezTo>
                  <a:pt x="48" y="2"/>
                  <a:pt x="46" y="0"/>
                  <a:pt x="44" y="0"/>
                </a:cubicBezTo>
                <a:cubicBezTo>
                  <a:pt x="5" y="0"/>
                  <a:pt x="5" y="0"/>
                  <a:pt x="5" y="0"/>
                </a:cubicBezTo>
                <a:cubicBezTo>
                  <a:pt x="2" y="0"/>
                  <a:pt x="0" y="2"/>
                  <a:pt x="0" y="5"/>
                </a:cubicBezTo>
                <a:cubicBezTo>
                  <a:pt x="0" y="7"/>
                  <a:pt x="0" y="7"/>
                  <a:pt x="0" y="7"/>
                </a:cubicBezTo>
                <a:cubicBezTo>
                  <a:pt x="0" y="9"/>
                  <a:pt x="2" y="11"/>
                  <a:pt x="4" y="11"/>
                </a:cubicBezTo>
                <a:cubicBezTo>
                  <a:pt x="44" y="11"/>
                  <a:pt x="44" y="11"/>
                  <a:pt x="44" y="11"/>
                </a:cubicBezTo>
                <a:close/>
                <a:moveTo>
                  <a:pt x="40" y="13"/>
                </a:moveTo>
                <a:cubicBezTo>
                  <a:pt x="44" y="13"/>
                  <a:pt x="44" y="13"/>
                  <a:pt x="44" y="13"/>
                </a:cubicBezTo>
                <a:cubicBezTo>
                  <a:pt x="43" y="22"/>
                  <a:pt x="39" y="31"/>
                  <a:pt x="31" y="36"/>
                </a:cubicBezTo>
                <a:cubicBezTo>
                  <a:pt x="39" y="42"/>
                  <a:pt x="43" y="50"/>
                  <a:pt x="44" y="59"/>
                </a:cubicBezTo>
                <a:cubicBezTo>
                  <a:pt x="40" y="59"/>
                  <a:pt x="40" y="59"/>
                  <a:pt x="40" y="59"/>
                </a:cubicBezTo>
                <a:cubicBezTo>
                  <a:pt x="39" y="51"/>
                  <a:pt x="35" y="41"/>
                  <a:pt x="26" y="38"/>
                </a:cubicBezTo>
                <a:cubicBezTo>
                  <a:pt x="25" y="38"/>
                  <a:pt x="25" y="37"/>
                  <a:pt x="25" y="36"/>
                </a:cubicBezTo>
                <a:cubicBezTo>
                  <a:pt x="25" y="35"/>
                  <a:pt x="26" y="35"/>
                  <a:pt x="26" y="35"/>
                </a:cubicBezTo>
                <a:cubicBezTo>
                  <a:pt x="26" y="35"/>
                  <a:pt x="26" y="35"/>
                  <a:pt x="26" y="35"/>
                </a:cubicBezTo>
                <a:cubicBezTo>
                  <a:pt x="34" y="32"/>
                  <a:pt x="39" y="21"/>
                  <a:pt x="40" y="13"/>
                </a:cubicBezTo>
                <a:close/>
                <a:moveTo>
                  <a:pt x="4" y="61"/>
                </a:moveTo>
                <a:cubicBezTo>
                  <a:pt x="2" y="62"/>
                  <a:pt x="0" y="64"/>
                  <a:pt x="0" y="66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0"/>
                  <a:pt x="2" y="73"/>
                  <a:pt x="5" y="73"/>
                </a:cubicBezTo>
                <a:cubicBezTo>
                  <a:pt x="44" y="73"/>
                  <a:pt x="44" y="73"/>
                  <a:pt x="44" y="73"/>
                </a:cubicBezTo>
                <a:cubicBezTo>
                  <a:pt x="46" y="73"/>
                  <a:pt x="48" y="70"/>
                  <a:pt x="48" y="6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4"/>
                  <a:pt x="47" y="62"/>
                  <a:pt x="44" y="61"/>
                </a:cubicBezTo>
                <a:cubicBezTo>
                  <a:pt x="4" y="61"/>
                  <a:pt x="4" y="61"/>
                  <a:pt x="4" y="61"/>
                </a:cubicBezTo>
                <a:close/>
                <a:moveTo>
                  <a:pt x="8" y="59"/>
                </a:moveTo>
                <a:cubicBezTo>
                  <a:pt x="4" y="59"/>
                  <a:pt x="4" y="59"/>
                  <a:pt x="4" y="59"/>
                </a:cubicBezTo>
                <a:cubicBezTo>
                  <a:pt x="5" y="50"/>
                  <a:pt x="10" y="42"/>
                  <a:pt x="18" y="36"/>
                </a:cubicBezTo>
                <a:cubicBezTo>
                  <a:pt x="10" y="31"/>
                  <a:pt x="5" y="22"/>
                  <a:pt x="4" y="13"/>
                </a:cubicBezTo>
                <a:cubicBezTo>
                  <a:pt x="8" y="13"/>
                  <a:pt x="8" y="13"/>
                  <a:pt x="8" y="13"/>
                </a:cubicBezTo>
                <a:cubicBezTo>
                  <a:pt x="9" y="21"/>
                  <a:pt x="14" y="32"/>
                  <a:pt x="22" y="35"/>
                </a:cubicBezTo>
                <a:cubicBezTo>
                  <a:pt x="23" y="35"/>
                  <a:pt x="24" y="36"/>
                  <a:pt x="24" y="37"/>
                </a:cubicBezTo>
                <a:cubicBezTo>
                  <a:pt x="23" y="38"/>
                  <a:pt x="23" y="38"/>
                  <a:pt x="22" y="38"/>
                </a:cubicBezTo>
                <a:cubicBezTo>
                  <a:pt x="14" y="41"/>
                  <a:pt x="9" y="51"/>
                  <a:pt x="8" y="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153" name="Oval 152"/>
          <p:cNvSpPr/>
          <p:nvPr/>
        </p:nvSpPr>
        <p:spPr>
          <a:xfrm flipH="1" flipV="1">
            <a:off x="3609569" y="4824698"/>
            <a:ext cx="474876" cy="474876"/>
          </a:xfrm>
          <a:prstGeom prst="ellipse">
            <a:avLst/>
          </a:prstGeom>
          <a:solidFill>
            <a:srgbClr val="4481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87" name="Shape 227"/>
          <p:cNvSpPr/>
          <p:nvPr/>
        </p:nvSpPr>
        <p:spPr>
          <a:xfrm>
            <a:off x="3714348" y="4922096"/>
            <a:ext cx="258484" cy="2757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3" h="21260" extrusionOk="0">
                <a:moveTo>
                  <a:pt x="11752" y="11733"/>
                </a:moveTo>
                <a:lnTo>
                  <a:pt x="9401" y="11733"/>
                </a:lnTo>
                <a:lnTo>
                  <a:pt x="9401" y="5975"/>
                </a:lnTo>
                <a:lnTo>
                  <a:pt x="11752" y="5975"/>
                </a:lnTo>
                <a:cubicBezTo>
                  <a:pt x="11752" y="5975"/>
                  <a:pt x="11752" y="11733"/>
                  <a:pt x="11752" y="11733"/>
                </a:cubicBezTo>
                <a:close/>
                <a:moveTo>
                  <a:pt x="11752" y="15276"/>
                </a:moveTo>
                <a:lnTo>
                  <a:pt x="9401" y="15276"/>
                </a:lnTo>
                <a:lnTo>
                  <a:pt x="9401" y="12951"/>
                </a:lnTo>
                <a:lnTo>
                  <a:pt x="11752" y="12951"/>
                </a:lnTo>
                <a:cubicBezTo>
                  <a:pt x="11752" y="12951"/>
                  <a:pt x="11752" y="15276"/>
                  <a:pt x="11752" y="15276"/>
                </a:cubicBezTo>
                <a:close/>
                <a:moveTo>
                  <a:pt x="20789" y="13227"/>
                </a:moveTo>
                <a:lnTo>
                  <a:pt x="18761" y="11523"/>
                </a:lnTo>
                <a:cubicBezTo>
                  <a:pt x="18172" y="11029"/>
                  <a:pt x="18172" y="10223"/>
                  <a:pt x="18761" y="9729"/>
                </a:cubicBezTo>
                <a:lnTo>
                  <a:pt x="20789" y="8025"/>
                </a:lnTo>
                <a:cubicBezTo>
                  <a:pt x="21376" y="7532"/>
                  <a:pt x="21220" y="7072"/>
                  <a:pt x="20441" y="7001"/>
                </a:cubicBezTo>
                <a:lnTo>
                  <a:pt x="17751" y="6761"/>
                </a:lnTo>
                <a:cubicBezTo>
                  <a:pt x="16971" y="6692"/>
                  <a:pt x="16552" y="6061"/>
                  <a:pt x="16819" y="5360"/>
                </a:cubicBezTo>
                <a:lnTo>
                  <a:pt x="18247" y="1615"/>
                </a:lnTo>
                <a:cubicBezTo>
                  <a:pt x="18515" y="912"/>
                  <a:pt x="18188" y="656"/>
                  <a:pt x="17520" y="1047"/>
                </a:cubicBezTo>
                <a:lnTo>
                  <a:pt x="14346" y="2896"/>
                </a:lnTo>
                <a:cubicBezTo>
                  <a:pt x="13678" y="3285"/>
                  <a:pt x="12815" y="3072"/>
                  <a:pt x="12430" y="2423"/>
                </a:cubicBezTo>
                <a:lnTo>
                  <a:pt x="11279" y="489"/>
                </a:lnTo>
                <a:cubicBezTo>
                  <a:pt x="10893" y="-160"/>
                  <a:pt x="10255" y="-164"/>
                  <a:pt x="9860" y="481"/>
                </a:cubicBezTo>
                <a:lnTo>
                  <a:pt x="8793" y="2232"/>
                </a:lnTo>
                <a:cubicBezTo>
                  <a:pt x="8398" y="2877"/>
                  <a:pt x="7493" y="3153"/>
                  <a:pt x="6781" y="2844"/>
                </a:cubicBezTo>
                <a:lnTo>
                  <a:pt x="4900" y="2031"/>
                </a:lnTo>
                <a:cubicBezTo>
                  <a:pt x="4188" y="1723"/>
                  <a:pt x="3639" y="2080"/>
                  <a:pt x="3682" y="2825"/>
                </a:cubicBezTo>
                <a:lnTo>
                  <a:pt x="3784" y="4615"/>
                </a:lnTo>
                <a:cubicBezTo>
                  <a:pt x="3826" y="5360"/>
                  <a:pt x="3242" y="6128"/>
                  <a:pt x="2486" y="6320"/>
                </a:cubicBezTo>
                <a:lnTo>
                  <a:pt x="670" y="6780"/>
                </a:lnTo>
                <a:cubicBezTo>
                  <a:pt x="-85" y="6972"/>
                  <a:pt x="-224" y="7532"/>
                  <a:pt x="365" y="8025"/>
                </a:cubicBezTo>
                <a:lnTo>
                  <a:pt x="2394" y="9729"/>
                </a:lnTo>
                <a:cubicBezTo>
                  <a:pt x="2981" y="10223"/>
                  <a:pt x="2981" y="11029"/>
                  <a:pt x="2394" y="11523"/>
                </a:cubicBezTo>
                <a:lnTo>
                  <a:pt x="365" y="13225"/>
                </a:lnTo>
                <a:cubicBezTo>
                  <a:pt x="-224" y="13720"/>
                  <a:pt x="-68" y="14196"/>
                  <a:pt x="709" y="14285"/>
                </a:cubicBezTo>
                <a:lnTo>
                  <a:pt x="3171" y="14567"/>
                </a:lnTo>
                <a:cubicBezTo>
                  <a:pt x="3948" y="14656"/>
                  <a:pt x="4381" y="15309"/>
                  <a:pt x="4133" y="16017"/>
                </a:cubicBezTo>
                <a:lnTo>
                  <a:pt x="2869" y="19625"/>
                </a:lnTo>
                <a:cubicBezTo>
                  <a:pt x="2622" y="20333"/>
                  <a:pt x="2976" y="20609"/>
                  <a:pt x="3655" y="20240"/>
                </a:cubicBezTo>
                <a:lnTo>
                  <a:pt x="6549" y="18661"/>
                </a:lnTo>
                <a:cubicBezTo>
                  <a:pt x="7229" y="18291"/>
                  <a:pt x="8143" y="18495"/>
                  <a:pt x="8581" y="19113"/>
                </a:cubicBezTo>
                <a:lnTo>
                  <a:pt x="9782" y="20816"/>
                </a:lnTo>
                <a:cubicBezTo>
                  <a:pt x="10219" y="21436"/>
                  <a:pt x="10875" y="21403"/>
                  <a:pt x="11240" y="20741"/>
                </a:cubicBezTo>
                <a:lnTo>
                  <a:pt x="12297" y="18823"/>
                </a:lnTo>
                <a:cubicBezTo>
                  <a:pt x="12660" y="18160"/>
                  <a:pt x="13532" y="17891"/>
                  <a:pt x="14234" y="18221"/>
                </a:cubicBezTo>
                <a:lnTo>
                  <a:pt x="16272" y="19181"/>
                </a:lnTo>
                <a:cubicBezTo>
                  <a:pt x="16974" y="19511"/>
                  <a:pt x="17514" y="19172"/>
                  <a:pt x="17472" y="18427"/>
                </a:cubicBezTo>
                <a:lnTo>
                  <a:pt x="17370" y="16637"/>
                </a:lnTo>
                <a:cubicBezTo>
                  <a:pt x="17327" y="15891"/>
                  <a:pt x="17912" y="15124"/>
                  <a:pt x="18668" y="14932"/>
                </a:cubicBezTo>
                <a:lnTo>
                  <a:pt x="20482" y="14472"/>
                </a:lnTo>
                <a:cubicBezTo>
                  <a:pt x="21239" y="14280"/>
                  <a:pt x="21376" y="13720"/>
                  <a:pt x="20789" y="1322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1" name="Text Placeholder 2"/>
          <p:cNvSpPr txBox="1"/>
          <p:nvPr/>
        </p:nvSpPr>
        <p:spPr>
          <a:xfrm>
            <a:off x="8582431" y="2031233"/>
            <a:ext cx="201346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42" name="TextBox 37"/>
          <p:cNvSpPr txBox="1"/>
          <p:nvPr/>
        </p:nvSpPr>
        <p:spPr>
          <a:xfrm>
            <a:off x="8657899" y="2370506"/>
            <a:ext cx="249778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43" name="Text Placeholder 2"/>
          <p:cNvSpPr txBox="1"/>
          <p:nvPr/>
        </p:nvSpPr>
        <p:spPr>
          <a:xfrm>
            <a:off x="1570798" y="2031233"/>
            <a:ext cx="201346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95680" y="2370506"/>
            <a:ext cx="25083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45" name="Text Placeholder 2"/>
          <p:cNvSpPr txBox="1"/>
          <p:nvPr/>
        </p:nvSpPr>
        <p:spPr>
          <a:xfrm>
            <a:off x="8582431" y="4757824"/>
            <a:ext cx="201346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46" name="TextBox 37"/>
          <p:cNvSpPr txBox="1"/>
          <p:nvPr/>
        </p:nvSpPr>
        <p:spPr>
          <a:xfrm>
            <a:off x="8657899" y="5097097"/>
            <a:ext cx="249778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47" name="Text Placeholder 2"/>
          <p:cNvSpPr txBox="1"/>
          <p:nvPr/>
        </p:nvSpPr>
        <p:spPr>
          <a:xfrm>
            <a:off x="1570798" y="4757824"/>
            <a:ext cx="201346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48" name="TextBox 43"/>
          <p:cNvSpPr txBox="1"/>
          <p:nvPr/>
        </p:nvSpPr>
        <p:spPr>
          <a:xfrm>
            <a:off x="995680" y="5097097"/>
            <a:ext cx="25083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32" name="Text Placeholder 2"/>
          <p:cNvSpPr txBox="1"/>
          <p:nvPr/>
        </p:nvSpPr>
        <p:spPr>
          <a:xfrm>
            <a:off x="720011" y="176631"/>
            <a:ext cx="2878940" cy="51433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en-US" altLang="zh-CN" sz="2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8" name="Freeform 6"/>
          <p:cNvSpPr>
            <a:spLocks noEditPoints="1"/>
          </p:cNvSpPr>
          <p:nvPr/>
        </p:nvSpPr>
        <p:spPr bwMode="auto">
          <a:xfrm>
            <a:off x="7531101" y="942977"/>
            <a:ext cx="4660900" cy="2569633"/>
          </a:xfrm>
          <a:custGeom>
            <a:avLst/>
            <a:gdLst>
              <a:gd name="T0" fmla="*/ 2828538 w 1158"/>
              <a:gd name="T1" fmla="*/ 0 h 637"/>
              <a:gd name="T2" fmla="*/ 2342525 w 1158"/>
              <a:gd name="T3" fmla="*/ 1830410 h 637"/>
              <a:gd name="T4" fmla="*/ 787885 w 1158"/>
              <a:gd name="T5" fmla="*/ 1830410 h 637"/>
              <a:gd name="T6" fmla="*/ 555444 w 1158"/>
              <a:gd name="T7" fmla="*/ 1830410 h 637"/>
              <a:gd name="T8" fmla="*/ 326022 w 1158"/>
              <a:gd name="T9" fmla="*/ 1600474 h 637"/>
              <a:gd name="T10" fmla="*/ 323003 w 1158"/>
              <a:gd name="T11" fmla="*/ 1600474 h 637"/>
              <a:gd name="T12" fmla="*/ 323003 w 1158"/>
              <a:gd name="T13" fmla="*/ 1370538 h 637"/>
              <a:gd name="T14" fmla="*/ 323003 w 1158"/>
              <a:gd name="T15" fmla="*/ 901590 h 637"/>
              <a:gd name="T16" fmla="*/ 552425 w 1158"/>
              <a:gd name="T17" fmla="*/ 629298 h 637"/>
              <a:gd name="T18" fmla="*/ 277722 w 1158"/>
              <a:gd name="T19" fmla="*/ 350955 h 637"/>
              <a:gd name="T20" fmla="*/ 0 w 1158"/>
              <a:gd name="T21" fmla="*/ 629298 h 637"/>
              <a:gd name="T22" fmla="*/ 229423 w 1158"/>
              <a:gd name="T23" fmla="*/ 901590 h 637"/>
              <a:gd name="T24" fmla="*/ 229423 w 1158"/>
              <a:gd name="T25" fmla="*/ 1600474 h 637"/>
              <a:gd name="T26" fmla="*/ 229423 w 1158"/>
              <a:gd name="T27" fmla="*/ 1600474 h 637"/>
              <a:gd name="T28" fmla="*/ 555444 w 1158"/>
              <a:gd name="T29" fmla="*/ 1927225 h 637"/>
              <a:gd name="T30" fmla="*/ 579594 w 1158"/>
              <a:gd name="T31" fmla="*/ 1924200 h 637"/>
              <a:gd name="T32" fmla="*/ 2342525 w 1158"/>
              <a:gd name="T33" fmla="*/ 1924200 h 637"/>
              <a:gd name="T34" fmla="*/ 2828538 w 1158"/>
              <a:gd name="T35" fmla="*/ 562738 h 637"/>
              <a:gd name="T36" fmla="*/ 3495675 w 1158"/>
              <a:gd name="T37" fmla="*/ 562738 h 637"/>
              <a:gd name="T38" fmla="*/ 3495675 w 1158"/>
              <a:gd name="T39" fmla="*/ 0 h 637"/>
              <a:gd name="T40" fmla="*/ 2828538 w 1158"/>
              <a:gd name="T41" fmla="*/ 0 h 637"/>
              <a:gd name="T42" fmla="*/ 96599 w 1158"/>
              <a:gd name="T43" fmla="*/ 629298 h 637"/>
              <a:gd name="T44" fmla="*/ 277722 w 1158"/>
              <a:gd name="T45" fmla="*/ 447770 h 637"/>
              <a:gd name="T46" fmla="*/ 458845 w 1158"/>
              <a:gd name="T47" fmla="*/ 629298 h 637"/>
              <a:gd name="T48" fmla="*/ 277722 w 1158"/>
              <a:gd name="T49" fmla="*/ 810826 h 637"/>
              <a:gd name="T50" fmla="*/ 96599 w 1158"/>
              <a:gd name="T51" fmla="*/ 629298 h 637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158" h="637">
                <a:moveTo>
                  <a:pt x="937" y="0"/>
                </a:moveTo>
                <a:cubicBezTo>
                  <a:pt x="776" y="605"/>
                  <a:pt x="776" y="605"/>
                  <a:pt x="776" y="605"/>
                </a:cubicBezTo>
                <a:cubicBezTo>
                  <a:pt x="261" y="605"/>
                  <a:pt x="261" y="605"/>
                  <a:pt x="261" y="605"/>
                </a:cubicBezTo>
                <a:cubicBezTo>
                  <a:pt x="184" y="605"/>
                  <a:pt x="184" y="605"/>
                  <a:pt x="184" y="605"/>
                </a:cubicBezTo>
                <a:cubicBezTo>
                  <a:pt x="142" y="605"/>
                  <a:pt x="108" y="571"/>
                  <a:pt x="108" y="529"/>
                </a:cubicBezTo>
                <a:cubicBezTo>
                  <a:pt x="107" y="529"/>
                  <a:pt x="107" y="529"/>
                  <a:pt x="107" y="529"/>
                </a:cubicBezTo>
                <a:cubicBezTo>
                  <a:pt x="107" y="453"/>
                  <a:pt x="107" y="453"/>
                  <a:pt x="107" y="453"/>
                </a:cubicBezTo>
                <a:cubicBezTo>
                  <a:pt x="107" y="298"/>
                  <a:pt x="107" y="298"/>
                  <a:pt x="107" y="298"/>
                </a:cubicBezTo>
                <a:cubicBezTo>
                  <a:pt x="150" y="290"/>
                  <a:pt x="183" y="253"/>
                  <a:pt x="183" y="208"/>
                </a:cubicBezTo>
                <a:cubicBezTo>
                  <a:pt x="183" y="157"/>
                  <a:pt x="142" y="116"/>
                  <a:pt x="92" y="116"/>
                </a:cubicBezTo>
                <a:cubicBezTo>
                  <a:pt x="41" y="116"/>
                  <a:pt x="0" y="157"/>
                  <a:pt x="0" y="208"/>
                </a:cubicBezTo>
                <a:cubicBezTo>
                  <a:pt x="0" y="253"/>
                  <a:pt x="33" y="290"/>
                  <a:pt x="76" y="298"/>
                </a:cubicBezTo>
                <a:cubicBezTo>
                  <a:pt x="76" y="529"/>
                  <a:pt x="76" y="529"/>
                  <a:pt x="76" y="529"/>
                </a:cubicBezTo>
                <a:cubicBezTo>
                  <a:pt x="76" y="529"/>
                  <a:pt x="76" y="529"/>
                  <a:pt x="76" y="529"/>
                </a:cubicBezTo>
                <a:cubicBezTo>
                  <a:pt x="76" y="588"/>
                  <a:pt x="125" y="637"/>
                  <a:pt x="184" y="637"/>
                </a:cubicBezTo>
                <a:cubicBezTo>
                  <a:pt x="187" y="637"/>
                  <a:pt x="190" y="637"/>
                  <a:pt x="192" y="636"/>
                </a:cubicBezTo>
                <a:cubicBezTo>
                  <a:pt x="776" y="636"/>
                  <a:pt x="776" y="636"/>
                  <a:pt x="776" y="636"/>
                </a:cubicBezTo>
                <a:cubicBezTo>
                  <a:pt x="937" y="186"/>
                  <a:pt x="937" y="186"/>
                  <a:pt x="937" y="186"/>
                </a:cubicBezTo>
                <a:cubicBezTo>
                  <a:pt x="1158" y="186"/>
                  <a:pt x="1158" y="186"/>
                  <a:pt x="1158" y="186"/>
                </a:cubicBezTo>
                <a:cubicBezTo>
                  <a:pt x="1158" y="0"/>
                  <a:pt x="1158" y="0"/>
                  <a:pt x="1158" y="0"/>
                </a:cubicBezTo>
                <a:lnTo>
                  <a:pt x="937" y="0"/>
                </a:lnTo>
                <a:close/>
                <a:moveTo>
                  <a:pt x="32" y="208"/>
                </a:moveTo>
                <a:cubicBezTo>
                  <a:pt x="32" y="175"/>
                  <a:pt x="59" y="148"/>
                  <a:pt x="92" y="148"/>
                </a:cubicBezTo>
                <a:cubicBezTo>
                  <a:pt x="125" y="148"/>
                  <a:pt x="152" y="175"/>
                  <a:pt x="152" y="208"/>
                </a:cubicBezTo>
                <a:cubicBezTo>
                  <a:pt x="152" y="241"/>
                  <a:pt x="125" y="268"/>
                  <a:pt x="92" y="268"/>
                </a:cubicBezTo>
                <a:cubicBezTo>
                  <a:pt x="59" y="268"/>
                  <a:pt x="32" y="241"/>
                  <a:pt x="32" y="208"/>
                </a:cubicBezTo>
                <a:close/>
              </a:path>
            </a:pathLst>
          </a:custGeom>
          <a:solidFill>
            <a:srgbClr val="305B01"/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59" name="Freeform 7"/>
          <p:cNvSpPr>
            <a:spLocks noEditPoints="1"/>
          </p:cNvSpPr>
          <p:nvPr/>
        </p:nvSpPr>
        <p:spPr bwMode="auto">
          <a:xfrm>
            <a:off x="4550834" y="1637243"/>
            <a:ext cx="7641167" cy="2097616"/>
          </a:xfrm>
          <a:custGeom>
            <a:avLst/>
            <a:gdLst>
              <a:gd name="T0" fmla="*/ 5063933 w 1899"/>
              <a:gd name="T1" fmla="*/ 447760 h 520"/>
              <a:gd name="T2" fmla="*/ 4578061 w 1899"/>
              <a:gd name="T3" fmla="*/ 1479424 h 520"/>
              <a:gd name="T4" fmla="*/ 784638 w 1899"/>
              <a:gd name="T5" fmla="*/ 1479424 h 520"/>
              <a:gd name="T6" fmla="*/ 787656 w 1899"/>
              <a:gd name="T7" fmla="*/ 1479424 h 520"/>
              <a:gd name="T8" fmla="*/ 555282 w 1899"/>
              <a:gd name="T9" fmla="*/ 1479424 h 520"/>
              <a:gd name="T10" fmla="*/ 325927 w 1899"/>
              <a:gd name="T11" fmla="*/ 1246468 h 520"/>
              <a:gd name="T12" fmla="*/ 322909 w 1899"/>
              <a:gd name="T13" fmla="*/ 1246468 h 520"/>
              <a:gd name="T14" fmla="*/ 322909 w 1899"/>
              <a:gd name="T15" fmla="*/ 1016537 h 520"/>
              <a:gd name="T16" fmla="*/ 322909 w 1899"/>
              <a:gd name="T17" fmla="*/ 1016537 h 520"/>
              <a:gd name="T18" fmla="*/ 322909 w 1899"/>
              <a:gd name="T19" fmla="*/ 547599 h 520"/>
              <a:gd name="T20" fmla="*/ 552264 w 1899"/>
              <a:gd name="T21" fmla="*/ 275312 h 520"/>
              <a:gd name="T22" fmla="*/ 277641 w 1899"/>
              <a:gd name="T23" fmla="*/ 0 h 520"/>
              <a:gd name="T24" fmla="*/ 0 w 1899"/>
              <a:gd name="T25" fmla="*/ 275312 h 520"/>
              <a:gd name="T26" fmla="*/ 229356 w 1899"/>
              <a:gd name="T27" fmla="*/ 547599 h 520"/>
              <a:gd name="T28" fmla="*/ 229356 w 1899"/>
              <a:gd name="T29" fmla="*/ 1246468 h 520"/>
              <a:gd name="T30" fmla="*/ 229356 w 1899"/>
              <a:gd name="T31" fmla="*/ 1246468 h 520"/>
              <a:gd name="T32" fmla="*/ 555282 w 1899"/>
              <a:gd name="T33" fmla="*/ 1573212 h 520"/>
              <a:gd name="T34" fmla="*/ 4578061 w 1899"/>
              <a:gd name="T35" fmla="*/ 1573212 h 520"/>
              <a:gd name="T36" fmla="*/ 5063933 w 1899"/>
              <a:gd name="T37" fmla="*/ 1010486 h 520"/>
              <a:gd name="T38" fmla="*/ 5730875 w 1899"/>
              <a:gd name="T39" fmla="*/ 1010486 h 520"/>
              <a:gd name="T40" fmla="*/ 5730875 w 1899"/>
              <a:gd name="T41" fmla="*/ 447760 h 520"/>
              <a:gd name="T42" fmla="*/ 5063933 w 1899"/>
              <a:gd name="T43" fmla="*/ 447760 h 520"/>
              <a:gd name="T44" fmla="*/ 96571 w 1899"/>
              <a:gd name="T45" fmla="*/ 275312 h 520"/>
              <a:gd name="T46" fmla="*/ 277641 w 1899"/>
              <a:gd name="T47" fmla="*/ 93788 h 520"/>
              <a:gd name="T48" fmla="*/ 458711 w 1899"/>
              <a:gd name="T49" fmla="*/ 275312 h 520"/>
              <a:gd name="T50" fmla="*/ 277641 w 1899"/>
              <a:gd name="T51" fmla="*/ 456837 h 520"/>
              <a:gd name="T52" fmla="*/ 96571 w 1899"/>
              <a:gd name="T53" fmla="*/ 275312 h 52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899" h="520">
                <a:moveTo>
                  <a:pt x="1678" y="148"/>
                </a:moveTo>
                <a:cubicBezTo>
                  <a:pt x="1517" y="489"/>
                  <a:pt x="1517" y="489"/>
                  <a:pt x="1517" y="489"/>
                </a:cubicBezTo>
                <a:cubicBezTo>
                  <a:pt x="260" y="489"/>
                  <a:pt x="260" y="489"/>
                  <a:pt x="260" y="489"/>
                </a:cubicBezTo>
                <a:cubicBezTo>
                  <a:pt x="260" y="489"/>
                  <a:pt x="261" y="489"/>
                  <a:pt x="261" y="489"/>
                </a:cubicBezTo>
                <a:cubicBezTo>
                  <a:pt x="184" y="489"/>
                  <a:pt x="184" y="489"/>
                  <a:pt x="184" y="489"/>
                </a:cubicBezTo>
                <a:cubicBezTo>
                  <a:pt x="142" y="489"/>
                  <a:pt x="108" y="455"/>
                  <a:pt x="108" y="412"/>
                </a:cubicBezTo>
                <a:cubicBezTo>
                  <a:pt x="107" y="412"/>
                  <a:pt x="107" y="412"/>
                  <a:pt x="107" y="412"/>
                </a:cubicBezTo>
                <a:cubicBezTo>
                  <a:pt x="107" y="336"/>
                  <a:pt x="107" y="336"/>
                  <a:pt x="107" y="336"/>
                </a:cubicBezTo>
                <a:cubicBezTo>
                  <a:pt x="107" y="336"/>
                  <a:pt x="107" y="336"/>
                  <a:pt x="107" y="336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50" y="174"/>
                  <a:pt x="183" y="136"/>
                  <a:pt x="183" y="91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1"/>
                </a:cubicBezTo>
                <a:cubicBezTo>
                  <a:pt x="0" y="136"/>
                  <a:pt x="33" y="174"/>
                  <a:pt x="76" y="181"/>
                </a:cubicBezTo>
                <a:cubicBezTo>
                  <a:pt x="76" y="412"/>
                  <a:pt x="76" y="412"/>
                  <a:pt x="76" y="412"/>
                </a:cubicBezTo>
                <a:cubicBezTo>
                  <a:pt x="76" y="412"/>
                  <a:pt x="76" y="412"/>
                  <a:pt x="76" y="412"/>
                </a:cubicBezTo>
                <a:cubicBezTo>
                  <a:pt x="76" y="472"/>
                  <a:pt x="125" y="520"/>
                  <a:pt x="184" y="520"/>
                </a:cubicBezTo>
                <a:cubicBezTo>
                  <a:pt x="1517" y="520"/>
                  <a:pt x="1517" y="520"/>
                  <a:pt x="1517" y="520"/>
                </a:cubicBezTo>
                <a:cubicBezTo>
                  <a:pt x="1678" y="334"/>
                  <a:pt x="1678" y="334"/>
                  <a:pt x="1678" y="334"/>
                </a:cubicBezTo>
                <a:cubicBezTo>
                  <a:pt x="1899" y="334"/>
                  <a:pt x="1899" y="334"/>
                  <a:pt x="1899" y="334"/>
                </a:cubicBezTo>
                <a:cubicBezTo>
                  <a:pt x="1899" y="148"/>
                  <a:pt x="1899" y="148"/>
                  <a:pt x="1899" y="148"/>
                </a:cubicBezTo>
                <a:lnTo>
                  <a:pt x="1678" y="148"/>
                </a:lnTo>
                <a:close/>
                <a:moveTo>
                  <a:pt x="32" y="91"/>
                </a:moveTo>
                <a:cubicBezTo>
                  <a:pt x="32" y="58"/>
                  <a:pt x="59" y="31"/>
                  <a:pt x="92" y="31"/>
                </a:cubicBezTo>
                <a:cubicBezTo>
                  <a:pt x="125" y="31"/>
                  <a:pt x="152" y="58"/>
                  <a:pt x="152" y="91"/>
                </a:cubicBezTo>
                <a:cubicBezTo>
                  <a:pt x="152" y="125"/>
                  <a:pt x="125" y="151"/>
                  <a:pt x="92" y="151"/>
                </a:cubicBezTo>
                <a:cubicBezTo>
                  <a:pt x="59" y="151"/>
                  <a:pt x="32" y="125"/>
                  <a:pt x="32" y="91"/>
                </a:cubicBezTo>
                <a:close/>
              </a:path>
            </a:pathLst>
          </a:custGeom>
          <a:solidFill>
            <a:srgbClr val="448101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0" name="Freeform 8"/>
          <p:cNvSpPr>
            <a:spLocks noEditPoints="1"/>
          </p:cNvSpPr>
          <p:nvPr/>
        </p:nvSpPr>
        <p:spPr bwMode="auto">
          <a:xfrm>
            <a:off x="3073400" y="3525310"/>
            <a:ext cx="9118600" cy="749300"/>
          </a:xfrm>
          <a:custGeom>
            <a:avLst/>
            <a:gdLst>
              <a:gd name="T0" fmla="*/ 6171956 w 2266"/>
              <a:gd name="T1" fmla="*/ 0 h 186"/>
              <a:gd name="T2" fmla="*/ 5686047 w 2266"/>
              <a:gd name="T3" fmla="*/ 232646 h 186"/>
              <a:gd name="T4" fmla="*/ 546271 w 2266"/>
              <a:gd name="T5" fmla="*/ 232646 h 186"/>
              <a:gd name="T6" fmla="*/ 274645 w 2266"/>
              <a:gd name="T7" fmla="*/ 6043 h 186"/>
              <a:gd name="T8" fmla="*/ 0 w 2266"/>
              <a:gd name="T9" fmla="*/ 280988 h 186"/>
              <a:gd name="T10" fmla="*/ 274645 w 2266"/>
              <a:gd name="T11" fmla="*/ 555932 h 186"/>
              <a:gd name="T12" fmla="*/ 546271 w 2266"/>
              <a:gd name="T13" fmla="*/ 326308 h 186"/>
              <a:gd name="T14" fmla="*/ 5686047 w 2266"/>
              <a:gd name="T15" fmla="*/ 326308 h 186"/>
              <a:gd name="T16" fmla="*/ 6171956 w 2266"/>
              <a:gd name="T17" fmla="*/ 561975 h 186"/>
              <a:gd name="T18" fmla="*/ 6838950 w 2266"/>
              <a:gd name="T19" fmla="*/ 561975 h 186"/>
              <a:gd name="T20" fmla="*/ 6838950 w 2266"/>
              <a:gd name="T21" fmla="*/ 0 h 186"/>
              <a:gd name="T22" fmla="*/ 6171956 w 2266"/>
              <a:gd name="T23" fmla="*/ 0 h 186"/>
              <a:gd name="T24" fmla="*/ 274645 w 2266"/>
              <a:gd name="T25" fmla="*/ 462270 h 186"/>
              <a:gd name="T26" fmla="*/ 93560 w 2266"/>
              <a:gd name="T27" fmla="*/ 280988 h 186"/>
              <a:gd name="T28" fmla="*/ 274645 w 2266"/>
              <a:gd name="T29" fmla="*/ 99705 h 186"/>
              <a:gd name="T30" fmla="*/ 455729 w 2266"/>
              <a:gd name="T31" fmla="*/ 280988 h 186"/>
              <a:gd name="T32" fmla="*/ 274645 w 2266"/>
              <a:gd name="T33" fmla="*/ 462270 h 18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266" h="186">
                <a:moveTo>
                  <a:pt x="2045" y="0"/>
                </a:moveTo>
                <a:cubicBezTo>
                  <a:pt x="1884" y="77"/>
                  <a:pt x="1884" y="77"/>
                  <a:pt x="1884" y="77"/>
                </a:cubicBezTo>
                <a:cubicBezTo>
                  <a:pt x="181" y="77"/>
                  <a:pt x="181" y="77"/>
                  <a:pt x="181" y="77"/>
                </a:cubicBezTo>
                <a:cubicBezTo>
                  <a:pt x="174" y="34"/>
                  <a:pt x="136" y="2"/>
                  <a:pt x="91" y="2"/>
                </a:cubicBezTo>
                <a:cubicBezTo>
                  <a:pt x="41" y="2"/>
                  <a:pt x="0" y="43"/>
                  <a:pt x="0" y="93"/>
                </a:cubicBezTo>
                <a:cubicBezTo>
                  <a:pt x="0" y="143"/>
                  <a:pt x="41" y="184"/>
                  <a:pt x="91" y="184"/>
                </a:cubicBezTo>
                <a:cubicBezTo>
                  <a:pt x="136" y="184"/>
                  <a:pt x="174" y="152"/>
                  <a:pt x="181" y="108"/>
                </a:cubicBezTo>
                <a:cubicBezTo>
                  <a:pt x="1884" y="108"/>
                  <a:pt x="1884" y="108"/>
                  <a:pt x="1884" y="108"/>
                </a:cubicBezTo>
                <a:cubicBezTo>
                  <a:pt x="2045" y="186"/>
                  <a:pt x="2045" y="186"/>
                  <a:pt x="2045" y="186"/>
                </a:cubicBezTo>
                <a:cubicBezTo>
                  <a:pt x="2266" y="186"/>
                  <a:pt x="2266" y="186"/>
                  <a:pt x="2266" y="186"/>
                </a:cubicBezTo>
                <a:cubicBezTo>
                  <a:pt x="2266" y="0"/>
                  <a:pt x="2266" y="0"/>
                  <a:pt x="2266" y="0"/>
                </a:cubicBezTo>
                <a:lnTo>
                  <a:pt x="2045" y="0"/>
                </a:lnTo>
                <a:close/>
                <a:moveTo>
                  <a:pt x="91" y="153"/>
                </a:moveTo>
                <a:cubicBezTo>
                  <a:pt x="58" y="153"/>
                  <a:pt x="31" y="126"/>
                  <a:pt x="31" y="93"/>
                </a:cubicBezTo>
                <a:cubicBezTo>
                  <a:pt x="31" y="60"/>
                  <a:pt x="58" y="33"/>
                  <a:pt x="91" y="33"/>
                </a:cubicBezTo>
                <a:cubicBezTo>
                  <a:pt x="124" y="33"/>
                  <a:pt x="151" y="60"/>
                  <a:pt x="151" y="93"/>
                </a:cubicBezTo>
                <a:cubicBezTo>
                  <a:pt x="151" y="126"/>
                  <a:pt x="124" y="153"/>
                  <a:pt x="91" y="153"/>
                </a:cubicBezTo>
                <a:close/>
              </a:path>
            </a:pathLst>
          </a:custGeom>
          <a:solidFill>
            <a:srgbClr val="305B01"/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1" name="Freeform 9"/>
          <p:cNvSpPr>
            <a:spLocks noEditPoints="1"/>
          </p:cNvSpPr>
          <p:nvPr/>
        </p:nvSpPr>
        <p:spPr bwMode="auto">
          <a:xfrm>
            <a:off x="4550834" y="4060826"/>
            <a:ext cx="7641167" cy="2097617"/>
          </a:xfrm>
          <a:custGeom>
            <a:avLst/>
            <a:gdLst>
              <a:gd name="T0" fmla="*/ 5063933 w 1899"/>
              <a:gd name="T1" fmla="*/ 565752 h 520"/>
              <a:gd name="T2" fmla="*/ 4578061 w 1899"/>
              <a:gd name="T3" fmla="*/ 0 h 520"/>
              <a:gd name="T4" fmla="*/ 555282 w 1899"/>
              <a:gd name="T5" fmla="*/ 0 h 520"/>
              <a:gd name="T6" fmla="*/ 229356 w 1899"/>
              <a:gd name="T7" fmla="*/ 326744 h 520"/>
              <a:gd name="T8" fmla="*/ 229356 w 1899"/>
              <a:gd name="T9" fmla="*/ 326744 h 520"/>
              <a:gd name="T10" fmla="*/ 229356 w 1899"/>
              <a:gd name="T11" fmla="*/ 1025614 h 520"/>
              <a:gd name="T12" fmla="*/ 0 w 1899"/>
              <a:gd name="T13" fmla="*/ 1297901 h 520"/>
              <a:gd name="T14" fmla="*/ 277641 w 1899"/>
              <a:gd name="T15" fmla="*/ 1573213 h 520"/>
              <a:gd name="T16" fmla="*/ 552264 w 1899"/>
              <a:gd name="T17" fmla="*/ 1297901 h 520"/>
              <a:gd name="T18" fmla="*/ 322909 w 1899"/>
              <a:gd name="T19" fmla="*/ 1025614 h 520"/>
              <a:gd name="T20" fmla="*/ 322909 w 1899"/>
              <a:gd name="T21" fmla="*/ 556675 h 520"/>
              <a:gd name="T22" fmla="*/ 322909 w 1899"/>
              <a:gd name="T23" fmla="*/ 556675 h 520"/>
              <a:gd name="T24" fmla="*/ 322909 w 1899"/>
              <a:gd name="T25" fmla="*/ 326744 h 520"/>
              <a:gd name="T26" fmla="*/ 325927 w 1899"/>
              <a:gd name="T27" fmla="*/ 326744 h 520"/>
              <a:gd name="T28" fmla="*/ 555282 w 1899"/>
              <a:gd name="T29" fmla="*/ 96813 h 520"/>
              <a:gd name="T30" fmla="*/ 787656 w 1899"/>
              <a:gd name="T31" fmla="*/ 96813 h 520"/>
              <a:gd name="T32" fmla="*/ 784638 w 1899"/>
              <a:gd name="T33" fmla="*/ 93788 h 520"/>
              <a:gd name="T34" fmla="*/ 4578061 w 1899"/>
              <a:gd name="T35" fmla="*/ 93788 h 520"/>
              <a:gd name="T36" fmla="*/ 5063933 w 1899"/>
              <a:gd name="T37" fmla="*/ 1128478 h 520"/>
              <a:gd name="T38" fmla="*/ 5730875 w 1899"/>
              <a:gd name="T39" fmla="*/ 1128478 h 520"/>
              <a:gd name="T40" fmla="*/ 5730875 w 1899"/>
              <a:gd name="T41" fmla="*/ 565752 h 520"/>
              <a:gd name="T42" fmla="*/ 5063933 w 1899"/>
              <a:gd name="T43" fmla="*/ 565752 h 520"/>
              <a:gd name="T44" fmla="*/ 458711 w 1899"/>
              <a:gd name="T45" fmla="*/ 1297901 h 520"/>
              <a:gd name="T46" fmla="*/ 277641 w 1899"/>
              <a:gd name="T47" fmla="*/ 1479425 h 520"/>
              <a:gd name="T48" fmla="*/ 96571 w 1899"/>
              <a:gd name="T49" fmla="*/ 1297901 h 520"/>
              <a:gd name="T50" fmla="*/ 277641 w 1899"/>
              <a:gd name="T51" fmla="*/ 1116376 h 520"/>
              <a:gd name="T52" fmla="*/ 458711 w 1899"/>
              <a:gd name="T53" fmla="*/ 1297901 h 52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899" h="520">
                <a:moveTo>
                  <a:pt x="1678" y="187"/>
                </a:moveTo>
                <a:cubicBezTo>
                  <a:pt x="1517" y="0"/>
                  <a:pt x="1517" y="0"/>
                  <a:pt x="1517" y="0"/>
                </a:cubicBezTo>
                <a:cubicBezTo>
                  <a:pt x="184" y="0"/>
                  <a:pt x="184" y="0"/>
                  <a:pt x="184" y="0"/>
                </a:cubicBezTo>
                <a:cubicBezTo>
                  <a:pt x="125" y="0"/>
                  <a:pt x="76" y="48"/>
                  <a:pt x="76" y="108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76" y="339"/>
                  <a:pt x="76" y="339"/>
                  <a:pt x="76" y="339"/>
                </a:cubicBezTo>
                <a:cubicBezTo>
                  <a:pt x="33" y="347"/>
                  <a:pt x="0" y="384"/>
                  <a:pt x="0" y="429"/>
                </a:cubicBezTo>
                <a:cubicBezTo>
                  <a:pt x="0" y="479"/>
                  <a:pt x="41" y="520"/>
                  <a:pt x="92" y="520"/>
                </a:cubicBezTo>
                <a:cubicBezTo>
                  <a:pt x="142" y="520"/>
                  <a:pt x="183" y="479"/>
                  <a:pt x="183" y="429"/>
                </a:cubicBezTo>
                <a:cubicBezTo>
                  <a:pt x="183" y="384"/>
                  <a:pt x="150" y="347"/>
                  <a:pt x="107" y="339"/>
                </a:cubicBezTo>
                <a:cubicBezTo>
                  <a:pt x="107" y="184"/>
                  <a:pt x="107" y="184"/>
                  <a:pt x="107" y="184"/>
                </a:cubicBezTo>
                <a:cubicBezTo>
                  <a:pt x="107" y="184"/>
                  <a:pt x="107" y="184"/>
                  <a:pt x="107" y="184"/>
                </a:cubicBezTo>
                <a:cubicBezTo>
                  <a:pt x="107" y="108"/>
                  <a:pt x="107" y="108"/>
                  <a:pt x="107" y="108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08" y="66"/>
                  <a:pt x="142" y="32"/>
                  <a:pt x="184" y="32"/>
                </a:cubicBezTo>
                <a:cubicBezTo>
                  <a:pt x="261" y="32"/>
                  <a:pt x="261" y="32"/>
                  <a:pt x="261" y="32"/>
                </a:cubicBezTo>
                <a:cubicBezTo>
                  <a:pt x="261" y="32"/>
                  <a:pt x="260" y="32"/>
                  <a:pt x="260" y="31"/>
                </a:cubicBezTo>
                <a:cubicBezTo>
                  <a:pt x="1517" y="31"/>
                  <a:pt x="1517" y="31"/>
                  <a:pt x="1517" y="31"/>
                </a:cubicBezTo>
                <a:cubicBezTo>
                  <a:pt x="1678" y="373"/>
                  <a:pt x="1678" y="373"/>
                  <a:pt x="1678" y="373"/>
                </a:cubicBezTo>
                <a:cubicBezTo>
                  <a:pt x="1899" y="373"/>
                  <a:pt x="1899" y="373"/>
                  <a:pt x="1899" y="373"/>
                </a:cubicBezTo>
                <a:cubicBezTo>
                  <a:pt x="1899" y="187"/>
                  <a:pt x="1899" y="187"/>
                  <a:pt x="1899" y="187"/>
                </a:cubicBezTo>
                <a:lnTo>
                  <a:pt x="1678" y="187"/>
                </a:lnTo>
                <a:close/>
                <a:moveTo>
                  <a:pt x="152" y="429"/>
                </a:moveTo>
                <a:cubicBezTo>
                  <a:pt x="152" y="462"/>
                  <a:pt x="125" y="489"/>
                  <a:pt x="92" y="489"/>
                </a:cubicBezTo>
                <a:cubicBezTo>
                  <a:pt x="59" y="489"/>
                  <a:pt x="32" y="462"/>
                  <a:pt x="32" y="429"/>
                </a:cubicBezTo>
                <a:cubicBezTo>
                  <a:pt x="32" y="396"/>
                  <a:pt x="59" y="369"/>
                  <a:pt x="92" y="369"/>
                </a:cubicBezTo>
                <a:cubicBezTo>
                  <a:pt x="125" y="369"/>
                  <a:pt x="152" y="396"/>
                  <a:pt x="152" y="429"/>
                </a:cubicBezTo>
                <a:close/>
              </a:path>
            </a:pathLst>
          </a:custGeom>
          <a:solidFill>
            <a:srgbClr val="448101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2" name="Freeform 10"/>
          <p:cNvSpPr>
            <a:spLocks noEditPoints="1"/>
          </p:cNvSpPr>
          <p:nvPr/>
        </p:nvSpPr>
        <p:spPr bwMode="auto">
          <a:xfrm>
            <a:off x="7531101" y="4287310"/>
            <a:ext cx="4660900" cy="2569633"/>
          </a:xfrm>
          <a:custGeom>
            <a:avLst/>
            <a:gdLst>
              <a:gd name="T0" fmla="*/ 2828538 w 1158"/>
              <a:gd name="T1" fmla="*/ 1364487 h 637"/>
              <a:gd name="T2" fmla="*/ 2342525 w 1158"/>
              <a:gd name="T3" fmla="*/ 0 h 637"/>
              <a:gd name="T4" fmla="*/ 555444 w 1158"/>
              <a:gd name="T5" fmla="*/ 0 h 637"/>
              <a:gd name="T6" fmla="*/ 229423 w 1158"/>
              <a:gd name="T7" fmla="*/ 326751 h 637"/>
              <a:gd name="T8" fmla="*/ 229423 w 1158"/>
              <a:gd name="T9" fmla="*/ 326751 h 637"/>
              <a:gd name="T10" fmla="*/ 229423 w 1158"/>
              <a:gd name="T11" fmla="*/ 1025635 h 637"/>
              <a:gd name="T12" fmla="*/ 0 w 1158"/>
              <a:gd name="T13" fmla="*/ 1297927 h 637"/>
              <a:gd name="T14" fmla="*/ 277722 w 1158"/>
              <a:gd name="T15" fmla="*/ 1573245 h 637"/>
              <a:gd name="T16" fmla="*/ 552425 w 1158"/>
              <a:gd name="T17" fmla="*/ 1297927 h 637"/>
              <a:gd name="T18" fmla="*/ 323003 w 1158"/>
              <a:gd name="T19" fmla="*/ 1025635 h 637"/>
              <a:gd name="T20" fmla="*/ 323003 w 1158"/>
              <a:gd name="T21" fmla="*/ 556687 h 637"/>
              <a:gd name="T22" fmla="*/ 323003 w 1158"/>
              <a:gd name="T23" fmla="*/ 326751 h 637"/>
              <a:gd name="T24" fmla="*/ 326022 w 1158"/>
              <a:gd name="T25" fmla="*/ 326751 h 637"/>
              <a:gd name="T26" fmla="*/ 555444 w 1158"/>
              <a:gd name="T27" fmla="*/ 96815 h 637"/>
              <a:gd name="T28" fmla="*/ 787885 w 1158"/>
              <a:gd name="T29" fmla="*/ 96815 h 637"/>
              <a:gd name="T30" fmla="*/ 784867 w 1158"/>
              <a:gd name="T31" fmla="*/ 93790 h 637"/>
              <a:gd name="T32" fmla="*/ 2342525 w 1158"/>
              <a:gd name="T33" fmla="*/ 93790 h 637"/>
              <a:gd name="T34" fmla="*/ 2828538 w 1158"/>
              <a:gd name="T35" fmla="*/ 1927225 h 637"/>
              <a:gd name="T36" fmla="*/ 3495675 w 1158"/>
              <a:gd name="T37" fmla="*/ 1927225 h 637"/>
              <a:gd name="T38" fmla="*/ 3495675 w 1158"/>
              <a:gd name="T39" fmla="*/ 1364487 h 637"/>
              <a:gd name="T40" fmla="*/ 2828538 w 1158"/>
              <a:gd name="T41" fmla="*/ 1364487 h 637"/>
              <a:gd name="T42" fmla="*/ 458845 w 1158"/>
              <a:gd name="T43" fmla="*/ 1297927 h 637"/>
              <a:gd name="T44" fmla="*/ 277722 w 1158"/>
              <a:gd name="T45" fmla="*/ 1479455 h 637"/>
              <a:gd name="T46" fmla="*/ 96599 w 1158"/>
              <a:gd name="T47" fmla="*/ 1297927 h 637"/>
              <a:gd name="T48" fmla="*/ 277722 w 1158"/>
              <a:gd name="T49" fmla="*/ 1116399 h 637"/>
              <a:gd name="T50" fmla="*/ 458845 w 1158"/>
              <a:gd name="T51" fmla="*/ 1297927 h 637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158" h="637">
                <a:moveTo>
                  <a:pt x="937" y="451"/>
                </a:moveTo>
                <a:cubicBezTo>
                  <a:pt x="776" y="0"/>
                  <a:pt x="776" y="0"/>
                  <a:pt x="776" y="0"/>
                </a:cubicBezTo>
                <a:cubicBezTo>
                  <a:pt x="184" y="0"/>
                  <a:pt x="184" y="0"/>
                  <a:pt x="184" y="0"/>
                </a:cubicBezTo>
                <a:cubicBezTo>
                  <a:pt x="125" y="0"/>
                  <a:pt x="76" y="48"/>
                  <a:pt x="76" y="108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76" y="339"/>
                  <a:pt x="76" y="339"/>
                  <a:pt x="76" y="339"/>
                </a:cubicBezTo>
                <a:cubicBezTo>
                  <a:pt x="33" y="347"/>
                  <a:pt x="0" y="384"/>
                  <a:pt x="0" y="429"/>
                </a:cubicBezTo>
                <a:cubicBezTo>
                  <a:pt x="0" y="479"/>
                  <a:pt x="41" y="520"/>
                  <a:pt x="92" y="520"/>
                </a:cubicBezTo>
                <a:cubicBezTo>
                  <a:pt x="142" y="520"/>
                  <a:pt x="183" y="479"/>
                  <a:pt x="183" y="429"/>
                </a:cubicBezTo>
                <a:cubicBezTo>
                  <a:pt x="183" y="384"/>
                  <a:pt x="150" y="347"/>
                  <a:pt x="107" y="339"/>
                </a:cubicBezTo>
                <a:cubicBezTo>
                  <a:pt x="107" y="184"/>
                  <a:pt x="107" y="184"/>
                  <a:pt x="107" y="184"/>
                </a:cubicBezTo>
                <a:cubicBezTo>
                  <a:pt x="107" y="108"/>
                  <a:pt x="107" y="108"/>
                  <a:pt x="107" y="108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08" y="66"/>
                  <a:pt x="142" y="32"/>
                  <a:pt x="184" y="32"/>
                </a:cubicBezTo>
                <a:cubicBezTo>
                  <a:pt x="261" y="32"/>
                  <a:pt x="261" y="32"/>
                  <a:pt x="261" y="32"/>
                </a:cubicBezTo>
                <a:cubicBezTo>
                  <a:pt x="261" y="32"/>
                  <a:pt x="260" y="32"/>
                  <a:pt x="260" y="31"/>
                </a:cubicBezTo>
                <a:cubicBezTo>
                  <a:pt x="776" y="31"/>
                  <a:pt x="776" y="31"/>
                  <a:pt x="776" y="31"/>
                </a:cubicBezTo>
                <a:cubicBezTo>
                  <a:pt x="937" y="637"/>
                  <a:pt x="937" y="637"/>
                  <a:pt x="937" y="637"/>
                </a:cubicBezTo>
                <a:cubicBezTo>
                  <a:pt x="1158" y="637"/>
                  <a:pt x="1158" y="637"/>
                  <a:pt x="1158" y="637"/>
                </a:cubicBezTo>
                <a:cubicBezTo>
                  <a:pt x="1158" y="451"/>
                  <a:pt x="1158" y="451"/>
                  <a:pt x="1158" y="451"/>
                </a:cubicBezTo>
                <a:lnTo>
                  <a:pt x="937" y="451"/>
                </a:lnTo>
                <a:close/>
                <a:moveTo>
                  <a:pt x="152" y="429"/>
                </a:moveTo>
                <a:cubicBezTo>
                  <a:pt x="152" y="462"/>
                  <a:pt x="125" y="489"/>
                  <a:pt x="92" y="489"/>
                </a:cubicBezTo>
                <a:cubicBezTo>
                  <a:pt x="59" y="489"/>
                  <a:pt x="32" y="462"/>
                  <a:pt x="32" y="429"/>
                </a:cubicBezTo>
                <a:cubicBezTo>
                  <a:pt x="32" y="396"/>
                  <a:pt x="59" y="369"/>
                  <a:pt x="92" y="369"/>
                </a:cubicBezTo>
                <a:cubicBezTo>
                  <a:pt x="125" y="369"/>
                  <a:pt x="152" y="396"/>
                  <a:pt x="152" y="429"/>
                </a:cubicBezTo>
                <a:close/>
              </a:path>
            </a:pathLst>
          </a:custGeom>
          <a:solidFill>
            <a:srgbClr val="305B01"/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8" name="Text Box 16"/>
          <p:cNvSpPr txBox="1">
            <a:spLocks noChangeArrowheads="1"/>
          </p:cNvSpPr>
          <p:nvPr/>
        </p:nvSpPr>
        <p:spPr bwMode="auto">
          <a:xfrm>
            <a:off x="4707467" y="1755777"/>
            <a:ext cx="3561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 dirty="0">
                <a:solidFill>
                  <a:srgbClr val="305B01"/>
                </a:solidFill>
                <a:ea typeface="微软雅黑" panose="020B0503020204020204" pitchFamily="34" charset="-122"/>
              </a:rPr>
              <a:t>2</a:t>
            </a:r>
            <a:endParaRPr lang="zh-CN" altLang="zh-CN" sz="2400" b="1" dirty="0">
              <a:solidFill>
                <a:srgbClr val="305B01"/>
              </a:solidFill>
              <a:ea typeface="微软雅黑" panose="020B0503020204020204" pitchFamily="34" charset="-122"/>
            </a:endParaRPr>
          </a:p>
        </p:txBody>
      </p:sp>
      <p:sp>
        <p:nvSpPr>
          <p:cNvPr id="23569" name="Text Box 17"/>
          <p:cNvSpPr txBox="1">
            <a:spLocks noChangeArrowheads="1"/>
          </p:cNvSpPr>
          <p:nvPr/>
        </p:nvSpPr>
        <p:spPr bwMode="auto">
          <a:xfrm>
            <a:off x="4707467" y="5540377"/>
            <a:ext cx="3561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 dirty="0">
                <a:solidFill>
                  <a:srgbClr val="305B01"/>
                </a:solidFill>
                <a:ea typeface="微软雅黑" panose="020B0503020204020204" pitchFamily="34" charset="-122"/>
              </a:rPr>
              <a:t>4</a:t>
            </a:r>
            <a:endParaRPr lang="zh-CN" altLang="zh-CN" sz="2400" b="1" dirty="0">
              <a:solidFill>
                <a:srgbClr val="305B01"/>
              </a:solidFill>
              <a:ea typeface="微软雅黑" panose="020B0503020204020204" pitchFamily="34" charset="-122"/>
            </a:endParaRPr>
          </a:p>
        </p:txBody>
      </p:sp>
      <p:sp>
        <p:nvSpPr>
          <p:cNvPr id="23570" name="Text Box 18"/>
          <p:cNvSpPr txBox="1">
            <a:spLocks noChangeArrowheads="1"/>
          </p:cNvSpPr>
          <p:nvPr/>
        </p:nvSpPr>
        <p:spPr bwMode="auto">
          <a:xfrm>
            <a:off x="7696200" y="1537760"/>
            <a:ext cx="3561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 dirty="0">
                <a:solidFill>
                  <a:srgbClr val="305B01"/>
                </a:solidFill>
                <a:ea typeface="微软雅黑" panose="020B0503020204020204" pitchFamily="34" charset="-122"/>
              </a:rPr>
              <a:t>1</a:t>
            </a:r>
            <a:endParaRPr lang="zh-CN" altLang="zh-CN" sz="2400" b="1" dirty="0">
              <a:solidFill>
                <a:srgbClr val="305B01"/>
              </a:solidFill>
              <a:ea typeface="微软雅黑" panose="020B0503020204020204" pitchFamily="34" charset="-122"/>
            </a:endParaRPr>
          </a:p>
        </p:txBody>
      </p:sp>
      <p:sp>
        <p:nvSpPr>
          <p:cNvPr id="23571" name="Text Box 19"/>
          <p:cNvSpPr txBox="1">
            <a:spLocks noChangeArrowheads="1"/>
          </p:cNvSpPr>
          <p:nvPr/>
        </p:nvSpPr>
        <p:spPr bwMode="auto">
          <a:xfrm>
            <a:off x="7696200" y="5777444"/>
            <a:ext cx="3561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 dirty="0">
                <a:solidFill>
                  <a:srgbClr val="305B01"/>
                </a:solidFill>
                <a:ea typeface="微软雅黑" panose="020B0503020204020204" pitchFamily="34" charset="-122"/>
              </a:rPr>
              <a:t>5</a:t>
            </a:r>
            <a:endParaRPr lang="zh-CN" altLang="zh-CN" sz="2400" b="1" dirty="0">
              <a:solidFill>
                <a:srgbClr val="305B01"/>
              </a:solidFill>
              <a:ea typeface="微软雅黑" panose="020B0503020204020204" pitchFamily="34" charset="-122"/>
            </a:endParaRPr>
          </a:p>
        </p:txBody>
      </p:sp>
      <p:sp>
        <p:nvSpPr>
          <p:cNvPr id="23572" name="Text Box 20"/>
          <p:cNvSpPr txBox="1">
            <a:spLocks noChangeArrowheads="1"/>
          </p:cNvSpPr>
          <p:nvPr/>
        </p:nvSpPr>
        <p:spPr bwMode="auto">
          <a:xfrm>
            <a:off x="3225800" y="3654426"/>
            <a:ext cx="3561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 dirty="0">
                <a:solidFill>
                  <a:srgbClr val="305B01"/>
                </a:solidFill>
                <a:ea typeface="微软雅黑" panose="020B0503020204020204" pitchFamily="34" charset="-122"/>
              </a:rPr>
              <a:t>3</a:t>
            </a:r>
            <a:endParaRPr lang="zh-CN" altLang="zh-CN" sz="2400" b="1" dirty="0">
              <a:solidFill>
                <a:srgbClr val="305B01"/>
              </a:solidFill>
              <a:ea typeface="微软雅黑" panose="020B0503020204020204" pitchFamily="34" charset="-122"/>
            </a:endParaRPr>
          </a:p>
        </p:txBody>
      </p:sp>
      <p:sp>
        <p:nvSpPr>
          <p:cNvPr id="23" name="Rectangle 71"/>
          <p:cNvSpPr/>
          <p:nvPr/>
        </p:nvSpPr>
        <p:spPr>
          <a:xfrm>
            <a:off x="851454" y="3846836"/>
            <a:ext cx="22171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GB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72"/>
          <p:cNvSpPr txBox="1"/>
          <p:nvPr/>
        </p:nvSpPr>
        <p:spPr>
          <a:xfrm>
            <a:off x="1246756" y="3565582"/>
            <a:ext cx="18266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GB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585989" y="2172454"/>
            <a:ext cx="1460689" cy="31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 Placeholder 1"/>
          <p:cNvSpPr txBox="1"/>
          <p:nvPr/>
        </p:nvSpPr>
        <p:spPr>
          <a:xfrm>
            <a:off x="5630067" y="2488623"/>
            <a:ext cx="1372535" cy="501477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573972" y="2172454"/>
            <a:ext cx="1460689" cy="31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 Placeholder 1"/>
          <p:cNvSpPr txBox="1"/>
          <p:nvPr/>
        </p:nvSpPr>
        <p:spPr>
          <a:xfrm>
            <a:off x="8618050" y="2488623"/>
            <a:ext cx="1372535" cy="501477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585989" y="4740983"/>
            <a:ext cx="1460689" cy="31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 Placeholder 1"/>
          <p:cNvSpPr txBox="1"/>
          <p:nvPr/>
        </p:nvSpPr>
        <p:spPr>
          <a:xfrm>
            <a:off x="5630067" y="5057152"/>
            <a:ext cx="1372535" cy="501477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573972" y="4740983"/>
            <a:ext cx="1460689" cy="31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 Placeholder 1"/>
          <p:cNvSpPr txBox="1"/>
          <p:nvPr/>
        </p:nvSpPr>
        <p:spPr>
          <a:xfrm>
            <a:off x="8618050" y="5057152"/>
            <a:ext cx="1372535" cy="501477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22" name="Text Placeholder 2"/>
          <p:cNvSpPr txBox="1"/>
          <p:nvPr/>
        </p:nvSpPr>
        <p:spPr>
          <a:xfrm>
            <a:off x="720011" y="176631"/>
            <a:ext cx="2878940" cy="51433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en-US" altLang="zh-CN" sz="2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671470" y="2286000"/>
            <a:ext cx="45268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spc="23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PART 04</a:t>
            </a:r>
            <a:endParaRPr lang="zh-CN" altLang="en-US" sz="3200" spc="23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09698" y="3016735"/>
            <a:ext cx="54504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spc="230" dirty="0">
                <a:solidFill>
                  <a:srgbClr val="24440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4400" spc="230" dirty="0">
              <a:solidFill>
                <a:srgbClr val="24440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548026" y="3035290"/>
            <a:ext cx="4773770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6548026" y="3786176"/>
            <a:ext cx="4773770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6209698" y="3827589"/>
            <a:ext cx="54504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spc="1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THE PROFESSIONAL POWERPOINT TEMPLATE</a:t>
            </a:r>
            <a:endParaRPr lang="zh-CN" altLang="en-US" sz="1400" spc="1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823614" y="4135366"/>
            <a:ext cx="22225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spc="1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清新竹叶  简约实用  </a:t>
            </a:r>
            <a:endParaRPr lang="zh-CN" altLang="en-US" sz="1400" spc="1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/>
          <p:nvPr/>
        </p:nvSpPr>
        <p:spPr bwMode="auto">
          <a:xfrm>
            <a:off x="5733232" y="3755296"/>
            <a:ext cx="2152040" cy="1781715"/>
          </a:xfrm>
          <a:custGeom>
            <a:avLst/>
            <a:gdLst/>
            <a:ahLst/>
            <a:cxnLst>
              <a:cxn ang="0">
                <a:pos x="74" y="156"/>
              </a:cxn>
              <a:cxn ang="0">
                <a:pos x="185" y="110"/>
              </a:cxn>
              <a:cxn ang="0">
                <a:pos x="232" y="0"/>
              </a:cxn>
              <a:cxn ang="0">
                <a:pos x="274" y="0"/>
              </a:cxn>
              <a:cxn ang="0">
                <a:pos x="274" y="1"/>
              </a:cxn>
              <a:cxn ang="0">
                <a:pos x="262" y="30"/>
              </a:cxn>
              <a:cxn ang="0">
                <a:pos x="274" y="58"/>
              </a:cxn>
              <a:cxn ang="0">
                <a:pos x="302" y="70"/>
              </a:cxn>
              <a:cxn ang="0">
                <a:pos x="331" y="58"/>
              </a:cxn>
              <a:cxn ang="0">
                <a:pos x="343" y="30"/>
              </a:cxn>
              <a:cxn ang="0">
                <a:pos x="331" y="1"/>
              </a:cxn>
              <a:cxn ang="0">
                <a:pos x="330" y="0"/>
              </a:cxn>
              <a:cxn ang="0">
                <a:pos x="388" y="0"/>
              </a:cxn>
              <a:cxn ang="0">
                <a:pos x="387" y="32"/>
              </a:cxn>
              <a:cxn ang="0">
                <a:pos x="449" y="66"/>
              </a:cxn>
              <a:cxn ang="0">
                <a:pos x="435" y="121"/>
              </a:cxn>
              <a:cxn ang="0">
                <a:pos x="362" y="125"/>
              </a:cxn>
              <a:cxn ang="0">
                <a:pos x="328" y="183"/>
              </a:cxn>
              <a:cxn ang="0">
                <a:pos x="365" y="243"/>
              </a:cxn>
              <a:cxn ang="0">
                <a:pos x="344" y="266"/>
              </a:cxn>
              <a:cxn ang="0">
                <a:pos x="321" y="287"/>
              </a:cxn>
              <a:cxn ang="0">
                <a:pos x="260" y="251"/>
              </a:cxn>
              <a:cxn ang="0">
                <a:pos x="202" y="285"/>
              </a:cxn>
              <a:cxn ang="0">
                <a:pos x="202" y="356"/>
              </a:cxn>
              <a:cxn ang="0">
                <a:pos x="144" y="371"/>
              </a:cxn>
              <a:cxn ang="0">
                <a:pos x="108" y="309"/>
              </a:cxn>
              <a:cxn ang="0">
                <a:pos x="76" y="311"/>
              </a:cxn>
              <a:cxn ang="0">
                <a:pos x="74" y="311"/>
              </a:cxn>
              <a:cxn ang="0">
                <a:pos x="74" y="248"/>
              </a:cxn>
              <a:cxn ang="0">
                <a:pos x="69" y="254"/>
              </a:cxn>
              <a:cxn ang="0">
                <a:pos x="40" y="266"/>
              </a:cxn>
              <a:cxn ang="0">
                <a:pos x="11" y="254"/>
              </a:cxn>
              <a:cxn ang="0">
                <a:pos x="0" y="226"/>
              </a:cxn>
              <a:cxn ang="0">
                <a:pos x="11" y="197"/>
              </a:cxn>
              <a:cxn ang="0">
                <a:pos x="40" y="185"/>
              </a:cxn>
              <a:cxn ang="0">
                <a:pos x="69" y="197"/>
              </a:cxn>
              <a:cxn ang="0">
                <a:pos x="74" y="203"/>
              </a:cxn>
              <a:cxn ang="0">
                <a:pos x="74" y="156"/>
              </a:cxn>
            </a:cxnLst>
            <a:rect l="0" t="0" r="r" b="b"/>
            <a:pathLst>
              <a:path w="449" h="371">
                <a:moveTo>
                  <a:pt x="74" y="156"/>
                </a:moveTo>
                <a:cubicBezTo>
                  <a:pt x="117" y="156"/>
                  <a:pt x="155" y="141"/>
                  <a:pt x="185" y="110"/>
                </a:cubicBezTo>
                <a:cubicBezTo>
                  <a:pt x="216" y="80"/>
                  <a:pt x="231" y="43"/>
                  <a:pt x="232" y="0"/>
                </a:cubicBezTo>
                <a:cubicBezTo>
                  <a:pt x="274" y="0"/>
                  <a:pt x="274" y="0"/>
                  <a:pt x="274" y="0"/>
                </a:cubicBezTo>
                <a:cubicBezTo>
                  <a:pt x="274" y="0"/>
                  <a:pt x="274" y="1"/>
                  <a:pt x="274" y="1"/>
                </a:cubicBezTo>
                <a:cubicBezTo>
                  <a:pt x="266" y="9"/>
                  <a:pt x="262" y="19"/>
                  <a:pt x="262" y="30"/>
                </a:cubicBezTo>
                <a:cubicBezTo>
                  <a:pt x="262" y="41"/>
                  <a:pt x="266" y="51"/>
                  <a:pt x="274" y="58"/>
                </a:cubicBezTo>
                <a:cubicBezTo>
                  <a:pt x="282" y="66"/>
                  <a:pt x="291" y="70"/>
                  <a:pt x="302" y="70"/>
                </a:cubicBezTo>
                <a:cubicBezTo>
                  <a:pt x="314" y="70"/>
                  <a:pt x="323" y="66"/>
                  <a:pt x="331" y="58"/>
                </a:cubicBezTo>
                <a:cubicBezTo>
                  <a:pt x="339" y="51"/>
                  <a:pt x="343" y="41"/>
                  <a:pt x="343" y="30"/>
                </a:cubicBezTo>
                <a:cubicBezTo>
                  <a:pt x="343" y="19"/>
                  <a:pt x="339" y="9"/>
                  <a:pt x="331" y="1"/>
                </a:cubicBezTo>
                <a:cubicBezTo>
                  <a:pt x="331" y="1"/>
                  <a:pt x="330" y="0"/>
                  <a:pt x="330" y="0"/>
                </a:cubicBezTo>
                <a:cubicBezTo>
                  <a:pt x="388" y="0"/>
                  <a:pt x="388" y="0"/>
                  <a:pt x="388" y="0"/>
                </a:cubicBezTo>
                <a:cubicBezTo>
                  <a:pt x="388" y="11"/>
                  <a:pt x="388" y="22"/>
                  <a:pt x="387" y="32"/>
                </a:cubicBezTo>
                <a:cubicBezTo>
                  <a:pt x="449" y="66"/>
                  <a:pt x="449" y="66"/>
                  <a:pt x="449" y="66"/>
                </a:cubicBezTo>
                <a:cubicBezTo>
                  <a:pt x="446" y="85"/>
                  <a:pt x="441" y="103"/>
                  <a:pt x="435" y="121"/>
                </a:cubicBezTo>
                <a:cubicBezTo>
                  <a:pt x="362" y="125"/>
                  <a:pt x="362" y="125"/>
                  <a:pt x="362" y="125"/>
                </a:cubicBezTo>
                <a:cubicBezTo>
                  <a:pt x="353" y="145"/>
                  <a:pt x="342" y="164"/>
                  <a:pt x="328" y="183"/>
                </a:cubicBezTo>
                <a:cubicBezTo>
                  <a:pt x="365" y="243"/>
                  <a:pt x="365" y="243"/>
                  <a:pt x="365" y="243"/>
                </a:cubicBezTo>
                <a:cubicBezTo>
                  <a:pt x="358" y="251"/>
                  <a:pt x="351" y="258"/>
                  <a:pt x="344" y="266"/>
                </a:cubicBezTo>
                <a:cubicBezTo>
                  <a:pt x="336" y="273"/>
                  <a:pt x="329" y="280"/>
                  <a:pt x="321" y="287"/>
                </a:cubicBezTo>
                <a:cubicBezTo>
                  <a:pt x="260" y="251"/>
                  <a:pt x="260" y="251"/>
                  <a:pt x="260" y="251"/>
                </a:cubicBezTo>
                <a:cubicBezTo>
                  <a:pt x="241" y="265"/>
                  <a:pt x="222" y="276"/>
                  <a:pt x="202" y="285"/>
                </a:cubicBezTo>
                <a:cubicBezTo>
                  <a:pt x="202" y="356"/>
                  <a:pt x="202" y="356"/>
                  <a:pt x="202" y="356"/>
                </a:cubicBezTo>
                <a:cubicBezTo>
                  <a:pt x="183" y="363"/>
                  <a:pt x="164" y="368"/>
                  <a:pt x="144" y="371"/>
                </a:cubicBezTo>
                <a:cubicBezTo>
                  <a:pt x="108" y="309"/>
                  <a:pt x="108" y="309"/>
                  <a:pt x="108" y="309"/>
                </a:cubicBezTo>
                <a:cubicBezTo>
                  <a:pt x="97" y="310"/>
                  <a:pt x="86" y="311"/>
                  <a:pt x="76" y="311"/>
                </a:cubicBezTo>
                <a:cubicBezTo>
                  <a:pt x="75" y="311"/>
                  <a:pt x="75" y="311"/>
                  <a:pt x="74" y="311"/>
                </a:cubicBezTo>
                <a:cubicBezTo>
                  <a:pt x="74" y="248"/>
                  <a:pt x="74" y="248"/>
                  <a:pt x="74" y="248"/>
                </a:cubicBezTo>
                <a:cubicBezTo>
                  <a:pt x="73" y="250"/>
                  <a:pt x="71" y="252"/>
                  <a:pt x="69" y="254"/>
                </a:cubicBezTo>
                <a:cubicBezTo>
                  <a:pt x="61" y="262"/>
                  <a:pt x="51" y="266"/>
                  <a:pt x="40" y="266"/>
                </a:cubicBezTo>
                <a:cubicBezTo>
                  <a:pt x="29" y="266"/>
                  <a:pt x="19" y="262"/>
                  <a:pt x="11" y="254"/>
                </a:cubicBezTo>
                <a:cubicBezTo>
                  <a:pt x="4" y="247"/>
                  <a:pt x="0" y="237"/>
                  <a:pt x="0" y="226"/>
                </a:cubicBezTo>
                <a:cubicBezTo>
                  <a:pt x="0" y="215"/>
                  <a:pt x="4" y="205"/>
                  <a:pt x="11" y="197"/>
                </a:cubicBezTo>
                <a:cubicBezTo>
                  <a:pt x="19" y="189"/>
                  <a:pt x="29" y="185"/>
                  <a:pt x="40" y="185"/>
                </a:cubicBezTo>
                <a:cubicBezTo>
                  <a:pt x="51" y="185"/>
                  <a:pt x="61" y="189"/>
                  <a:pt x="69" y="197"/>
                </a:cubicBezTo>
                <a:cubicBezTo>
                  <a:pt x="71" y="199"/>
                  <a:pt x="73" y="201"/>
                  <a:pt x="74" y="203"/>
                </a:cubicBezTo>
                <a:lnTo>
                  <a:pt x="74" y="156"/>
                </a:lnTo>
                <a:close/>
              </a:path>
            </a:pathLst>
          </a:custGeom>
          <a:solidFill>
            <a:srgbClr val="305B01"/>
          </a:solidFill>
          <a:ln w="19050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23" name="Shape 162"/>
          <p:cNvSpPr/>
          <p:nvPr/>
        </p:nvSpPr>
        <p:spPr>
          <a:xfrm>
            <a:off x="6606871" y="4357177"/>
            <a:ext cx="438961" cy="3858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071" y="8035"/>
                </a:moveTo>
                <a:lnTo>
                  <a:pt x="11327" y="9235"/>
                </a:lnTo>
                <a:lnTo>
                  <a:pt x="14583" y="4904"/>
                </a:lnTo>
                <a:lnTo>
                  <a:pt x="15088" y="4330"/>
                </a:lnTo>
                <a:lnTo>
                  <a:pt x="17289" y="6157"/>
                </a:lnTo>
                <a:lnTo>
                  <a:pt x="17289" y="3078"/>
                </a:lnTo>
                <a:lnTo>
                  <a:pt x="17289" y="0"/>
                </a:lnTo>
                <a:lnTo>
                  <a:pt x="14583" y="626"/>
                </a:lnTo>
                <a:lnTo>
                  <a:pt x="11878" y="1200"/>
                </a:lnTo>
                <a:lnTo>
                  <a:pt x="14033" y="3704"/>
                </a:lnTo>
                <a:lnTo>
                  <a:pt x="10777" y="7409"/>
                </a:lnTo>
                <a:lnTo>
                  <a:pt x="7567" y="6157"/>
                </a:lnTo>
                <a:lnTo>
                  <a:pt x="5411" y="10487"/>
                </a:lnTo>
                <a:lnTo>
                  <a:pt x="2155" y="9235"/>
                </a:lnTo>
                <a:lnTo>
                  <a:pt x="550" y="14817"/>
                </a:lnTo>
                <a:lnTo>
                  <a:pt x="0" y="16017"/>
                </a:lnTo>
                <a:lnTo>
                  <a:pt x="1055" y="16643"/>
                </a:lnTo>
                <a:lnTo>
                  <a:pt x="2706" y="11113"/>
                </a:lnTo>
                <a:lnTo>
                  <a:pt x="5916" y="12313"/>
                </a:lnTo>
                <a:lnTo>
                  <a:pt x="8071" y="8035"/>
                </a:lnTo>
                <a:lnTo>
                  <a:pt x="8071" y="8035"/>
                </a:lnTo>
                <a:close/>
                <a:moveTo>
                  <a:pt x="6466" y="21600"/>
                </a:moveTo>
                <a:lnTo>
                  <a:pt x="6466" y="16643"/>
                </a:lnTo>
                <a:lnTo>
                  <a:pt x="3761" y="16643"/>
                </a:lnTo>
                <a:lnTo>
                  <a:pt x="3761" y="21600"/>
                </a:lnTo>
                <a:lnTo>
                  <a:pt x="6466" y="21600"/>
                </a:lnTo>
                <a:lnTo>
                  <a:pt x="6466" y="21600"/>
                </a:lnTo>
                <a:close/>
                <a:moveTo>
                  <a:pt x="10227" y="21600"/>
                </a:moveTo>
                <a:lnTo>
                  <a:pt x="7567" y="21600"/>
                </a:lnTo>
                <a:lnTo>
                  <a:pt x="7567" y="14817"/>
                </a:lnTo>
                <a:lnTo>
                  <a:pt x="10227" y="14817"/>
                </a:lnTo>
                <a:lnTo>
                  <a:pt x="10227" y="21600"/>
                </a:lnTo>
                <a:lnTo>
                  <a:pt x="10227" y="21600"/>
                </a:lnTo>
                <a:close/>
                <a:moveTo>
                  <a:pt x="14033" y="21600"/>
                </a:moveTo>
                <a:lnTo>
                  <a:pt x="11327" y="21600"/>
                </a:lnTo>
                <a:lnTo>
                  <a:pt x="11327" y="12313"/>
                </a:lnTo>
                <a:lnTo>
                  <a:pt x="14033" y="12313"/>
                </a:lnTo>
                <a:lnTo>
                  <a:pt x="14033" y="21600"/>
                </a:lnTo>
                <a:lnTo>
                  <a:pt x="14033" y="21600"/>
                </a:lnTo>
                <a:close/>
                <a:moveTo>
                  <a:pt x="17794" y="21600"/>
                </a:moveTo>
                <a:lnTo>
                  <a:pt x="15088" y="21600"/>
                </a:lnTo>
                <a:lnTo>
                  <a:pt x="15088" y="9861"/>
                </a:lnTo>
                <a:lnTo>
                  <a:pt x="17794" y="9861"/>
                </a:lnTo>
                <a:lnTo>
                  <a:pt x="17794" y="21600"/>
                </a:lnTo>
                <a:lnTo>
                  <a:pt x="17794" y="21600"/>
                </a:lnTo>
                <a:close/>
                <a:moveTo>
                  <a:pt x="18894" y="6783"/>
                </a:moveTo>
                <a:lnTo>
                  <a:pt x="18894" y="21600"/>
                </a:lnTo>
                <a:lnTo>
                  <a:pt x="21600" y="21600"/>
                </a:lnTo>
                <a:lnTo>
                  <a:pt x="21600" y="6783"/>
                </a:lnTo>
                <a:lnTo>
                  <a:pt x="18894" y="6783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lvl="0" algn="l">
              <a:spcBef>
                <a:spcPts val="1000"/>
              </a:spcBef>
              <a:defRPr sz="2000">
                <a:solidFill>
                  <a:srgbClr val="53585F"/>
                </a:solidFill>
                <a:latin typeface="Aller Light"/>
                <a:ea typeface="Aller Light"/>
                <a:cs typeface="Aller Light"/>
                <a:sym typeface="Aller Light"/>
              </a:defRPr>
            </a:pPr>
          </a:p>
        </p:txBody>
      </p:sp>
      <p:sp>
        <p:nvSpPr>
          <p:cNvPr id="3" name="Freeform 10"/>
          <p:cNvSpPr/>
          <p:nvPr/>
        </p:nvSpPr>
        <p:spPr bwMode="auto">
          <a:xfrm>
            <a:off x="6088440" y="1950908"/>
            <a:ext cx="1791162" cy="2140703"/>
          </a:xfrm>
          <a:custGeom>
            <a:avLst/>
            <a:gdLst/>
            <a:ahLst/>
            <a:cxnLst>
              <a:cxn ang="0">
                <a:pos x="314" y="376"/>
              </a:cxn>
              <a:cxn ang="0">
                <a:pos x="256" y="376"/>
              </a:cxn>
              <a:cxn ang="0">
                <a:pos x="257" y="377"/>
              </a:cxn>
              <a:cxn ang="0">
                <a:pos x="269" y="406"/>
              </a:cxn>
              <a:cxn ang="0">
                <a:pos x="257" y="434"/>
              </a:cxn>
              <a:cxn ang="0">
                <a:pos x="228" y="446"/>
              </a:cxn>
              <a:cxn ang="0">
                <a:pos x="200" y="434"/>
              </a:cxn>
              <a:cxn ang="0">
                <a:pos x="188" y="406"/>
              </a:cxn>
              <a:cxn ang="0">
                <a:pos x="200" y="377"/>
              </a:cxn>
              <a:cxn ang="0">
                <a:pos x="200" y="376"/>
              </a:cxn>
              <a:cxn ang="0">
                <a:pos x="158" y="376"/>
              </a:cxn>
              <a:cxn ang="0">
                <a:pos x="158" y="374"/>
              </a:cxn>
              <a:cxn ang="0">
                <a:pos x="111" y="263"/>
              </a:cxn>
              <a:cxn ang="0">
                <a:pos x="0" y="216"/>
              </a:cxn>
              <a:cxn ang="0">
                <a:pos x="0" y="171"/>
              </a:cxn>
              <a:cxn ang="0">
                <a:pos x="3" y="175"/>
              </a:cxn>
              <a:cxn ang="0">
                <a:pos x="32" y="187"/>
              </a:cxn>
              <a:cxn ang="0">
                <a:pos x="61" y="175"/>
              </a:cxn>
              <a:cxn ang="0">
                <a:pos x="73" y="146"/>
              </a:cxn>
              <a:cxn ang="0">
                <a:pos x="61" y="118"/>
              </a:cxn>
              <a:cxn ang="0">
                <a:pos x="32" y="106"/>
              </a:cxn>
              <a:cxn ang="0">
                <a:pos x="3" y="118"/>
              </a:cxn>
              <a:cxn ang="0">
                <a:pos x="0" y="122"/>
              </a:cxn>
              <a:cxn ang="0">
                <a:pos x="0" y="61"/>
              </a:cxn>
              <a:cxn ang="0">
                <a:pos x="2" y="61"/>
              </a:cxn>
              <a:cxn ang="0">
                <a:pos x="32" y="62"/>
              </a:cxn>
              <a:cxn ang="0">
                <a:pos x="67" y="0"/>
              </a:cxn>
              <a:cxn ang="0">
                <a:pos x="126" y="15"/>
              </a:cxn>
              <a:cxn ang="0">
                <a:pos x="126" y="86"/>
              </a:cxn>
              <a:cxn ang="0">
                <a:pos x="186" y="120"/>
              </a:cxn>
              <a:cxn ang="0">
                <a:pos x="246" y="84"/>
              </a:cxn>
              <a:cxn ang="0">
                <a:pos x="270" y="106"/>
              </a:cxn>
              <a:cxn ang="0">
                <a:pos x="288" y="126"/>
              </a:cxn>
              <a:cxn ang="0">
                <a:pos x="252" y="186"/>
              </a:cxn>
              <a:cxn ang="0">
                <a:pos x="288" y="244"/>
              </a:cxn>
              <a:cxn ang="0">
                <a:pos x="359" y="244"/>
              </a:cxn>
              <a:cxn ang="0">
                <a:pos x="374" y="301"/>
              </a:cxn>
              <a:cxn ang="0">
                <a:pos x="313" y="341"/>
              </a:cxn>
              <a:cxn ang="0">
                <a:pos x="314" y="374"/>
              </a:cxn>
              <a:cxn ang="0">
                <a:pos x="314" y="376"/>
              </a:cxn>
            </a:cxnLst>
            <a:rect l="0" t="0" r="r" b="b"/>
            <a:pathLst>
              <a:path w="374" h="446">
                <a:moveTo>
                  <a:pt x="314" y="376"/>
                </a:moveTo>
                <a:cubicBezTo>
                  <a:pt x="256" y="376"/>
                  <a:pt x="256" y="376"/>
                  <a:pt x="256" y="376"/>
                </a:cubicBezTo>
                <a:cubicBezTo>
                  <a:pt x="256" y="376"/>
                  <a:pt x="257" y="377"/>
                  <a:pt x="257" y="377"/>
                </a:cubicBezTo>
                <a:cubicBezTo>
                  <a:pt x="265" y="385"/>
                  <a:pt x="269" y="395"/>
                  <a:pt x="269" y="406"/>
                </a:cubicBezTo>
                <a:cubicBezTo>
                  <a:pt x="269" y="417"/>
                  <a:pt x="265" y="427"/>
                  <a:pt x="257" y="434"/>
                </a:cubicBezTo>
                <a:cubicBezTo>
                  <a:pt x="249" y="442"/>
                  <a:pt x="240" y="446"/>
                  <a:pt x="228" y="446"/>
                </a:cubicBezTo>
                <a:cubicBezTo>
                  <a:pt x="217" y="446"/>
                  <a:pt x="208" y="442"/>
                  <a:pt x="200" y="434"/>
                </a:cubicBezTo>
                <a:cubicBezTo>
                  <a:pt x="192" y="427"/>
                  <a:pt x="188" y="417"/>
                  <a:pt x="188" y="406"/>
                </a:cubicBezTo>
                <a:cubicBezTo>
                  <a:pt x="188" y="395"/>
                  <a:pt x="192" y="385"/>
                  <a:pt x="200" y="377"/>
                </a:cubicBezTo>
                <a:cubicBezTo>
                  <a:pt x="200" y="377"/>
                  <a:pt x="200" y="376"/>
                  <a:pt x="200" y="376"/>
                </a:cubicBezTo>
                <a:cubicBezTo>
                  <a:pt x="158" y="376"/>
                  <a:pt x="158" y="376"/>
                  <a:pt x="158" y="376"/>
                </a:cubicBezTo>
                <a:cubicBezTo>
                  <a:pt x="158" y="376"/>
                  <a:pt x="158" y="375"/>
                  <a:pt x="158" y="374"/>
                </a:cubicBezTo>
                <a:cubicBezTo>
                  <a:pt x="158" y="331"/>
                  <a:pt x="142" y="293"/>
                  <a:pt x="111" y="263"/>
                </a:cubicBezTo>
                <a:cubicBezTo>
                  <a:pt x="81" y="232"/>
                  <a:pt x="43" y="216"/>
                  <a:pt x="0" y="216"/>
                </a:cubicBezTo>
                <a:cubicBezTo>
                  <a:pt x="0" y="171"/>
                  <a:pt x="0" y="171"/>
                  <a:pt x="0" y="171"/>
                </a:cubicBezTo>
                <a:cubicBezTo>
                  <a:pt x="1" y="173"/>
                  <a:pt x="2" y="174"/>
                  <a:pt x="3" y="175"/>
                </a:cubicBezTo>
                <a:cubicBezTo>
                  <a:pt x="11" y="183"/>
                  <a:pt x="21" y="187"/>
                  <a:pt x="32" y="187"/>
                </a:cubicBezTo>
                <a:cubicBezTo>
                  <a:pt x="43" y="187"/>
                  <a:pt x="53" y="183"/>
                  <a:pt x="61" y="175"/>
                </a:cubicBezTo>
                <a:cubicBezTo>
                  <a:pt x="69" y="167"/>
                  <a:pt x="73" y="158"/>
                  <a:pt x="73" y="146"/>
                </a:cubicBezTo>
                <a:cubicBezTo>
                  <a:pt x="73" y="135"/>
                  <a:pt x="69" y="126"/>
                  <a:pt x="61" y="118"/>
                </a:cubicBezTo>
                <a:cubicBezTo>
                  <a:pt x="53" y="110"/>
                  <a:pt x="43" y="106"/>
                  <a:pt x="32" y="106"/>
                </a:cubicBezTo>
                <a:cubicBezTo>
                  <a:pt x="21" y="106"/>
                  <a:pt x="11" y="110"/>
                  <a:pt x="3" y="118"/>
                </a:cubicBezTo>
                <a:cubicBezTo>
                  <a:pt x="2" y="119"/>
                  <a:pt x="1" y="120"/>
                  <a:pt x="0" y="122"/>
                </a:cubicBezTo>
                <a:cubicBezTo>
                  <a:pt x="0" y="61"/>
                  <a:pt x="0" y="61"/>
                  <a:pt x="0" y="61"/>
                </a:cubicBezTo>
                <a:cubicBezTo>
                  <a:pt x="1" y="61"/>
                  <a:pt x="1" y="61"/>
                  <a:pt x="2" y="61"/>
                </a:cubicBezTo>
                <a:cubicBezTo>
                  <a:pt x="12" y="61"/>
                  <a:pt x="22" y="61"/>
                  <a:pt x="32" y="62"/>
                </a:cubicBezTo>
                <a:cubicBezTo>
                  <a:pt x="67" y="0"/>
                  <a:pt x="67" y="0"/>
                  <a:pt x="67" y="0"/>
                </a:cubicBezTo>
                <a:cubicBezTo>
                  <a:pt x="87" y="4"/>
                  <a:pt x="107" y="8"/>
                  <a:pt x="126" y="15"/>
                </a:cubicBezTo>
                <a:cubicBezTo>
                  <a:pt x="126" y="86"/>
                  <a:pt x="126" y="86"/>
                  <a:pt x="126" y="86"/>
                </a:cubicBezTo>
                <a:cubicBezTo>
                  <a:pt x="147" y="95"/>
                  <a:pt x="167" y="106"/>
                  <a:pt x="186" y="120"/>
                </a:cubicBezTo>
                <a:cubicBezTo>
                  <a:pt x="246" y="84"/>
                  <a:pt x="246" y="84"/>
                  <a:pt x="246" y="84"/>
                </a:cubicBezTo>
                <a:cubicBezTo>
                  <a:pt x="254" y="91"/>
                  <a:pt x="262" y="98"/>
                  <a:pt x="270" y="106"/>
                </a:cubicBezTo>
                <a:cubicBezTo>
                  <a:pt x="276" y="113"/>
                  <a:pt x="282" y="119"/>
                  <a:pt x="288" y="126"/>
                </a:cubicBezTo>
                <a:cubicBezTo>
                  <a:pt x="252" y="186"/>
                  <a:pt x="252" y="186"/>
                  <a:pt x="252" y="186"/>
                </a:cubicBezTo>
                <a:cubicBezTo>
                  <a:pt x="266" y="204"/>
                  <a:pt x="278" y="224"/>
                  <a:pt x="288" y="244"/>
                </a:cubicBezTo>
                <a:cubicBezTo>
                  <a:pt x="359" y="244"/>
                  <a:pt x="359" y="244"/>
                  <a:pt x="359" y="244"/>
                </a:cubicBezTo>
                <a:cubicBezTo>
                  <a:pt x="365" y="263"/>
                  <a:pt x="370" y="282"/>
                  <a:pt x="374" y="301"/>
                </a:cubicBezTo>
                <a:cubicBezTo>
                  <a:pt x="313" y="341"/>
                  <a:pt x="313" y="341"/>
                  <a:pt x="313" y="341"/>
                </a:cubicBezTo>
                <a:cubicBezTo>
                  <a:pt x="314" y="352"/>
                  <a:pt x="314" y="363"/>
                  <a:pt x="314" y="374"/>
                </a:cubicBezTo>
                <a:cubicBezTo>
                  <a:pt x="314" y="375"/>
                  <a:pt x="314" y="375"/>
                  <a:pt x="314" y="376"/>
                </a:cubicBezTo>
                <a:close/>
              </a:path>
            </a:pathLst>
          </a:custGeom>
          <a:solidFill>
            <a:srgbClr val="4481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24" name="Freeform 61"/>
          <p:cNvSpPr>
            <a:spLocks noEditPoints="1"/>
          </p:cNvSpPr>
          <p:nvPr/>
        </p:nvSpPr>
        <p:spPr bwMode="auto">
          <a:xfrm>
            <a:off x="6739204" y="2855936"/>
            <a:ext cx="489633" cy="384294"/>
          </a:xfrm>
          <a:custGeom>
            <a:avLst/>
            <a:gdLst>
              <a:gd name="T0" fmla="*/ 50 w 106"/>
              <a:gd name="T1" fmla="*/ 11 h 83"/>
              <a:gd name="T2" fmla="*/ 51 w 106"/>
              <a:gd name="T3" fmla="*/ 11 h 83"/>
              <a:gd name="T4" fmla="*/ 51 w 106"/>
              <a:gd name="T5" fmla="*/ 43 h 83"/>
              <a:gd name="T6" fmla="*/ 19 w 106"/>
              <a:gd name="T7" fmla="*/ 27 h 83"/>
              <a:gd name="T8" fmla="*/ 19 w 106"/>
              <a:gd name="T9" fmla="*/ 26 h 83"/>
              <a:gd name="T10" fmla="*/ 55 w 106"/>
              <a:gd name="T11" fmla="*/ 42 h 83"/>
              <a:gd name="T12" fmla="*/ 56 w 106"/>
              <a:gd name="T13" fmla="*/ 43 h 83"/>
              <a:gd name="T14" fmla="*/ 87 w 106"/>
              <a:gd name="T15" fmla="*/ 27 h 83"/>
              <a:gd name="T16" fmla="*/ 56 w 106"/>
              <a:gd name="T17" fmla="*/ 11 h 83"/>
              <a:gd name="T18" fmla="*/ 55 w 106"/>
              <a:gd name="T19" fmla="*/ 11 h 83"/>
              <a:gd name="T20" fmla="*/ 15 w 106"/>
              <a:gd name="T21" fmla="*/ 29 h 83"/>
              <a:gd name="T22" fmla="*/ 1 w 106"/>
              <a:gd name="T23" fmla="*/ 35 h 83"/>
              <a:gd name="T24" fmla="*/ 1 w 106"/>
              <a:gd name="T25" fmla="*/ 37 h 83"/>
              <a:gd name="T26" fmla="*/ 34 w 106"/>
              <a:gd name="T27" fmla="*/ 53 h 83"/>
              <a:gd name="T28" fmla="*/ 48 w 106"/>
              <a:gd name="T29" fmla="*/ 46 h 83"/>
              <a:gd name="T30" fmla="*/ 105 w 106"/>
              <a:gd name="T31" fmla="*/ 16 h 83"/>
              <a:gd name="T32" fmla="*/ 105 w 106"/>
              <a:gd name="T33" fmla="*/ 18 h 83"/>
              <a:gd name="T34" fmla="*/ 91 w 106"/>
              <a:gd name="T35" fmla="*/ 25 h 83"/>
              <a:gd name="T36" fmla="*/ 58 w 106"/>
              <a:gd name="T37" fmla="*/ 8 h 83"/>
              <a:gd name="T38" fmla="*/ 72 w 106"/>
              <a:gd name="T39" fmla="*/ 0 h 83"/>
              <a:gd name="T40" fmla="*/ 105 w 106"/>
              <a:gd name="T41" fmla="*/ 16 h 83"/>
              <a:gd name="T42" fmla="*/ 106 w 106"/>
              <a:gd name="T43" fmla="*/ 36 h 83"/>
              <a:gd name="T44" fmla="*/ 72 w 106"/>
              <a:gd name="T45" fmla="*/ 53 h 83"/>
              <a:gd name="T46" fmla="*/ 58 w 106"/>
              <a:gd name="T47" fmla="*/ 47 h 83"/>
              <a:gd name="T48" fmla="*/ 58 w 106"/>
              <a:gd name="T49" fmla="*/ 45 h 83"/>
              <a:gd name="T50" fmla="*/ 92 w 106"/>
              <a:gd name="T51" fmla="*/ 29 h 83"/>
              <a:gd name="T52" fmla="*/ 48 w 106"/>
              <a:gd name="T53" fmla="*/ 7 h 83"/>
              <a:gd name="T54" fmla="*/ 33 w 106"/>
              <a:gd name="T55" fmla="*/ 0 h 83"/>
              <a:gd name="T56" fmla="*/ 0 w 106"/>
              <a:gd name="T57" fmla="*/ 17 h 83"/>
              <a:gd name="T58" fmla="*/ 14 w 106"/>
              <a:gd name="T59" fmla="*/ 25 h 83"/>
              <a:gd name="T60" fmla="*/ 48 w 106"/>
              <a:gd name="T61" fmla="*/ 9 h 83"/>
              <a:gd name="T62" fmla="*/ 48 w 106"/>
              <a:gd name="T63" fmla="*/ 7 h 83"/>
              <a:gd name="T64" fmla="*/ 55 w 106"/>
              <a:gd name="T65" fmla="*/ 82 h 83"/>
              <a:gd name="T66" fmla="*/ 56 w 106"/>
              <a:gd name="T67" fmla="*/ 83 h 83"/>
              <a:gd name="T68" fmla="*/ 90 w 106"/>
              <a:gd name="T69" fmla="*/ 65 h 83"/>
              <a:gd name="T70" fmla="*/ 89 w 106"/>
              <a:gd name="T71" fmla="*/ 49 h 83"/>
              <a:gd name="T72" fmla="*/ 73 w 106"/>
              <a:gd name="T73" fmla="*/ 57 h 83"/>
              <a:gd name="T74" fmla="*/ 72 w 106"/>
              <a:gd name="T75" fmla="*/ 57 h 83"/>
              <a:gd name="T76" fmla="*/ 56 w 106"/>
              <a:gd name="T77" fmla="*/ 49 h 83"/>
              <a:gd name="T78" fmla="*/ 55 w 106"/>
              <a:gd name="T79" fmla="*/ 50 h 83"/>
              <a:gd name="T80" fmla="*/ 17 w 106"/>
              <a:gd name="T81" fmla="*/ 49 h 83"/>
              <a:gd name="T82" fmla="*/ 33 w 106"/>
              <a:gd name="T83" fmla="*/ 57 h 83"/>
              <a:gd name="T84" fmla="*/ 50 w 106"/>
              <a:gd name="T85" fmla="*/ 49 h 83"/>
              <a:gd name="T86" fmla="*/ 51 w 106"/>
              <a:gd name="T87" fmla="*/ 50 h 83"/>
              <a:gd name="T88" fmla="*/ 51 w 106"/>
              <a:gd name="T89" fmla="*/ 83 h 83"/>
              <a:gd name="T90" fmla="*/ 17 w 106"/>
              <a:gd name="T91" fmla="*/ 66 h 83"/>
              <a:gd name="T92" fmla="*/ 16 w 106"/>
              <a:gd name="T93" fmla="*/ 5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06" h="83">
                <a:moveTo>
                  <a:pt x="19" y="26"/>
                </a:moveTo>
                <a:cubicBezTo>
                  <a:pt x="50" y="11"/>
                  <a:pt x="50" y="11"/>
                  <a:pt x="50" y="11"/>
                </a:cubicBezTo>
                <a:cubicBezTo>
                  <a:pt x="50" y="11"/>
                  <a:pt x="51" y="11"/>
                  <a:pt x="51" y="11"/>
                </a:cubicBezTo>
                <a:cubicBezTo>
                  <a:pt x="51" y="11"/>
                  <a:pt x="51" y="11"/>
                  <a:pt x="51" y="11"/>
                </a:cubicBezTo>
                <a:cubicBezTo>
                  <a:pt x="51" y="42"/>
                  <a:pt x="51" y="42"/>
                  <a:pt x="51" y="42"/>
                </a:cubicBezTo>
                <a:cubicBezTo>
                  <a:pt x="51" y="42"/>
                  <a:pt x="51" y="43"/>
                  <a:pt x="51" y="43"/>
                </a:cubicBezTo>
                <a:cubicBezTo>
                  <a:pt x="51" y="43"/>
                  <a:pt x="50" y="43"/>
                  <a:pt x="50" y="43"/>
                </a:cubicBezTo>
                <a:cubicBezTo>
                  <a:pt x="19" y="27"/>
                  <a:pt x="19" y="27"/>
                  <a:pt x="19" y="27"/>
                </a:cubicBezTo>
                <a:cubicBezTo>
                  <a:pt x="19" y="27"/>
                  <a:pt x="19" y="27"/>
                  <a:pt x="19" y="27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55" y="11"/>
                </a:moveTo>
                <a:cubicBezTo>
                  <a:pt x="55" y="42"/>
                  <a:pt x="55" y="42"/>
                  <a:pt x="55" y="42"/>
                </a:cubicBezTo>
                <a:cubicBezTo>
                  <a:pt x="55" y="42"/>
                  <a:pt x="55" y="43"/>
                  <a:pt x="55" y="43"/>
                </a:cubicBezTo>
                <a:cubicBezTo>
                  <a:pt x="55" y="43"/>
                  <a:pt x="56" y="43"/>
                  <a:pt x="56" y="43"/>
                </a:cubicBezTo>
                <a:cubicBezTo>
                  <a:pt x="87" y="27"/>
                  <a:pt x="87" y="27"/>
                  <a:pt x="87" y="27"/>
                </a:cubicBezTo>
                <a:cubicBezTo>
                  <a:pt x="87" y="27"/>
                  <a:pt x="87" y="27"/>
                  <a:pt x="87" y="27"/>
                </a:cubicBezTo>
                <a:cubicBezTo>
                  <a:pt x="87" y="26"/>
                  <a:pt x="87" y="26"/>
                  <a:pt x="87" y="26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1"/>
                  <a:pt x="55" y="11"/>
                  <a:pt x="55" y="11"/>
                </a:cubicBezTo>
                <a:cubicBezTo>
                  <a:pt x="55" y="11"/>
                  <a:pt x="55" y="11"/>
                  <a:pt x="55" y="11"/>
                </a:cubicBezTo>
                <a:close/>
                <a:moveTo>
                  <a:pt x="48" y="45"/>
                </a:moveTo>
                <a:cubicBezTo>
                  <a:pt x="15" y="29"/>
                  <a:pt x="15" y="29"/>
                  <a:pt x="15" y="29"/>
                </a:cubicBezTo>
                <a:cubicBezTo>
                  <a:pt x="15" y="29"/>
                  <a:pt x="15" y="29"/>
                  <a:pt x="14" y="29"/>
                </a:cubicBezTo>
                <a:cubicBezTo>
                  <a:pt x="1" y="35"/>
                  <a:pt x="1" y="35"/>
                  <a:pt x="1" y="35"/>
                </a:cubicBezTo>
                <a:cubicBezTo>
                  <a:pt x="1" y="36"/>
                  <a:pt x="0" y="36"/>
                  <a:pt x="0" y="36"/>
                </a:cubicBezTo>
                <a:cubicBezTo>
                  <a:pt x="0" y="37"/>
                  <a:pt x="1" y="37"/>
                  <a:pt x="1" y="37"/>
                </a:cubicBezTo>
                <a:cubicBezTo>
                  <a:pt x="33" y="53"/>
                  <a:pt x="33" y="53"/>
                  <a:pt x="33" y="53"/>
                </a:cubicBezTo>
                <a:cubicBezTo>
                  <a:pt x="34" y="54"/>
                  <a:pt x="34" y="54"/>
                  <a:pt x="34" y="53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47"/>
                  <a:pt x="48" y="46"/>
                  <a:pt x="48" y="46"/>
                </a:cubicBezTo>
                <a:cubicBezTo>
                  <a:pt x="48" y="45"/>
                  <a:pt x="48" y="45"/>
                  <a:pt x="48" y="45"/>
                </a:cubicBezTo>
                <a:close/>
                <a:moveTo>
                  <a:pt x="105" y="16"/>
                </a:moveTo>
                <a:cubicBezTo>
                  <a:pt x="105" y="17"/>
                  <a:pt x="106" y="17"/>
                  <a:pt x="106" y="17"/>
                </a:cubicBezTo>
                <a:cubicBezTo>
                  <a:pt x="106" y="18"/>
                  <a:pt x="105" y="18"/>
                  <a:pt x="105" y="18"/>
                </a:cubicBezTo>
                <a:cubicBezTo>
                  <a:pt x="92" y="25"/>
                  <a:pt x="92" y="25"/>
                  <a:pt x="92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58" y="9"/>
                  <a:pt x="58" y="9"/>
                  <a:pt x="58" y="9"/>
                </a:cubicBezTo>
                <a:cubicBezTo>
                  <a:pt x="58" y="8"/>
                  <a:pt x="58" y="8"/>
                  <a:pt x="58" y="8"/>
                </a:cubicBezTo>
                <a:cubicBezTo>
                  <a:pt x="58" y="7"/>
                  <a:pt x="58" y="7"/>
                  <a:pt x="58" y="7"/>
                </a:cubicBezTo>
                <a:cubicBezTo>
                  <a:pt x="72" y="0"/>
                  <a:pt x="72" y="0"/>
                  <a:pt x="72" y="0"/>
                </a:cubicBezTo>
                <a:cubicBezTo>
                  <a:pt x="72" y="0"/>
                  <a:pt x="72" y="0"/>
                  <a:pt x="72" y="0"/>
                </a:cubicBezTo>
                <a:cubicBezTo>
                  <a:pt x="105" y="16"/>
                  <a:pt x="105" y="16"/>
                  <a:pt x="105" y="16"/>
                </a:cubicBezTo>
                <a:close/>
                <a:moveTo>
                  <a:pt x="105" y="35"/>
                </a:moveTo>
                <a:cubicBezTo>
                  <a:pt x="105" y="36"/>
                  <a:pt x="106" y="36"/>
                  <a:pt x="106" y="36"/>
                </a:cubicBezTo>
                <a:cubicBezTo>
                  <a:pt x="106" y="37"/>
                  <a:pt x="105" y="37"/>
                  <a:pt x="105" y="37"/>
                </a:cubicBezTo>
                <a:cubicBezTo>
                  <a:pt x="72" y="53"/>
                  <a:pt x="72" y="53"/>
                  <a:pt x="72" y="53"/>
                </a:cubicBezTo>
                <a:cubicBezTo>
                  <a:pt x="72" y="54"/>
                  <a:pt x="72" y="54"/>
                  <a:pt x="72" y="53"/>
                </a:cubicBezTo>
                <a:cubicBezTo>
                  <a:pt x="58" y="47"/>
                  <a:pt x="58" y="47"/>
                  <a:pt x="58" y="47"/>
                </a:cubicBezTo>
                <a:cubicBezTo>
                  <a:pt x="58" y="47"/>
                  <a:pt x="58" y="46"/>
                  <a:pt x="58" y="46"/>
                </a:cubicBezTo>
                <a:cubicBezTo>
                  <a:pt x="58" y="45"/>
                  <a:pt x="58" y="45"/>
                  <a:pt x="58" y="45"/>
                </a:cubicBezTo>
                <a:cubicBezTo>
                  <a:pt x="91" y="29"/>
                  <a:pt x="91" y="29"/>
                  <a:pt x="91" y="29"/>
                </a:cubicBezTo>
                <a:cubicBezTo>
                  <a:pt x="91" y="29"/>
                  <a:pt x="91" y="29"/>
                  <a:pt x="92" y="29"/>
                </a:cubicBezTo>
                <a:cubicBezTo>
                  <a:pt x="105" y="35"/>
                  <a:pt x="105" y="35"/>
                  <a:pt x="105" y="35"/>
                </a:cubicBezTo>
                <a:close/>
                <a:moveTo>
                  <a:pt x="48" y="7"/>
                </a:moveTo>
                <a:cubicBezTo>
                  <a:pt x="34" y="0"/>
                  <a:pt x="34" y="0"/>
                  <a:pt x="34" y="0"/>
                </a:cubicBezTo>
                <a:cubicBezTo>
                  <a:pt x="34" y="0"/>
                  <a:pt x="34" y="0"/>
                  <a:pt x="33" y="0"/>
                </a:cubicBezTo>
                <a:cubicBezTo>
                  <a:pt x="1" y="16"/>
                  <a:pt x="1" y="16"/>
                  <a:pt x="1" y="16"/>
                </a:cubicBezTo>
                <a:cubicBezTo>
                  <a:pt x="1" y="17"/>
                  <a:pt x="0" y="17"/>
                  <a:pt x="0" y="17"/>
                </a:cubicBezTo>
                <a:cubicBezTo>
                  <a:pt x="0" y="18"/>
                  <a:pt x="1" y="18"/>
                  <a:pt x="1" y="18"/>
                </a:cubicBezTo>
                <a:cubicBezTo>
                  <a:pt x="14" y="25"/>
                  <a:pt x="14" y="25"/>
                  <a:pt x="14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7"/>
                  <a:pt x="48" y="7"/>
                  <a:pt x="48" y="7"/>
                </a:cubicBezTo>
                <a:close/>
                <a:moveTo>
                  <a:pt x="55" y="50"/>
                </a:moveTo>
                <a:cubicBezTo>
                  <a:pt x="55" y="82"/>
                  <a:pt x="55" y="82"/>
                  <a:pt x="55" y="82"/>
                </a:cubicBezTo>
                <a:cubicBezTo>
                  <a:pt x="55" y="82"/>
                  <a:pt x="55" y="83"/>
                  <a:pt x="55" y="83"/>
                </a:cubicBezTo>
                <a:cubicBezTo>
                  <a:pt x="55" y="83"/>
                  <a:pt x="56" y="83"/>
                  <a:pt x="56" y="83"/>
                </a:cubicBezTo>
                <a:cubicBezTo>
                  <a:pt x="89" y="66"/>
                  <a:pt x="89" y="66"/>
                  <a:pt x="89" y="66"/>
                </a:cubicBezTo>
                <a:cubicBezTo>
                  <a:pt x="89" y="66"/>
                  <a:pt x="90" y="66"/>
                  <a:pt x="90" y="65"/>
                </a:cubicBezTo>
                <a:cubicBezTo>
                  <a:pt x="90" y="50"/>
                  <a:pt x="90" y="50"/>
                  <a:pt x="90" y="50"/>
                </a:cubicBezTo>
                <a:cubicBezTo>
                  <a:pt x="90" y="50"/>
                  <a:pt x="89" y="49"/>
                  <a:pt x="89" y="49"/>
                </a:cubicBezTo>
                <a:cubicBezTo>
                  <a:pt x="89" y="49"/>
                  <a:pt x="89" y="49"/>
                  <a:pt x="88" y="49"/>
                </a:cubicBezTo>
                <a:cubicBezTo>
                  <a:pt x="73" y="57"/>
                  <a:pt x="73" y="57"/>
                  <a:pt x="73" y="57"/>
                </a:cubicBezTo>
                <a:cubicBezTo>
                  <a:pt x="72" y="57"/>
                  <a:pt x="72" y="57"/>
                  <a:pt x="72" y="57"/>
                </a:cubicBezTo>
                <a:cubicBezTo>
                  <a:pt x="72" y="57"/>
                  <a:pt x="72" y="57"/>
                  <a:pt x="72" y="57"/>
                </a:cubicBezTo>
                <a:cubicBezTo>
                  <a:pt x="71" y="57"/>
                  <a:pt x="71" y="57"/>
                  <a:pt x="71" y="57"/>
                </a:cubicBezTo>
                <a:cubicBezTo>
                  <a:pt x="56" y="49"/>
                  <a:pt x="56" y="49"/>
                  <a:pt x="56" y="49"/>
                </a:cubicBezTo>
                <a:cubicBezTo>
                  <a:pt x="56" y="49"/>
                  <a:pt x="55" y="49"/>
                  <a:pt x="55" y="49"/>
                </a:cubicBezTo>
                <a:cubicBezTo>
                  <a:pt x="55" y="49"/>
                  <a:pt x="55" y="50"/>
                  <a:pt x="55" y="50"/>
                </a:cubicBezTo>
                <a:close/>
                <a:moveTo>
                  <a:pt x="16" y="50"/>
                </a:moveTo>
                <a:cubicBezTo>
                  <a:pt x="16" y="50"/>
                  <a:pt x="17" y="49"/>
                  <a:pt x="17" y="49"/>
                </a:cubicBezTo>
                <a:cubicBezTo>
                  <a:pt x="17" y="49"/>
                  <a:pt x="17" y="49"/>
                  <a:pt x="18" y="49"/>
                </a:cubicBezTo>
                <a:cubicBezTo>
                  <a:pt x="33" y="57"/>
                  <a:pt x="33" y="57"/>
                  <a:pt x="33" y="57"/>
                </a:cubicBezTo>
                <a:cubicBezTo>
                  <a:pt x="34" y="57"/>
                  <a:pt x="34" y="57"/>
                  <a:pt x="34" y="57"/>
                </a:cubicBezTo>
                <a:cubicBezTo>
                  <a:pt x="50" y="49"/>
                  <a:pt x="50" y="49"/>
                  <a:pt x="50" y="49"/>
                </a:cubicBezTo>
                <a:cubicBezTo>
                  <a:pt x="50" y="49"/>
                  <a:pt x="51" y="49"/>
                  <a:pt x="51" y="49"/>
                </a:cubicBezTo>
                <a:cubicBezTo>
                  <a:pt x="51" y="49"/>
                  <a:pt x="51" y="50"/>
                  <a:pt x="51" y="50"/>
                </a:cubicBezTo>
                <a:cubicBezTo>
                  <a:pt x="51" y="82"/>
                  <a:pt x="51" y="82"/>
                  <a:pt x="51" y="82"/>
                </a:cubicBezTo>
                <a:cubicBezTo>
                  <a:pt x="51" y="82"/>
                  <a:pt x="51" y="83"/>
                  <a:pt x="51" y="83"/>
                </a:cubicBezTo>
                <a:cubicBezTo>
                  <a:pt x="51" y="83"/>
                  <a:pt x="50" y="83"/>
                  <a:pt x="50" y="83"/>
                </a:cubicBezTo>
                <a:cubicBezTo>
                  <a:pt x="17" y="66"/>
                  <a:pt x="17" y="66"/>
                  <a:pt x="17" y="66"/>
                </a:cubicBezTo>
                <a:cubicBezTo>
                  <a:pt x="17" y="66"/>
                  <a:pt x="16" y="66"/>
                  <a:pt x="16" y="65"/>
                </a:cubicBezTo>
                <a:lnTo>
                  <a:pt x="16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5" name="Freeform 12"/>
          <p:cNvSpPr/>
          <p:nvPr/>
        </p:nvSpPr>
        <p:spPr bwMode="auto">
          <a:xfrm>
            <a:off x="4306727" y="3390639"/>
            <a:ext cx="1781716" cy="2140703"/>
          </a:xfrm>
          <a:custGeom>
            <a:avLst/>
            <a:gdLst/>
            <a:ahLst/>
            <a:cxnLst>
              <a:cxn ang="0">
                <a:pos x="372" y="232"/>
              </a:cxn>
              <a:cxn ang="0">
                <a:pos x="372" y="279"/>
              </a:cxn>
              <a:cxn ang="0">
                <a:pos x="367" y="273"/>
              </a:cxn>
              <a:cxn ang="0">
                <a:pos x="338" y="261"/>
              </a:cxn>
              <a:cxn ang="0">
                <a:pos x="309" y="273"/>
              </a:cxn>
              <a:cxn ang="0">
                <a:pos x="298" y="302"/>
              </a:cxn>
              <a:cxn ang="0">
                <a:pos x="309" y="330"/>
              </a:cxn>
              <a:cxn ang="0">
                <a:pos x="338" y="342"/>
              </a:cxn>
              <a:cxn ang="0">
                <a:pos x="367" y="330"/>
              </a:cxn>
              <a:cxn ang="0">
                <a:pos x="372" y="324"/>
              </a:cxn>
              <a:cxn ang="0">
                <a:pos x="372" y="387"/>
              </a:cxn>
              <a:cxn ang="0">
                <a:pos x="340" y="385"/>
              </a:cxn>
              <a:cxn ang="0">
                <a:pos x="302" y="446"/>
              </a:cxn>
              <a:cxn ang="0">
                <a:pos x="242" y="430"/>
              </a:cxn>
              <a:cxn ang="0">
                <a:pos x="247" y="361"/>
              </a:cxn>
              <a:cxn ang="0">
                <a:pos x="184" y="323"/>
              </a:cxn>
              <a:cxn ang="0">
                <a:pos x="129" y="363"/>
              </a:cxn>
              <a:cxn ang="0">
                <a:pos x="106" y="342"/>
              </a:cxn>
              <a:cxn ang="0">
                <a:pos x="82" y="316"/>
              </a:cxn>
              <a:cxn ang="0">
                <a:pos x="118" y="254"/>
              </a:cxn>
              <a:cxn ang="0">
                <a:pos x="86" y="199"/>
              </a:cxn>
              <a:cxn ang="0">
                <a:pos x="15" y="199"/>
              </a:cxn>
              <a:cxn ang="0">
                <a:pos x="0" y="141"/>
              </a:cxn>
              <a:cxn ang="0">
                <a:pos x="62" y="104"/>
              </a:cxn>
              <a:cxn ang="0">
                <a:pos x="61" y="84"/>
              </a:cxn>
              <a:cxn ang="0">
                <a:pos x="61" y="76"/>
              </a:cxn>
              <a:cxn ang="0">
                <a:pos x="118" y="76"/>
              </a:cxn>
              <a:cxn ang="0">
                <a:pos x="109" y="69"/>
              </a:cxn>
              <a:cxn ang="0">
                <a:pos x="97" y="41"/>
              </a:cxn>
              <a:cxn ang="0">
                <a:pos x="109" y="12"/>
              </a:cxn>
              <a:cxn ang="0">
                <a:pos x="138" y="0"/>
              </a:cxn>
              <a:cxn ang="0">
                <a:pos x="167" y="12"/>
              </a:cxn>
              <a:cxn ang="0">
                <a:pos x="179" y="41"/>
              </a:cxn>
              <a:cxn ang="0">
                <a:pos x="167" y="69"/>
              </a:cxn>
              <a:cxn ang="0">
                <a:pos x="158" y="76"/>
              </a:cxn>
              <a:cxn ang="0">
                <a:pos x="214" y="76"/>
              </a:cxn>
              <a:cxn ang="0">
                <a:pos x="260" y="186"/>
              </a:cxn>
              <a:cxn ang="0">
                <a:pos x="372" y="232"/>
              </a:cxn>
              <a:cxn ang="0">
                <a:pos x="372" y="232"/>
              </a:cxn>
            </a:cxnLst>
            <a:rect l="0" t="0" r="r" b="b"/>
            <a:pathLst>
              <a:path w="372" h="446">
                <a:moveTo>
                  <a:pt x="372" y="232"/>
                </a:moveTo>
                <a:cubicBezTo>
                  <a:pt x="372" y="279"/>
                  <a:pt x="372" y="279"/>
                  <a:pt x="372" y="279"/>
                </a:cubicBezTo>
                <a:cubicBezTo>
                  <a:pt x="371" y="277"/>
                  <a:pt x="369" y="275"/>
                  <a:pt x="367" y="273"/>
                </a:cubicBezTo>
                <a:cubicBezTo>
                  <a:pt x="359" y="265"/>
                  <a:pt x="349" y="261"/>
                  <a:pt x="338" y="261"/>
                </a:cubicBezTo>
                <a:cubicBezTo>
                  <a:pt x="327" y="261"/>
                  <a:pt x="317" y="265"/>
                  <a:pt x="309" y="273"/>
                </a:cubicBezTo>
                <a:cubicBezTo>
                  <a:pt x="302" y="281"/>
                  <a:pt x="298" y="291"/>
                  <a:pt x="298" y="302"/>
                </a:cubicBezTo>
                <a:cubicBezTo>
                  <a:pt x="298" y="313"/>
                  <a:pt x="302" y="323"/>
                  <a:pt x="309" y="330"/>
                </a:cubicBezTo>
                <a:cubicBezTo>
                  <a:pt x="317" y="338"/>
                  <a:pt x="327" y="342"/>
                  <a:pt x="338" y="342"/>
                </a:cubicBezTo>
                <a:cubicBezTo>
                  <a:pt x="349" y="342"/>
                  <a:pt x="359" y="338"/>
                  <a:pt x="367" y="330"/>
                </a:cubicBezTo>
                <a:cubicBezTo>
                  <a:pt x="369" y="328"/>
                  <a:pt x="371" y="326"/>
                  <a:pt x="372" y="324"/>
                </a:cubicBezTo>
                <a:cubicBezTo>
                  <a:pt x="372" y="387"/>
                  <a:pt x="372" y="387"/>
                  <a:pt x="372" y="387"/>
                </a:cubicBezTo>
                <a:cubicBezTo>
                  <a:pt x="361" y="387"/>
                  <a:pt x="351" y="386"/>
                  <a:pt x="340" y="385"/>
                </a:cubicBezTo>
                <a:cubicBezTo>
                  <a:pt x="302" y="446"/>
                  <a:pt x="302" y="446"/>
                  <a:pt x="302" y="446"/>
                </a:cubicBezTo>
                <a:cubicBezTo>
                  <a:pt x="281" y="443"/>
                  <a:pt x="261" y="437"/>
                  <a:pt x="242" y="430"/>
                </a:cubicBezTo>
                <a:cubicBezTo>
                  <a:pt x="247" y="361"/>
                  <a:pt x="247" y="361"/>
                  <a:pt x="247" y="361"/>
                </a:cubicBezTo>
                <a:cubicBezTo>
                  <a:pt x="225" y="351"/>
                  <a:pt x="204" y="338"/>
                  <a:pt x="184" y="323"/>
                </a:cubicBezTo>
                <a:cubicBezTo>
                  <a:pt x="129" y="363"/>
                  <a:pt x="129" y="363"/>
                  <a:pt x="129" y="363"/>
                </a:cubicBezTo>
                <a:cubicBezTo>
                  <a:pt x="121" y="356"/>
                  <a:pt x="113" y="349"/>
                  <a:pt x="106" y="342"/>
                </a:cubicBezTo>
                <a:cubicBezTo>
                  <a:pt x="97" y="333"/>
                  <a:pt x="89" y="325"/>
                  <a:pt x="82" y="316"/>
                </a:cubicBezTo>
                <a:cubicBezTo>
                  <a:pt x="118" y="254"/>
                  <a:pt x="118" y="254"/>
                  <a:pt x="118" y="254"/>
                </a:cubicBezTo>
                <a:cubicBezTo>
                  <a:pt x="105" y="237"/>
                  <a:pt x="95" y="219"/>
                  <a:pt x="86" y="199"/>
                </a:cubicBezTo>
                <a:cubicBezTo>
                  <a:pt x="15" y="199"/>
                  <a:pt x="15" y="199"/>
                  <a:pt x="15" y="199"/>
                </a:cubicBezTo>
                <a:cubicBezTo>
                  <a:pt x="8" y="180"/>
                  <a:pt x="4" y="161"/>
                  <a:pt x="0" y="141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62" y="98"/>
                  <a:pt x="61" y="91"/>
                  <a:pt x="61" y="84"/>
                </a:cubicBezTo>
                <a:cubicBezTo>
                  <a:pt x="61" y="82"/>
                  <a:pt x="61" y="79"/>
                  <a:pt x="61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15" y="74"/>
                  <a:pt x="112" y="72"/>
                  <a:pt x="109" y="69"/>
                </a:cubicBezTo>
                <a:cubicBezTo>
                  <a:pt x="101" y="61"/>
                  <a:pt x="97" y="52"/>
                  <a:pt x="97" y="41"/>
                </a:cubicBezTo>
                <a:cubicBezTo>
                  <a:pt x="97" y="29"/>
                  <a:pt x="101" y="20"/>
                  <a:pt x="109" y="12"/>
                </a:cubicBezTo>
                <a:cubicBezTo>
                  <a:pt x="117" y="4"/>
                  <a:pt x="127" y="0"/>
                  <a:pt x="138" y="0"/>
                </a:cubicBezTo>
                <a:cubicBezTo>
                  <a:pt x="149" y="0"/>
                  <a:pt x="159" y="4"/>
                  <a:pt x="167" y="12"/>
                </a:cubicBezTo>
                <a:cubicBezTo>
                  <a:pt x="175" y="20"/>
                  <a:pt x="179" y="29"/>
                  <a:pt x="179" y="41"/>
                </a:cubicBezTo>
                <a:cubicBezTo>
                  <a:pt x="179" y="52"/>
                  <a:pt x="175" y="61"/>
                  <a:pt x="167" y="69"/>
                </a:cubicBezTo>
                <a:cubicBezTo>
                  <a:pt x="164" y="72"/>
                  <a:pt x="161" y="74"/>
                  <a:pt x="158" y="76"/>
                </a:cubicBezTo>
                <a:cubicBezTo>
                  <a:pt x="214" y="76"/>
                  <a:pt x="214" y="76"/>
                  <a:pt x="214" y="76"/>
                </a:cubicBezTo>
                <a:cubicBezTo>
                  <a:pt x="214" y="119"/>
                  <a:pt x="229" y="156"/>
                  <a:pt x="260" y="186"/>
                </a:cubicBezTo>
                <a:cubicBezTo>
                  <a:pt x="291" y="217"/>
                  <a:pt x="328" y="232"/>
                  <a:pt x="372" y="232"/>
                </a:cubicBezTo>
                <a:cubicBezTo>
                  <a:pt x="372" y="232"/>
                  <a:pt x="372" y="232"/>
                  <a:pt x="372" y="232"/>
                </a:cubicBezTo>
                <a:close/>
              </a:path>
            </a:pathLst>
          </a:custGeom>
          <a:solidFill>
            <a:srgbClr val="4481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25" name="Shape 2102"/>
          <p:cNvSpPr/>
          <p:nvPr/>
        </p:nvSpPr>
        <p:spPr>
          <a:xfrm>
            <a:off x="4990352" y="4319111"/>
            <a:ext cx="483666" cy="3869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143" y="10800"/>
                </a:moveTo>
                <a:cubicBezTo>
                  <a:pt x="17065" y="10800"/>
                  <a:pt x="16800" y="11898"/>
                  <a:pt x="16709" y="12419"/>
                </a:cubicBezTo>
                <a:cubicBezTo>
                  <a:pt x="16115" y="15817"/>
                  <a:pt x="13696" y="18359"/>
                  <a:pt x="10800" y="18359"/>
                </a:cubicBezTo>
                <a:cubicBezTo>
                  <a:pt x="9130" y="18359"/>
                  <a:pt x="7618" y="17514"/>
                  <a:pt x="6524" y="16146"/>
                </a:cubicBezTo>
                <a:cubicBezTo>
                  <a:pt x="6018" y="15513"/>
                  <a:pt x="5198" y="15513"/>
                  <a:pt x="4691" y="16146"/>
                </a:cubicBezTo>
                <a:cubicBezTo>
                  <a:pt x="4185" y="16779"/>
                  <a:pt x="4185" y="17804"/>
                  <a:pt x="4691" y="18437"/>
                </a:cubicBezTo>
                <a:cubicBezTo>
                  <a:pt x="6255" y="20391"/>
                  <a:pt x="8415" y="21600"/>
                  <a:pt x="10800" y="21600"/>
                </a:cubicBezTo>
                <a:cubicBezTo>
                  <a:pt x="14669" y="21600"/>
                  <a:pt x="17943" y="18421"/>
                  <a:pt x="19043" y="14039"/>
                </a:cubicBezTo>
                <a:lnTo>
                  <a:pt x="21600" y="14039"/>
                </a:lnTo>
                <a:lnTo>
                  <a:pt x="21600" y="10800"/>
                </a:lnTo>
                <a:cubicBezTo>
                  <a:pt x="21600" y="10800"/>
                  <a:pt x="18143" y="10800"/>
                  <a:pt x="18143" y="10800"/>
                </a:cubicBezTo>
                <a:close/>
                <a:moveTo>
                  <a:pt x="4891" y="9180"/>
                </a:moveTo>
                <a:cubicBezTo>
                  <a:pt x="5484" y="5783"/>
                  <a:pt x="7904" y="3240"/>
                  <a:pt x="10800" y="3240"/>
                </a:cubicBezTo>
                <a:cubicBezTo>
                  <a:pt x="12470" y="3240"/>
                  <a:pt x="13982" y="4086"/>
                  <a:pt x="15076" y="5454"/>
                </a:cubicBezTo>
                <a:cubicBezTo>
                  <a:pt x="15582" y="6086"/>
                  <a:pt x="16404" y="6086"/>
                  <a:pt x="16909" y="5454"/>
                </a:cubicBezTo>
                <a:cubicBezTo>
                  <a:pt x="17415" y="4821"/>
                  <a:pt x="17415" y="3796"/>
                  <a:pt x="16909" y="3163"/>
                </a:cubicBezTo>
                <a:cubicBezTo>
                  <a:pt x="15346" y="1209"/>
                  <a:pt x="13186" y="0"/>
                  <a:pt x="10800" y="0"/>
                </a:cubicBezTo>
                <a:cubicBezTo>
                  <a:pt x="6931" y="0"/>
                  <a:pt x="3658" y="3178"/>
                  <a:pt x="2557" y="7560"/>
                </a:cubicBezTo>
                <a:lnTo>
                  <a:pt x="0" y="7560"/>
                </a:lnTo>
                <a:lnTo>
                  <a:pt x="0" y="10800"/>
                </a:lnTo>
                <a:lnTo>
                  <a:pt x="3457" y="10800"/>
                </a:lnTo>
                <a:cubicBezTo>
                  <a:pt x="4535" y="10800"/>
                  <a:pt x="4800" y="9702"/>
                  <a:pt x="4891" y="9180"/>
                </a:cubicBezTo>
                <a:close/>
                <a:moveTo>
                  <a:pt x="7343" y="10800"/>
                </a:moveTo>
                <a:cubicBezTo>
                  <a:pt x="7343" y="13185"/>
                  <a:pt x="8891" y="15120"/>
                  <a:pt x="10800" y="15120"/>
                </a:cubicBezTo>
                <a:cubicBezTo>
                  <a:pt x="12709" y="15120"/>
                  <a:pt x="14255" y="13185"/>
                  <a:pt x="14255" y="10800"/>
                </a:cubicBezTo>
                <a:cubicBezTo>
                  <a:pt x="14255" y="8415"/>
                  <a:pt x="12709" y="6480"/>
                  <a:pt x="10800" y="6480"/>
                </a:cubicBezTo>
                <a:cubicBezTo>
                  <a:pt x="8891" y="6480"/>
                  <a:pt x="7343" y="8415"/>
                  <a:pt x="7343" y="10800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2" name="Freeform 9"/>
          <p:cNvSpPr/>
          <p:nvPr/>
        </p:nvSpPr>
        <p:spPr bwMode="auto">
          <a:xfrm>
            <a:off x="4306727" y="1956577"/>
            <a:ext cx="2131256" cy="1798719"/>
          </a:xfrm>
          <a:custGeom>
            <a:avLst/>
            <a:gdLst/>
            <a:ahLst/>
            <a:cxnLst>
              <a:cxn ang="0">
                <a:pos x="372" y="215"/>
              </a:cxn>
              <a:cxn ang="0">
                <a:pos x="372" y="215"/>
              </a:cxn>
              <a:cxn ang="0">
                <a:pos x="260" y="262"/>
              </a:cxn>
              <a:cxn ang="0">
                <a:pos x="214" y="373"/>
              </a:cxn>
              <a:cxn ang="0">
                <a:pos x="214" y="375"/>
              </a:cxn>
              <a:cxn ang="0">
                <a:pos x="158" y="375"/>
              </a:cxn>
              <a:cxn ang="0">
                <a:pos x="167" y="368"/>
              </a:cxn>
              <a:cxn ang="0">
                <a:pos x="179" y="340"/>
              </a:cxn>
              <a:cxn ang="0">
                <a:pos x="167" y="311"/>
              </a:cxn>
              <a:cxn ang="0">
                <a:pos x="138" y="299"/>
              </a:cxn>
              <a:cxn ang="0">
                <a:pos x="109" y="311"/>
              </a:cxn>
              <a:cxn ang="0">
                <a:pos x="97" y="340"/>
              </a:cxn>
              <a:cxn ang="0">
                <a:pos x="109" y="368"/>
              </a:cxn>
              <a:cxn ang="0">
                <a:pos x="118" y="375"/>
              </a:cxn>
              <a:cxn ang="0">
                <a:pos x="61" y="375"/>
              </a:cxn>
              <a:cxn ang="0">
                <a:pos x="61" y="373"/>
              </a:cxn>
              <a:cxn ang="0">
                <a:pos x="61" y="367"/>
              </a:cxn>
              <a:cxn ang="0">
                <a:pos x="62" y="342"/>
              </a:cxn>
              <a:cxn ang="0">
                <a:pos x="0" y="307"/>
              </a:cxn>
              <a:cxn ang="0">
                <a:pos x="17" y="243"/>
              </a:cxn>
              <a:cxn ang="0">
                <a:pos x="86" y="247"/>
              </a:cxn>
              <a:cxn ang="0">
                <a:pos x="119" y="191"/>
              </a:cxn>
              <a:cxn ang="0">
                <a:pos x="85" y="127"/>
              </a:cxn>
              <a:cxn ang="0">
                <a:pos x="106" y="105"/>
              </a:cxn>
              <a:cxn ang="0">
                <a:pos x="128" y="84"/>
              </a:cxn>
              <a:cxn ang="0">
                <a:pos x="188" y="120"/>
              </a:cxn>
              <a:cxn ang="0">
                <a:pos x="243" y="88"/>
              </a:cxn>
              <a:cxn ang="0">
                <a:pos x="243" y="16"/>
              </a:cxn>
              <a:cxn ang="0">
                <a:pos x="303" y="0"/>
              </a:cxn>
              <a:cxn ang="0">
                <a:pos x="339" y="62"/>
              </a:cxn>
              <a:cxn ang="0">
                <a:pos x="372" y="60"/>
              </a:cxn>
              <a:cxn ang="0">
                <a:pos x="372" y="121"/>
              </a:cxn>
              <a:cxn ang="0">
                <a:pos x="375" y="117"/>
              </a:cxn>
              <a:cxn ang="0">
                <a:pos x="404" y="105"/>
              </a:cxn>
              <a:cxn ang="0">
                <a:pos x="433" y="117"/>
              </a:cxn>
              <a:cxn ang="0">
                <a:pos x="445" y="145"/>
              </a:cxn>
              <a:cxn ang="0">
                <a:pos x="433" y="174"/>
              </a:cxn>
              <a:cxn ang="0">
                <a:pos x="404" y="186"/>
              </a:cxn>
              <a:cxn ang="0">
                <a:pos x="375" y="174"/>
              </a:cxn>
              <a:cxn ang="0">
                <a:pos x="372" y="170"/>
              </a:cxn>
              <a:cxn ang="0">
                <a:pos x="372" y="215"/>
              </a:cxn>
            </a:cxnLst>
            <a:rect l="0" t="0" r="r" b="b"/>
            <a:pathLst>
              <a:path w="445" h="375">
                <a:moveTo>
                  <a:pt x="372" y="215"/>
                </a:moveTo>
                <a:cubicBezTo>
                  <a:pt x="372" y="215"/>
                  <a:pt x="372" y="215"/>
                  <a:pt x="372" y="215"/>
                </a:cubicBezTo>
                <a:cubicBezTo>
                  <a:pt x="328" y="215"/>
                  <a:pt x="291" y="231"/>
                  <a:pt x="260" y="262"/>
                </a:cubicBezTo>
                <a:cubicBezTo>
                  <a:pt x="229" y="292"/>
                  <a:pt x="214" y="330"/>
                  <a:pt x="214" y="373"/>
                </a:cubicBezTo>
                <a:cubicBezTo>
                  <a:pt x="214" y="374"/>
                  <a:pt x="214" y="375"/>
                  <a:pt x="214" y="375"/>
                </a:cubicBezTo>
                <a:cubicBezTo>
                  <a:pt x="158" y="375"/>
                  <a:pt x="158" y="375"/>
                  <a:pt x="158" y="375"/>
                </a:cubicBezTo>
                <a:cubicBezTo>
                  <a:pt x="161" y="373"/>
                  <a:pt x="164" y="371"/>
                  <a:pt x="167" y="368"/>
                </a:cubicBezTo>
                <a:cubicBezTo>
                  <a:pt x="175" y="360"/>
                  <a:pt x="179" y="351"/>
                  <a:pt x="179" y="340"/>
                </a:cubicBezTo>
                <a:cubicBezTo>
                  <a:pt x="179" y="328"/>
                  <a:pt x="175" y="319"/>
                  <a:pt x="167" y="311"/>
                </a:cubicBezTo>
                <a:cubicBezTo>
                  <a:pt x="159" y="303"/>
                  <a:pt x="149" y="299"/>
                  <a:pt x="138" y="299"/>
                </a:cubicBezTo>
                <a:cubicBezTo>
                  <a:pt x="127" y="299"/>
                  <a:pt x="117" y="303"/>
                  <a:pt x="109" y="311"/>
                </a:cubicBezTo>
                <a:cubicBezTo>
                  <a:pt x="101" y="319"/>
                  <a:pt x="97" y="328"/>
                  <a:pt x="97" y="340"/>
                </a:cubicBezTo>
                <a:cubicBezTo>
                  <a:pt x="97" y="351"/>
                  <a:pt x="101" y="360"/>
                  <a:pt x="109" y="368"/>
                </a:cubicBezTo>
                <a:cubicBezTo>
                  <a:pt x="112" y="371"/>
                  <a:pt x="115" y="373"/>
                  <a:pt x="118" y="375"/>
                </a:cubicBezTo>
                <a:cubicBezTo>
                  <a:pt x="61" y="375"/>
                  <a:pt x="61" y="375"/>
                  <a:pt x="61" y="375"/>
                </a:cubicBezTo>
                <a:cubicBezTo>
                  <a:pt x="61" y="374"/>
                  <a:pt x="61" y="374"/>
                  <a:pt x="61" y="373"/>
                </a:cubicBezTo>
                <a:cubicBezTo>
                  <a:pt x="61" y="371"/>
                  <a:pt x="61" y="369"/>
                  <a:pt x="61" y="367"/>
                </a:cubicBezTo>
                <a:cubicBezTo>
                  <a:pt x="61" y="359"/>
                  <a:pt x="62" y="350"/>
                  <a:pt x="62" y="342"/>
                </a:cubicBezTo>
                <a:cubicBezTo>
                  <a:pt x="0" y="307"/>
                  <a:pt x="0" y="307"/>
                  <a:pt x="0" y="307"/>
                </a:cubicBezTo>
                <a:cubicBezTo>
                  <a:pt x="4" y="285"/>
                  <a:pt x="9" y="263"/>
                  <a:pt x="17" y="243"/>
                </a:cubicBezTo>
                <a:cubicBezTo>
                  <a:pt x="86" y="247"/>
                  <a:pt x="86" y="247"/>
                  <a:pt x="86" y="247"/>
                </a:cubicBezTo>
                <a:cubicBezTo>
                  <a:pt x="95" y="227"/>
                  <a:pt x="106" y="209"/>
                  <a:pt x="119" y="191"/>
                </a:cubicBezTo>
                <a:cubicBezTo>
                  <a:pt x="85" y="127"/>
                  <a:pt x="85" y="127"/>
                  <a:pt x="85" y="127"/>
                </a:cubicBezTo>
                <a:cubicBezTo>
                  <a:pt x="92" y="120"/>
                  <a:pt x="99" y="112"/>
                  <a:pt x="106" y="105"/>
                </a:cubicBezTo>
                <a:cubicBezTo>
                  <a:pt x="113" y="98"/>
                  <a:pt x="120" y="91"/>
                  <a:pt x="128" y="84"/>
                </a:cubicBezTo>
                <a:cubicBezTo>
                  <a:pt x="188" y="120"/>
                  <a:pt x="188" y="120"/>
                  <a:pt x="188" y="120"/>
                </a:cubicBezTo>
                <a:cubicBezTo>
                  <a:pt x="206" y="107"/>
                  <a:pt x="224" y="96"/>
                  <a:pt x="243" y="88"/>
                </a:cubicBezTo>
                <a:cubicBezTo>
                  <a:pt x="243" y="16"/>
                  <a:pt x="243" y="16"/>
                  <a:pt x="243" y="16"/>
                </a:cubicBezTo>
                <a:cubicBezTo>
                  <a:pt x="262" y="9"/>
                  <a:pt x="283" y="4"/>
                  <a:pt x="303" y="0"/>
                </a:cubicBezTo>
                <a:cubicBezTo>
                  <a:pt x="339" y="62"/>
                  <a:pt x="339" y="62"/>
                  <a:pt x="339" y="62"/>
                </a:cubicBezTo>
                <a:cubicBezTo>
                  <a:pt x="350" y="61"/>
                  <a:pt x="361" y="60"/>
                  <a:pt x="372" y="60"/>
                </a:cubicBezTo>
                <a:cubicBezTo>
                  <a:pt x="372" y="121"/>
                  <a:pt x="372" y="121"/>
                  <a:pt x="372" y="121"/>
                </a:cubicBezTo>
                <a:cubicBezTo>
                  <a:pt x="373" y="119"/>
                  <a:pt x="374" y="118"/>
                  <a:pt x="375" y="117"/>
                </a:cubicBezTo>
                <a:cubicBezTo>
                  <a:pt x="383" y="109"/>
                  <a:pt x="393" y="105"/>
                  <a:pt x="404" y="105"/>
                </a:cubicBezTo>
                <a:cubicBezTo>
                  <a:pt x="415" y="105"/>
                  <a:pt x="425" y="109"/>
                  <a:pt x="433" y="117"/>
                </a:cubicBezTo>
                <a:cubicBezTo>
                  <a:pt x="441" y="125"/>
                  <a:pt x="445" y="134"/>
                  <a:pt x="445" y="145"/>
                </a:cubicBezTo>
                <a:cubicBezTo>
                  <a:pt x="445" y="157"/>
                  <a:pt x="441" y="166"/>
                  <a:pt x="433" y="174"/>
                </a:cubicBezTo>
                <a:cubicBezTo>
                  <a:pt x="425" y="182"/>
                  <a:pt x="415" y="186"/>
                  <a:pt x="404" y="186"/>
                </a:cubicBezTo>
                <a:cubicBezTo>
                  <a:pt x="393" y="186"/>
                  <a:pt x="383" y="182"/>
                  <a:pt x="375" y="174"/>
                </a:cubicBezTo>
                <a:cubicBezTo>
                  <a:pt x="374" y="173"/>
                  <a:pt x="373" y="172"/>
                  <a:pt x="372" y="170"/>
                </a:cubicBezTo>
                <a:lnTo>
                  <a:pt x="372" y="215"/>
                </a:lnTo>
                <a:close/>
              </a:path>
            </a:pathLst>
          </a:custGeom>
          <a:solidFill>
            <a:srgbClr val="305B01"/>
          </a:solidFill>
          <a:ln w="19050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32" name="Shape 719"/>
          <p:cNvSpPr/>
          <p:nvPr/>
        </p:nvSpPr>
        <p:spPr>
          <a:xfrm>
            <a:off x="5026851" y="2741929"/>
            <a:ext cx="469542" cy="403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2" h="21446" extrusionOk="0">
                <a:moveTo>
                  <a:pt x="9262" y="7207"/>
                </a:moveTo>
                <a:lnTo>
                  <a:pt x="14475" y="11108"/>
                </a:lnTo>
                <a:cubicBezTo>
                  <a:pt x="14915" y="11436"/>
                  <a:pt x="15500" y="11301"/>
                  <a:pt x="15796" y="10800"/>
                </a:cubicBezTo>
                <a:lnTo>
                  <a:pt x="21160" y="1771"/>
                </a:lnTo>
                <a:cubicBezTo>
                  <a:pt x="21464" y="1257"/>
                  <a:pt x="21354" y="555"/>
                  <a:pt x="20913" y="200"/>
                </a:cubicBezTo>
                <a:cubicBezTo>
                  <a:pt x="20472" y="-154"/>
                  <a:pt x="19869" y="-26"/>
                  <a:pt x="19564" y="487"/>
                </a:cubicBezTo>
                <a:lnTo>
                  <a:pt x="14734" y="8618"/>
                </a:lnTo>
                <a:lnTo>
                  <a:pt x="9490" y="4694"/>
                </a:lnTo>
                <a:cubicBezTo>
                  <a:pt x="9273" y="4532"/>
                  <a:pt x="9010" y="4478"/>
                  <a:pt x="8757" y="4541"/>
                </a:cubicBezTo>
                <a:cubicBezTo>
                  <a:pt x="8505" y="4607"/>
                  <a:pt x="8285" y="4785"/>
                  <a:pt x="8147" y="5039"/>
                </a:cubicBezTo>
                <a:lnTo>
                  <a:pt x="152" y="19712"/>
                </a:lnTo>
                <a:cubicBezTo>
                  <a:pt x="-136" y="20237"/>
                  <a:pt x="-2" y="20936"/>
                  <a:pt x="450" y="21269"/>
                </a:cubicBezTo>
                <a:cubicBezTo>
                  <a:pt x="611" y="21389"/>
                  <a:pt x="791" y="21446"/>
                  <a:pt x="969" y="21446"/>
                </a:cubicBezTo>
                <a:cubicBezTo>
                  <a:pt x="1290" y="21446"/>
                  <a:pt x="1604" y="21260"/>
                  <a:pt x="1788" y="20921"/>
                </a:cubicBezTo>
                <a:cubicBezTo>
                  <a:pt x="1788" y="20921"/>
                  <a:pt x="9262" y="7207"/>
                  <a:pt x="9262" y="7207"/>
                </a:cubicBezTo>
                <a:close/>
                <a:moveTo>
                  <a:pt x="19712" y="12707"/>
                </a:moveTo>
                <a:lnTo>
                  <a:pt x="14952" y="17715"/>
                </a:lnTo>
                <a:lnTo>
                  <a:pt x="9355" y="12653"/>
                </a:lnTo>
                <a:cubicBezTo>
                  <a:pt x="9249" y="12556"/>
                  <a:pt x="9125" y="12487"/>
                  <a:pt x="8994" y="12450"/>
                </a:cubicBezTo>
                <a:lnTo>
                  <a:pt x="8249" y="12234"/>
                </a:lnTo>
                <a:lnTo>
                  <a:pt x="7154" y="14242"/>
                </a:lnTo>
                <a:lnTo>
                  <a:pt x="8327" y="14582"/>
                </a:lnTo>
                <a:lnTo>
                  <a:pt x="14404" y="20078"/>
                </a:lnTo>
                <a:cubicBezTo>
                  <a:pt x="14580" y="20237"/>
                  <a:pt x="14789" y="20317"/>
                  <a:pt x="14999" y="20317"/>
                </a:cubicBezTo>
                <a:cubicBezTo>
                  <a:pt x="15232" y="20317"/>
                  <a:pt x="15466" y="20218"/>
                  <a:pt x="15650" y="20026"/>
                </a:cubicBezTo>
                <a:lnTo>
                  <a:pt x="21012" y="14382"/>
                </a:lnTo>
                <a:cubicBezTo>
                  <a:pt x="21410" y="13963"/>
                  <a:pt x="21441" y="13250"/>
                  <a:pt x="21081" y="12788"/>
                </a:cubicBezTo>
                <a:cubicBezTo>
                  <a:pt x="20722" y="12325"/>
                  <a:pt x="20109" y="12289"/>
                  <a:pt x="19712" y="12707"/>
                </a:cubicBezTo>
                <a:close/>
                <a:moveTo>
                  <a:pt x="735" y="12382"/>
                </a:moveTo>
                <a:lnTo>
                  <a:pt x="2190" y="12804"/>
                </a:lnTo>
                <a:lnTo>
                  <a:pt x="3284" y="10795"/>
                </a:lnTo>
                <a:lnTo>
                  <a:pt x="1204" y="10192"/>
                </a:lnTo>
                <a:cubicBezTo>
                  <a:pt x="683" y="10040"/>
                  <a:pt x="158" y="10410"/>
                  <a:pt x="28" y="11015"/>
                </a:cubicBezTo>
                <a:cubicBezTo>
                  <a:pt x="-100" y="11620"/>
                  <a:pt x="216" y="12231"/>
                  <a:pt x="735" y="12382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 algn="l"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</a:p>
        </p:txBody>
      </p:sp>
      <p:sp>
        <p:nvSpPr>
          <p:cNvPr id="27" name="Text Placeholder 2"/>
          <p:cNvSpPr txBox="1"/>
          <p:nvPr/>
        </p:nvSpPr>
        <p:spPr>
          <a:xfrm>
            <a:off x="8236612" y="2667558"/>
            <a:ext cx="201346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8" name="TextBox 37"/>
          <p:cNvSpPr txBox="1"/>
          <p:nvPr/>
        </p:nvSpPr>
        <p:spPr>
          <a:xfrm>
            <a:off x="8312080" y="3006831"/>
            <a:ext cx="249778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29" name="Text Placeholder 2"/>
          <p:cNvSpPr txBox="1"/>
          <p:nvPr/>
        </p:nvSpPr>
        <p:spPr>
          <a:xfrm>
            <a:off x="1814477" y="2667558"/>
            <a:ext cx="201346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TextBox 43"/>
          <p:cNvSpPr txBox="1"/>
          <p:nvPr/>
        </p:nvSpPr>
        <p:spPr>
          <a:xfrm>
            <a:off x="1239359" y="3006831"/>
            <a:ext cx="25083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31" name="Text Placeholder 2"/>
          <p:cNvSpPr txBox="1"/>
          <p:nvPr/>
        </p:nvSpPr>
        <p:spPr>
          <a:xfrm>
            <a:off x="8312080" y="4583288"/>
            <a:ext cx="201346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3" name="TextBox 37"/>
          <p:cNvSpPr txBox="1"/>
          <p:nvPr/>
        </p:nvSpPr>
        <p:spPr>
          <a:xfrm>
            <a:off x="8387548" y="4922561"/>
            <a:ext cx="249778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34" name="Text Placeholder 2"/>
          <p:cNvSpPr txBox="1"/>
          <p:nvPr/>
        </p:nvSpPr>
        <p:spPr>
          <a:xfrm>
            <a:off x="1889945" y="4583288"/>
            <a:ext cx="201346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5" name="TextBox 43"/>
          <p:cNvSpPr txBox="1"/>
          <p:nvPr/>
        </p:nvSpPr>
        <p:spPr>
          <a:xfrm>
            <a:off x="1314827" y="4922561"/>
            <a:ext cx="25083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22" name="Text Placeholder 2"/>
          <p:cNvSpPr txBox="1"/>
          <p:nvPr/>
        </p:nvSpPr>
        <p:spPr>
          <a:xfrm>
            <a:off x="720011" y="176631"/>
            <a:ext cx="2878940" cy="51433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en-US" altLang="zh-CN" sz="2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Notched Right Arrow 46"/>
          <p:cNvSpPr/>
          <p:nvPr/>
        </p:nvSpPr>
        <p:spPr>
          <a:xfrm>
            <a:off x="1026584" y="3634376"/>
            <a:ext cx="2151288" cy="460856"/>
          </a:xfrm>
          <a:prstGeom prst="notchedRightArrow">
            <a:avLst>
              <a:gd name="adj1" fmla="val 100000"/>
              <a:gd name="adj2" fmla="val 91021"/>
            </a:avLst>
          </a:prstGeom>
          <a:solidFill>
            <a:srgbClr val="305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1976001" y="3738579"/>
            <a:ext cx="252455" cy="252452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62" name="Notched Right Arrow 61"/>
          <p:cNvSpPr/>
          <p:nvPr/>
        </p:nvSpPr>
        <p:spPr>
          <a:xfrm>
            <a:off x="3014541" y="3634376"/>
            <a:ext cx="2151288" cy="460856"/>
          </a:xfrm>
          <a:prstGeom prst="notchedRightArrow">
            <a:avLst>
              <a:gd name="adj1" fmla="val 100000"/>
              <a:gd name="adj2" fmla="val 91021"/>
            </a:avLst>
          </a:prstGeom>
          <a:solidFill>
            <a:srgbClr val="448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63" name="Oval 62"/>
          <p:cNvSpPr>
            <a:spLocks noChangeAspect="1"/>
          </p:cNvSpPr>
          <p:nvPr/>
        </p:nvSpPr>
        <p:spPr>
          <a:xfrm>
            <a:off x="3963958" y="3738579"/>
            <a:ext cx="252455" cy="252452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69" name="Notched Right Arrow 68"/>
          <p:cNvSpPr/>
          <p:nvPr/>
        </p:nvSpPr>
        <p:spPr>
          <a:xfrm>
            <a:off x="5002499" y="3634376"/>
            <a:ext cx="2151288" cy="460856"/>
          </a:xfrm>
          <a:prstGeom prst="notchedRightArrow">
            <a:avLst>
              <a:gd name="adj1" fmla="val 100000"/>
              <a:gd name="adj2" fmla="val 91021"/>
            </a:avLst>
          </a:prstGeom>
          <a:solidFill>
            <a:srgbClr val="305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70" name="Oval 69"/>
          <p:cNvSpPr>
            <a:spLocks noChangeAspect="1"/>
          </p:cNvSpPr>
          <p:nvPr/>
        </p:nvSpPr>
        <p:spPr>
          <a:xfrm>
            <a:off x="5951916" y="3738579"/>
            <a:ext cx="252455" cy="252452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72" name="Notched Right Arrow 71"/>
          <p:cNvSpPr/>
          <p:nvPr/>
        </p:nvSpPr>
        <p:spPr>
          <a:xfrm>
            <a:off x="6990456" y="3634376"/>
            <a:ext cx="2151288" cy="460856"/>
          </a:xfrm>
          <a:prstGeom prst="notchedRightArrow">
            <a:avLst>
              <a:gd name="adj1" fmla="val 100000"/>
              <a:gd name="adj2" fmla="val 91021"/>
            </a:avLst>
          </a:prstGeom>
          <a:solidFill>
            <a:srgbClr val="448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73" name="Oval 72"/>
          <p:cNvSpPr>
            <a:spLocks noChangeAspect="1"/>
          </p:cNvSpPr>
          <p:nvPr/>
        </p:nvSpPr>
        <p:spPr>
          <a:xfrm>
            <a:off x="7939873" y="3738579"/>
            <a:ext cx="252455" cy="252452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75" name="Notched Right Arrow 74"/>
          <p:cNvSpPr/>
          <p:nvPr/>
        </p:nvSpPr>
        <p:spPr>
          <a:xfrm>
            <a:off x="8978415" y="3634376"/>
            <a:ext cx="2151288" cy="460856"/>
          </a:xfrm>
          <a:prstGeom prst="notchedRightArrow">
            <a:avLst>
              <a:gd name="adj1" fmla="val 100000"/>
              <a:gd name="adj2" fmla="val 91021"/>
            </a:avLst>
          </a:prstGeom>
          <a:solidFill>
            <a:srgbClr val="305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76" name="Oval 75"/>
          <p:cNvSpPr>
            <a:spLocks noChangeAspect="1"/>
          </p:cNvSpPr>
          <p:nvPr/>
        </p:nvSpPr>
        <p:spPr>
          <a:xfrm>
            <a:off x="9927832" y="3738579"/>
            <a:ext cx="252455" cy="252452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1694292" y="4213111"/>
            <a:ext cx="673261" cy="32823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sz="2135" b="1" dirty="0">
                <a:solidFill>
                  <a:srgbClr val="305B01"/>
                </a:solidFill>
                <a:latin typeface="微软雅黑" panose="020B0503020204020204" pitchFamily="34" charset="-122"/>
              </a:rPr>
              <a:t>2008</a:t>
            </a:r>
            <a:endParaRPr lang="en-US" sz="2135" dirty="0">
              <a:solidFill>
                <a:srgbClr val="305B01"/>
              </a:solidFill>
              <a:latin typeface="微软雅黑" panose="020B0503020204020204" pitchFamily="34" charset="-122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3727031" y="3241987"/>
            <a:ext cx="673261" cy="32823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sz="2135" b="1" dirty="0">
                <a:solidFill>
                  <a:srgbClr val="262626"/>
                </a:solidFill>
                <a:latin typeface="微软雅黑" panose="020B0503020204020204" pitchFamily="34" charset="-122"/>
              </a:rPr>
              <a:t>2010</a:t>
            </a:r>
            <a:endParaRPr lang="en-US" sz="2135" dirty="0">
              <a:solidFill>
                <a:srgbClr val="262626"/>
              </a:solidFill>
              <a:latin typeface="微软雅黑" panose="020B0503020204020204" pitchFamily="34" charset="-122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738998" y="4213111"/>
            <a:ext cx="673261" cy="32823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sz="2135" b="1" dirty="0">
                <a:solidFill>
                  <a:srgbClr val="305B01"/>
                </a:solidFill>
                <a:latin typeface="微软雅黑" panose="020B0503020204020204" pitchFamily="34" charset="-122"/>
              </a:rPr>
              <a:t>2012</a:t>
            </a:r>
            <a:endParaRPr lang="en-US" sz="2135" dirty="0">
              <a:solidFill>
                <a:srgbClr val="305B01"/>
              </a:solidFill>
              <a:latin typeface="微软雅黑" panose="020B0503020204020204" pitchFamily="34" charset="-122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716299" y="3241987"/>
            <a:ext cx="673261" cy="32823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sz="2135" b="1" dirty="0">
                <a:solidFill>
                  <a:srgbClr val="262626"/>
                </a:solidFill>
                <a:latin typeface="微软雅黑" panose="020B0503020204020204" pitchFamily="34" charset="-122"/>
              </a:rPr>
              <a:t>2014</a:t>
            </a:r>
            <a:endParaRPr lang="en-US" sz="2135" dirty="0">
              <a:solidFill>
                <a:srgbClr val="262626"/>
              </a:solidFill>
              <a:latin typeface="微软雅黑" panose="020B0503020204020204" pitchFamily="34" charset="-122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9734340" y="4213111"/>
            <a:ext cx="673261" cy="32823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sz="2135" b="1" dirty="0">
                <a:solidFill>
                  <a:srgbClr val="305B01"/>
                </a:solidFill>
                <a:latin typeface="微软雅黑" panose="020B0503020204020204" pitchFamily="34" charset="-122"/>
              </a:rPr>
              <a:t>2016</a:t>
            </a:r>
            <a:endParaRPr lang="en-US" sz="2135" dirty="0">
              <a:solidFill>
                <a:srgbClr val="305B01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82" name="Straight Connector 81"/>
          <p:cNvCxnSpPr/>
          <p:nvPr/>
        </p:nvCxnSpPr>
        <p:spPr>
          <a:xfrm flipH="1">
            <a:off x="2099288" y="3043973"/>
            <a:ext cx="1" cy="819864"/>
          </a:xfrm>
          <a:prstGeom prst="line">
            <a:avLst/>
          </a:prstGeom>
          <a:ln w="19050">
            <a:solidFill>
              <a:srgbClr val="305B0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 flipH="1">
            <a:off x="6078792" y="3037623"/>
            <a:ext cx="1" cy="819864"/>
          </a:xfrm>
          <a:prstGeom prst="line">
            <a:avLst/>
          </a:prstGeom>
          <a:ln w="19050">
            <a:solidFill>
              <a:srgbClr val="305B0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10051248" y="3037623"/>
            <a:ext cx="1" cy="819864"/>
          </a:xfrm>
          <a:prstGeom prst="line">
            <a:avLst/>
          </a:prstGeom>
          <a:ln w="19050">
            <a:solidFill>
              <a:srgbClr val="305B0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flipV="1">
            <a:off x="4088247" y="3870187"/>
            <a:ext cx="0" cy="819864"/>
          </a:xfrm>
          <a:prstGeom prst="line">
            <a:avLst/>
          </a:prstGeom>
          <a:ln w="19050">
            <a:solidFill>
              <a:srgbClr val="44810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rot="10800000" flipH="1">
            <a:off x="8064481" y="3870187"/>
            <a:ext cx="1" cy="819864"/>
          </a:xfrm>
          <a:prstGeom prst="line">
            <a:avLst/>
          </a:prstGeom>
          <a:ln w="19050">
            <a:solidFill>
              <a:srgbClr val="44810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1415369" y="4819544"/>
            <a:ext cx="1231105" cy="24622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1026586" y="5109713"/>
            <a:ext cx="2008674" cy="3693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5473400" y="4819545"/>
            <a:ext cx="1231106" cy="24622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5056734" y="5109714"/>
            <a:ext cx="2037788" cy="3693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9438506" y="4819545"/>
            <a:ext cx="1231106" cy="24622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9053334" y="5109714"/>
            <a:ext cx="2035273" cy="3693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486353" y="1963416"/>
            <a:ext cx="1231106" cy="24622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3070939" y="2253585"/>
            <a:ext cx="1985444" cy="3693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7437375" y="2040224"/>
            <a:ext cx="1231106" cy="24622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7058950" y="2330393"/>
            <a:ext cx="1987959" cy="3693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Teardrop 102"/>
          <p:cNvSpPr/>
          <p:nvPr/>
        </p:nvSpPr>
        <p:spPr>
          <a:xfrm rot="8100000">
            <a:off x="1726681" y="2144421"/>
            <a:ext cx="745215" cy="745215"/>
          </a:xfrm>
          <a:prstGeom prst="teardrop">
            <a:avLst/>
          </a:prstGeom>
          <a:solidFill>
            <a:srgbClr val="305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04" name="Freeform 116"/>
          <p:cNvSpPr>
            <a:spLocks noEditPoints="1"/>
          </p:cNvSpPr>
          <p:nvPr/>
        </p:nvSpPr>
        <p:spPr bwMode="auto">
          <a:xfrm>
            <a:off x="1894210" y="2346428"/>
            <a:ext cx="409735" cy="330431"/>
          </a:xfrm>
          <a:custGeom>
            <a:avLst/>
            <a:gdLst/>
            <a:ahLst/>
            <a:cxnLst>
              <a:cxn ang="0">
                <a:pos x="55" y="27"/>
              </a:cxn>
              <a:cxn ang="0">
                <a:pos x="54" y="27"/>
              </a:cxn>
              <a:cxn ang="0">
                <a:pos x="54" y="27"/>
              </a:cxn>
              <a:cxn ang="0">
                <a:pos x="53" y="27"/>
              </a:cxn>
              <a:cxn ang="0">
                <a:pos x="28" y="6"/>
              </a:cxn>
              <a:cxn ang="0">
                <a:pos x="4" y="27"/>
              </a:cxn>
              <a:cxn ang="0">
                <a:pos x="3" y="27"/>
              </a:cxn>
              <a:cxn ang="0">
                <a:pos x="2" y="27"/>
              </a:cxn>
              <a:cxn ang="0">
                <a:pos x="0" y="24"/>
              </a:cxn>
              <a:cxn ang="0">
                <a:pos x="0" y="23"/>
              </a:cxn>
              <a:cxn ang="0">
                <a:pos x="26" y="1"/>
              </a:cxn>
              <a:cxn ang="0">
                <a:pos x="31" y="1"/>
              </a:cxn>
              <a:cxn ang="0">
                <a:pos x="40" y="8"/>
              </a:cxn>
              <a:cxn ang="0">
                <a:pos x="40" y="1"/>
              </a:cxn>
              <a:cxn ang="0">
                <a:pos x="41" y="0"/>
              </a:cxn>
              <a:cxn ang="0">
                <a:pos x="48" y="0"/>
              </a:cxn>
              <a:cxn ang="0">
                <a:pos x="49" y="1"/>
              </a:cxn>
              <a:cxn ang="0">
                <a:pos x="49" y="16"/>
              </a:cxn>
              <a:cxn ang="0">
                <a:pos x="57" y="23"/>
              </a:cxn>
              <a:cxn ang="0">
                <a:pos x="57" y="24"/>
              </a:cxn>
              <a:cxn ang="0">
                <a:pos x="55" y="27"/>
              </a:cxn>
              <a:cxn ang="0">
                <a:pos x="49" y="44"/>
              </a:cxn>
              <a:cxn ang="0">
                <a:pos x="47" y="46"/>
              </a:cxn>
              <a:cxn ang="0">
                <a:pos x="33" y="46"/>
              </a:cxn>
              <a:cxn ang="0">
                <a:pos x="33" y="32"/>
              </a:cxn>
              <a:cxn ang="0">
                <a:pos x="24" y="32"/>
              </a:cxn>
              <a:cxn ang="0">
                <a:pos x="24" y="46"/>
              </a:cxn>
              <a:cxn ang="0">
                <a:pos x="10" y="46"/>
              </a:cxn>
              <a:cxn ang="0">
                <a:pos x="8" y="44"/>
              </a:cxn>
              <a:cxn ang="0">
                <a:pos x="8" y="27"/>
              </a:cxn>
              <a:cxn ang="0">
                <a:pos x="8" y="26"/>
              </a:cxn>
              <a:cxn ang="0">
                <a:pos x="28" y="9"/>
              </a:cxn>
              <a:cxn ang="0">
                <a:pos x="49" y="26"/>
              </a:cxn>
              <a:cxn ang="0">
                <a:pos x="49" y="27"/>
              </a:cxn>
              <a:cxn ang="0">
                <a:pos x="49" y="44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06" name="Teardrop 105"/>
          <p:cNvSpPr/>
          <p:nvPr/>
        </p:nvSpPr>
        <p:spPr>
          <a:xfrm rot="8100000">
            <a:off x="5706185" y="2138070"/>
            <a:ext cx="745215" cy="745215"/>
          </a:xfrm>
          <a:prstGeom prst="teardrop">
            <a:avLst/>
          </a:prstGeom>
          <a:solidFill>
            <a:srgbClr val="305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07" name="Freeform 15"/>
          <p:cNvSpPr>
            <a:spLocks noEditPoints="1"/>
          </p:cNvSpPr>
          <p:nvPr/>
        </p:nvSpPr>
        <p:spPr bwMode="auto">
          <a:xfrm>
            <a:off x="5911153" y="2376907"/>
            <a:ext cx="355600" cy="266700"/>
          </a:xfrm>
          <a:custGeom>
            <a:avLst/>
            <a:gdLst/>
            <a:ahLst/>
            <a:cxnLst>
              <a:cxn ang="0">
                <a:pos x="168" y="126"/>
              </a:cxn>
              <a:cxn ang="0">
                <a:pos x="0" y="126"/>
              </a:cxn>
              <a:cxn ang="0">
                <a:pos x="0" y="0"/>
              </a:cxn>
              <a:cxn ang="0">
                <a:pos x="10" y="0"/>
              </a:cxn>
              <a:cxn ang="0">
                <a:pos x="10" y="115"/>
              </a:cxn>
              <a:cxn ang="0">
                <a:pos x="168" y="115"/>
              </a:cxn>
              <a:cxn ang="0">
                <a:pos x="168" y="126"/>
              </a:cxn>
              <a:cxn ang="0">
                <a:pos x="54" y="104"/>
              </a:cxn>
              <a:cxn ang="0">
                <a:pos x="32" y="104"/>
              </a:cxn>
              <a:cxn ang="0">
                <a:pos x="32" y="63"/>
              </a:cxn>
              <a:cxn ang="0">
                <a:pos x="54" y="63"/>
              </a:cxn>
              <a:cxn ang="0">
                <a:pos x="54" y="104"/>
              </a:cxn>
              <a:cxn ang="0">
                <a:pos x="84" y="104"/>
              </a:cxn>
              <a:cxn ang="0">
                <a:pos x="64" y="104"/>
              </a:cxn>
              <a:cxn ang="0">
                <a:pos x="64" y="19"/>
              </a:cxn>
              <a:cxn ang="0">
                <a:pos x="84" y="19"/>
              </a:cxn>
              <a:cxn ang="0">
                <a:pos x="84" y="104"/>
              </a:cxn>
              <a:cxn ang="0">
                <a:pos x="116" y="104"/>
              </a:cxn>
              <a:cxn ang="0">
                <a:pos x="95" y="104"/>
              </a:cxn>
              <a:cxn ang="0">
                <a:pos x="95" y="41"/>
              </a:cxn>
              <a:cxn ang="0">
                <a:pos x="116" y="41"/>
              </a:cxn>
              <a:cxn ang="0">
                <a:pos x="116" y="104"/>
              </a:cxn>
              <a:cxn ang="0">
                <a:pos x="147" y="104"/>
              </a:cxn>
              <a:cxn ang="0">
                <a:pos x="127" y="104"/>
              </a:cxn>
              <a:cxn ang="0">
                <a:pos x="127" y="9"/>
              </a:cxn>
              <a:cxn ang="0">
                <a:pos x="147" y="9"/>
              </a:cxn>
              <a:cxn ang="0">
                <a:pos x="147" y="104"/>
              </a:cxn>
            </a:cxnLst>
            <a:rect l="0" t="0" r="r" b="b"/>
            <a:pathLst>
              <a:path w="168" h="126">
                <a:moveTo>
                  <a:pt x="168" y="126"/>
                </a:moveTo>
                <a:lnTo>
                  <a:pt x="0" y="126"/>
                </a:lnTo>
                <a:lnTo>
                  <a:pt x="0" y="0"/>
                </a:lnTo>
                <a:lnTo>
                  <a:pt x="10" y="0"/>
                </a:lnTo>
                <a:lnTo>
                  <a:pt x="10" y="115"/>
                </a:lnTo>
                <a:lnTo>
                  <a:pt x="168" y="115"/>
                </a:lnTo>
                <a:lnTo>
                  <a:pt x="168" y="126"/>
                </a:lnTo>
                <a:close/>
                <a:moveTo>
                  <a:pt x="54" y="104"/>
                </a:moveTo>
                <a:lnTo>
                  <a:pt x="32" y="104"/>
                </a:lnTo>
                <a:lnTo>
                  <a:pt x="32" y="63"/>
                </a:lnTo>
                <a:lnTo>
                  <a:pt x="54" y="63"/>
                </a:lnTo>
                <a:lnTo>
                  <a:pt x="54" y="104"/>
                </a:lnTo>
                <a:close/>
                <a:moveTo>
                  <a:pt x="84" y="104"/>
                </a:moveTo>
                <a:lnTo>
                  <a:pt x="64" y="104"/>
                </a:lnTo>
                <a:lnTo>
                  <a:pt x="64" y="19"/>
                </a:lnTo>
                <a:lnTo>
                  <a:pt x="84" y="19"/>
                </a:lnTo>
                <a:lnTo>
                  <a:pt x="84" y="104"/>
                </a:lnTo>
                <a:close/>
                <a:moveTo>
                  <a:pt x="116" y="104"/>
                </a:moveTo>
                <a:lnTo>
                  <a:pt x="95" y="104"/>
                </a:lnTo>
                <a:lnTo>
                  <a:pt x="95" y="41"/>
                </a:lnTo>
                <a:lnTo>
                  <a:pt x="116" y="41"/>
                </a:lnTo>
                <a:lnTo>
                  <a:pt x="116" y="104"/>
                </a:lnTo>
                <a:close/>
                <a:moveTo>
                  <a:pt x="147" y="104"/>
                </a:moveTo>
                <a:lnTo>
                  <a:pt x="127" y="104"/>
                </a:lnTo>
                <a:lnTo>
                  <a:pt x="127" y="9"/>
                </a:lnTo>
                <a:lnTo>
                  <a:pt x="147" y="9"/>
                </a:lnTo>
                <a:lnTo>
                  <a:pt x="147" y="10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09" name="Teardrop 108"/>
          <p:cNvSpPr/>
          <p:nvPr/>
        </p:nvSpPr>
        <p:spPr>
          <a:xfrm rot="8100000">
            <a:off x="9678641" y="2138070"/>
            <a:ext cx="745215" cy="745215"/>
          </a:xfrm>
          <a:prstGeom prst="teardrop">
            <a:avLst/>
          </a:prstGeom>
          <a:solidFill>
            <a:srgbClr val="305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10" name="Freeform 152"/>
          <p:cNvSpPr>
            <a:spLocks noEditPoints="1"/>
          </p:cNvSpPr>
          <p:nvPr/>
        </p:nvSpPr>
        <p:spPr bwMode="auto">
          <a:xfrm>
            <a:off x="9862968" y="2385374"/>
            <a:ext cx="368037" cy="340116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12" name="Teardrop 111"/>
          <p:cNvSpPr/>
          <p:nvPr/>
        </p:nvSpPr>
        <p:spPr>
          <a:xfrm rot="18900000">
            <a:off x="7691874" y="4844390"/>
            <a:ext cx="745215" cy="745215"/>
          </a:xfrm>
          <a:prstGeom prst="teardrop">
            <a:avLst/>
          </a:prstGeom>
          <a:solidFill>
            <a:srgbClr val="448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13" name="Freeform 57"/>
          <p:cNvSpPr>
            <a:spLocks noEditPoints="1"/>
          </p:cNvSpPr>
          <p:nvPr/>
        </p:nvSpPr>
        <p:spPr bwMode="auto">
          <a:xfrm>
            <a:off x="7914651" y="5052591"/>
            <a:ext cx="308124" cy="308124"/>
          </a:xfrm>
          <a:custGeom>
            <a:avLst/>
            <a:gdLst/>
            <a:ahLst/>
            <a:cxnLst>
              <a:cxn ang="0">
                <a:pos x="55" y="31"/>
              </a:cxn>
              <a:cxn ang="0">
                <a:pos x="54" y="33"/>
              </a:cxn>
              <a:cxn ang="0">
                <a:pos x="47" y="34"/>
              </a:cxn>
              <a:cxn ang="0">
                <a:pos x="46" y="37"/>
              </a:cxn>
              <a:cxn ang="0">
                <a:pos x="49" y="42"/>
              </a:cxn>
              <a:cxn ang="0">
                <a:pos x="50" y="43"/>
              </a:cxn>
              <a:cxn ang="0">
                <a:pos x="49" y="44"/>
              </a:cxn>
              <a:cxn ang="0">
                <a:pos x="43" y="50"/>
              </a:cxn>
              <a:cxn ang="0">
                <a:pos x="42" y="50"/>
              </a:cxn>
              <a:cxn ang="0">
                <a:pos x="37" y="46"/>
              </a:cxn>
              <a:cxn ang="0">
                <a:pos x="33" y="47"/>
              </a:cxn>
              <a:cxn ang="0">
                <a:pos x="32" y="54"/>
              </a:cxn>
              <a:cxn ang="0">
                <a:pos x="31" y="55"/>
              </a:cxn>
              <a:cxn ang="0">
                <a:pos x="23" y="55"/>
              </a:cxn>
              <a:cxn ang="0">
                <a:pos x="22" y="54"/>
              </a:cxn>
              <a:cxn ang="0">
                <a:pos x="21" y="47"/>
              </a:cxn>
              <a:cxn ang="0">
                <a:pos x="18" y="46"/>
              </a:cxn>
              <a:cxn ang="0">
                <a:pos x="13" y="50"/>
              </a:cxn>
              <a:cxn ang="0">
                <a:pos x="12" y="50"/>
              </a:cxn>
              <a:cxn ang="0">
                <a:pos x="11" y="50"/>
              </a:cxn>
              <a:cxn ang="0">
                <a:pos x="5" y="44"/>
              </a:cxn>
              <a:cxn ang="0">
                <a:pos x="5" y="43"/>
              </a:cxn>
              <a:cxn ang="0">
                <a:pos x="5" y="42"/>
              </a:cxn>
              <a:cxn ang="0">
                <a:pos x="9" y="37"/>
              </a:cxn>
              <a:cxn ang="0">
                <a:pos x="7" y="33"/>
              </a:cxn>
              <a:cxn ang="0">
                <a:pos x="1" y="33"/>
              </a:cxn>
              <a:cxn ang="0">
                <a:pos x="0" y="31"/>
              </a:cxn>
              <a:cxn ang="0">
                <a:pos x="0" y="23"/>
              </a:cxn>
              <a:cxn ang="0">
                <a:pos x="1" y="22"/>
              </a:cxn>
              <a:cxn ang="0">
                <a:pos x="7" y="21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2" y="5"/>
              </a:cxn>
              <a:cxn ang="0">
                <a:pos x="13" y="5"/>
              </a:cxn>
              <a:cxn ang="0">
                <a:pos x="18" y="9"/>
              </a:cxn>
              <a:cxn ang="0">
                <a:pos x="21" y="8"/>
              </a:cxn>
              <a:cxn ang="0">
                <a:pos x="22" y="1"/>
              </a:cxn>
              <a:cxn ang="0">
                <a:pos x="23" y="0"/>
              </a:cxn>
              <a:cxn ang="0">
                <a:pos x="31" y="0"/>
              </a:cxn>
              <a:cxn ang="0">
                <a:pos x="32" y="1"/>
              </a:cxn>
              <a:cxn ang="0">
                <a:pos x="33" y="8"/>
              </a:cxn>
              <a:cxn ang="0">
                <a:pos x="37" y="9"/>
              </a:cxn>
              <a:cxn ang="0">
                <a:pos x="42" y="5"/>
              </a:cxn>
              <a:cxn ang="0">
                <a:pos x="43" y="5"/>
              </a:cxn>
              <a:cxn ang="0">
                <a:pos x="43" y="5"/>
              </a:cxn>
              <a:cxn ang="0">
                <a:pos x="49" y="11"/>
              </a:cxn>
              <a:cxn ang="0">
                <a:pos x="50" y="12"/>
              </a:cxn>
              <a:cxn ang="0">
                <a:pos x="49" y="13"/>
              </a:cxn>
              <a:cxn ang="0">
                <a:pos x="46" y="18"/>
              </a:cxn>
              <a:cxn ang="0">
                <a:pos x="47" y="21"/>
              </a:cxn>
              <a:cxn ang="0">
                <a:pos x="54" y="22"/>
              </a:cxn>
              <a:cxn ang="0">
                <a:pos x="55" y="23"/>
              </a:cxn>
              <a:cxn ang="0">
                <a:pos x="55" y="31"/>
              </a:cxn>
              <a:cxn ang="0">
                <a:pos x="27" y="18"/>
              </a:cxn>
              <a:cxn ang="0">
                <a:pos x="18" y="27"/>
              </a:cxn>
              <a:cxn ang="0">
                <a:pos x="27" y="36"/>
              </a:cxn>
              <a:cxn ang="0">
                <a:pos x="36" y="27"/>
              </a:cxn>
              <a:cxn ang="0">
                <a:pos x="27" y="18"/>
              </a:cxn>
            </a:cxnLst>
            <a:rect l="0" t="0" r="r" b="b"/>
            <a:pathLst>
              <a:path w="55" h="55">
                <a:moveTo>
                  <a:pt x="55" y="31"/>
                </a:moveTo>
                <a:cubicBezTo>
                  <a:pt x="55" y="32"/>
                  <a:pt x="54" y="33"/>
                  <a:pt x="54" y="33"/>
                </a:cubicBezTo>
                <a:cubicBezTo>
                  <a:pt x="47" y="34"/>
                  <a:pt x="47" y="34"/>
                  <a:pt x="47" y="34"/>
                </a:cubicBezTo>
                <a:cubicBezTo>
                  <a:pt x="47" y="35"/>
                  <a:pt x="46" y="36"/>
                  <a:pt x="46" y="37"/>
                </a:cubicBezTo>
                <a:cubicBezTo>
                  <a:pt x="47" y="39"/>
                  <a:pt x="48" y="40"/>
                  <a:pt x="49" y="42"/>
                </a:cubicBezTo>
                <a:cubicBezTo>
                  <a:pt x="50" y="42"/>
                  <a:pt x="50" y="42"/>
                  <a:pt x="50" y="43"/>
                </a:cubicBezTo>
                <a:cubicBezTo>
                  <a:pt x="50" y="43"/>
                  <a:pt x="50" y="43"/>
                  <a:pt x="49" y="44"/>
                </a:cubicBezTo>
                <a:cubicBezTo>
                  <a:pt x="49" y="45"/>
                  <a:pt x="44" y="50"/>
                  <a:pt x="43" y="50"/>
                </a:cubicBezTo>
                <a:cubicBezTo>
                  <a:pt x="42" y="50"/>
                  <a:pt x="42" y="50"/>
                  <a:pt x="42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6" y="46"/>
                  <a:pt x="35" y="47"/>
                  <a:pt x="33" y="47"/>
                </a:cubicBezTo>
                <a:cubicBezTo>
                  <a:pt x="33" y="49"/>
                  <a:pt x="33" y="52"/>
                  <a:pt x="32" y="54"/>
                </a:cubicBezTo>
                <a:cubicBezTo>
                  <a:pt x="32" y="54"/>
                  <a:pt x="32" y="55"/>
                  <a:pt x="31" y="55"/>
                </a:cubicBezTo>
                <a:cubicBezTo>
                  <a:pt x="23" y="55"/>
                  <a:pt x="23" y="55"/>
                  <a:pt x="23" y="55"/>
                </a:cubicBezTo>
                <a:cubicBezTo>
                  <a:pt x="23" y="55"/>
                  <a:pt x="22" y="54"/>
                  <a:pt x="22" y="54"/>
                </a:cubicBezTo>
                <a:cubicBezTo>
                  <a:pt x="21" y="47"/>
                  <a:pt x="21" y="47"/>
                  <a:pt x="21" y="47"/>
                </a:cubicBezTo>
                <a:cubicBezTo>
                  <a:pt x="20" y="47"/>
                  <a:pt x="19" y="46"/>
                  <a:pt x="18" y="46"/>
                </a:cubicBezTo>
                <a:cubicBezTo>
                  <a:pt x="13" y="50"/>
                  <a:pt x="13" y="50"/>
                  <a:pt x="13" y="50"/>
                </a:cubicBezTo>
                <a:cubicBezTo>
                  <a:pt x="12" y="50"/>
                  <a:pt x="12" y="50"/>
                  <a:pt x="12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9" y="48"/>
                  <a:pt x="7" y="46"/>
                  <a:pt x="5" y="44"/>
                </a:cubicBezTo>
                <a:cubicBezTo>
                  <a:pt x="5" y="43"/>
                  <a:pt x="5" y="43"/>
                  <a:pt x="5" y="43"/>
                </a:cubicBezTo>
                <a:cubicBezTo>
                  <a:pt x="5" y="42"/>
                  <a:pt x="5" y="42"/>
                  <a:pt x="5" y="42"/>
                </a:cubicBezTo>
                <a:cubicBezTo>
                  <a:pt x="6" y="40"/>
                  <a:pt x="8" y="39"/>
                  <a:pt x="9" y="37"/>
                </a:cubicBezTo>
                <a:cubicBezTo>
                  <a:pt x="8" y="36"/>
                  <a:pt x="8" y="35"/>
                  <a:pt x="7" y="33"/>
                </a:cubicBezTo>
                <a:cubicBezTo>
                  <a:pt x="1" y="33"/>
                  <a:pt x="1" y="33"/>
                  <a:pt x="1" y="33"/>
                </a:cubicBezTo>
                <a:cubicBezTo>
                  <a:pt x="0" y="32"/>
                  <a:pt x="0" y="32"/>
                  <a:pt x="0" y="31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3"/>
                  <a:pt x="0" y="22"/>
                  <a:pt x="1" y="22"/>
                </a:cubicBezTo>
                <a:cubicBezTo>
                  <a:pt x="7" y="21"/>
                  <a:pt x="7" y="21"/>
                  <a:pt x="7" y="21"/>
                </a:cubicBezTo>
                <a:cubicBezTo>
                  <a:pt x="8" y="20"/>
                  <a:pt x="8" y="19"/>
                  <a:pt x="9" y="18"/>
                </a:cubicBezTo>
                <a:cubicBezTo>
                  <a:pt x="8" y="16"/>
                  <a:pt x="6" y="14"/>
                  <a:pt x="5" y="13"/>
                </a:cubicBezTo>
                <a:cubicBezTo>
                  <a:pt x="5" y="13"/>
                  <a:pt x="5" y="12"/>
                  <a:pt x="5" y="12"/>
                </a:cubicBezTo>
                <a:cubicBezTo>
                  <a:pt x="5" y="12"/>
                  <a:pt x="5" y="11"/>
                  <a:pt x="5" y="11"/>
                </a:cubicBezTo>
                <a:cubicBezTo>
                  <a:pt x="6" y="10"/>
                  <a:pt x="11" y="5"/>
                  <a:pt x="12" y="5"/>
                </a:cubicBezTo>
                <a:cubicBezTo>
                  <a:pt x="12" y="5"/>
                  <a:pt x="12" y="5"/>
                  <a:pt x="13" y="5"/>
                </a:cubicBezTo>
                <a:cubicBezTo>
                  <a:pt x="18" y="9"/>
                  <a:pt x="18" y="9"/>
                  <a:pt x="18" y="9"/>
                </a:cubicBezTo>
                <a:cubicBezTo>
                  <a:pt x="19" y="8"/>
                  <a:pt x="20" y="8"/>
                  <a:pt x="21" y="8"/>
                </a:cubicBezTo>
                <a:cubicBezTo>
                  <a:pt x="21" y="5"/>
                  <a:pt x="21" y="3"/>
                  <a:pt x="22" y="1"/>
                </a:cubicBezTo>
                <a:cubicBezTo>
                  <a:pt x="22" y="0"/>
                  <a:pt x="23" y="0"/>
                  <a:pt x="23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2" y="0"/>
                  <a:pt x="32" y="0"/>
                  <a:pt x="32" y="1"/>
                </a:cubicBezTo>
                <a:cubicBezTo>
                  <a:pt x="33" y="8"/>
                  <a:pt x="33" y="8"/>
                  <a:pt x="33" y="8"/>
                </a:cubicBezTo>
                <a:cubicBezTo>
                  <a:pt x="35" y="8"/>
                  <a:pt x="36" y="8"/>
                  <a:pt x="37" y="9"/>
                </a:cubicBezTo>
                <a:cubicBezTo>
                  <a:pt x="42" y="5"/>
                  <a:pt x="42" y="5"/>
                  <a:pt x="42" y="5"/>
                </a:cubicBezTo>
                <a:cubicBezTo>
                  <a:pt x="42" y="5"/>
                  <a:pt x="42" y="5"/>
                  <a:pt x="43" y="5"/>
                </a:cubicBezTo>
                <a:cubicBezTo>
                  <a:pt x="43" y="5"/>
                  <a:pt x="43" y="5"/>
                  <a:pt x="43" y="5"/>
                </a:cubicBezTo>
                <a:cubicBezTo>
                  <a:pt x="45" y="7"/>
                  <a:pt x="48" y="9"/>
                  <a:pt x="49" y="11"/>
                </a:cubicBezTo>
                <a:cubicBezTo>
                  <a:pt x="50" y="11"/>
                  <a:pt x="50" y="12"/>
                  <a:pt x="50" y="12"/>
                </a:cubicBezTo>
                <a:cubicBezTo>
                  <a:pt x="50" y="12"/>
                  <a:pt x="49" y="13"/>
                  <a:pt x="49" y="13"/>
                </a:cubicBezTo>
                <a:cubicBezTo>
                  <a:pt x="48" y="14"/>
                  <a:pt x="47" y="16"/>
                  <a:pt x="46" y="18"/>
                </a:cubicBezTo>
                <a:cubicBezTo>
                  <a:pt x="46" y="19"/>
                  <a:pt x="47" y="20"/>
                  <a:pt x="47" y="21"/>
                </a:cubicBezTo>
                <a:cubicBezTo>
                  <a:pt x="54" y="22"/>
                  <a:pt x="54" y="22"/>
                  <a:pt x="54" y="22"/>
                </a:cubicBezTo>
                <a:cubicBezTo>
                  <a:pt x="54" y="22"/>
                  <a:pt x="55" y="23"/>
                  <a:pt x="55" y="23"/>
                </a:cubicBezTo>
                <a:lnTo>
                  <a:pt x="55" y="31"/>
                </a:lnTo>
                <a:close/>
                <a:moveTo>
                  <a:pt x="27" y="18"/>
                </a:moveTo>
                <a:cubicBezTo>
                  <a:pt x="22" y="18"/>
                  <a:pt x="18" y="22"/>
                  <a:pt x="18" y="27"/>
                </a:cubicBezTo>
                <a:cubicBezTo>
                  <a:pt x="18" y="32"/>
                  <a:pt x="22" y="36"/>
                  <a:pt x="27" y="36"/>
                </a:cubicBezTo>
                <a:cubicBezTo>
                  <a:pt x="32" y="36"/>
                  <a:pt x="36" y="32"/>
                  <a:pt x="36" y="27"/>
                </a:cubicBezTo>
                <a:cubicBezTo>
                  <a:pt x="36" y="22"/>
                  <a:pt x="32" y="18"/>
                  <a:pt x="27" y="1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15" name="Teardrop 114"/>
          <p:cNvSpPr/>
          <p:nvPr/>
        </p:nvSpPr>
        <p:spPr>
          <a:xfrm rot="18900000">
            <a:off x="3715639" y="4844390"/>
            <a:ext cx="745215" cy="745215"/>
          </a:xfrm>
          <a:prstGeom prst="teardrop">
            <a:avLst/>
          </a:prstGeom>
          <a:solidFill>
            <a:srgbClr val="448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16" name="Freeform 105"/>
          <p:cNvSpPr>
            <a:spLocks noEditPoints="1"/>
          </p:cNvSpPr>
          <p:nvPr/>
        </p:nvSpPr>
        <p:spPr bwMode="auto">
          <a:xfrm>
            <a:off x="3953710" y="5066179"/>
            <a:ext cx="298867" cy="294536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solidFill>
                <a:schemeClr val="accent3">
                  <a:lumMod val="50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42" name="Text Placeholder 2"/>
          <p:cNvSpPr txBox="1"/>
          <p:nvPr/>
        </p:nvSpPr>
        <p:spPr>
          <a:xfrm>
            <a:off x="720011" y="176631"/>
            <a:ext cx="2878940" cy="51433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en-US" altLang="zh-CN" sz="2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4" t="11985" r="18436" b="478"/>
          <a:stretch>
            <a:fillRect/>
          </a:stretch>
        </p:blipFill>
        <p:spPr>
          <a:xfrm>
            <a:off x="9527117" y="2276476"/>
            <a:ext cx="2664883" cy="2540000"/>
          </a:xfrm>
          <a:custGeom>
            <a:avLst/>
            <a:gdLst>
              <a:gd name="connsiteX0" fmla="*/ 0 w 2664883"/>
              <a:gd name="connsiteY0" fmla="*/ 0 h 2540000"/>
              <a:gd name="connsiteX1" fmla="*/ 2664883 w 2664883"/>
              <a:gd name="connsiteY1" fmla="*/ 0 h 2540000"/>
              <a:gd name="connsiteX2" fmla="*/ 2664883 w 2664883"/>
              <a:gd name="connsiteY2" fmla="*/ 2540000 h 2540000"/>
              <a:gd name="connsiteX3" fmla="*/ 0 w 2664883"/>
              <a:gd name="connsiteY3" fmla="*/ 2540000 h 2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4883" h="2540000">
                <a:moveTo>
                  <a:pt x="0" y="0"/>
                </a:moveTo>
                <a:lnTo>
                  <a:pt x="2664883" y="0"/>
                </a:lnTo>
                <a:lnTo>
                  <a:pt x="2664883" y="2540000"/>
                </a:lnTo>
                <a:lnTo>
                  <a:pt x="0" y="2540000"/>
                </a:lnTo>
                <a:close/>
              </a:path>
            </a:pathLst>
          </a:cu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63" t="2097" r="10973" b="531"/>
          <a:stretch>
            <a:fillRect/>
          </a:stretch>
        </p:blipFill>
        <p:spPr>
          <a:xfrm>
            <a:off x="6864352" y="2276476"/>
            <a:ext cx="2664883" cy="2540000"/>
          </a:xfrm>
          <a:custGeom>
            <a:avLst/>
            <a:gdLst>
              <a:gd name="connsiteX0" fmla="*/ 0 w 2664883"/>
              <a:gd name="connsiteY0" fmla="*/ 0 h 2540000"/>
              <a:gd name="connsiteX1" fmla="*/ 2664883 w 2664883"/>
              <a:gd name="connsiteY1" fmla="*/ 0 h 2540000"/>
              <a:gd name="connsiteX2" fmla="*/ 2664883 w 2664883"/>
              <a:gd name="connsiteY2" fmla="*/ 2540000 h 2540000"/>
              <a:gd name="connsiteX3" fmla="*/ 0 w 2664883"/>
              <a:gd name="connsiteY3" fmla="*/ 2540000 h 2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4883" h="2540000">
                <a:moveTo>
                  <a:pt x="0" y="0"/>
                </a:moveTo>
                <a:lnTo>
                  <a:pt x="2664883" y="0"/>
                </a:lnTo>
                <a:lnTo>
                  <a:pt x="2664883" y="2540000"/>
                </a:lnTo>
                <a:lnTo>
                  <a:pt x="0" y="2540000"/>
                </a:lnTo>
                <a:close/>
              </a:path>
            </a:pathLst>
          </a:cu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6" t="903" r="32832" b="3543"/>
          <a:stretch>
            <a:fillRect/>
          </a:stretch>
        </p:blipFill>
        <p:spPr>
          <a:xfrm>
            <a:off x="4216401" y="2276476"/>
            <a:ext cx="2664884" cy="2540000"/>
          </a:xfrm>
          <a:custGeom>
            <a:avLst/>
            <a:gdLst>
              <a:gd name="connsiteX0" fmla="*/ 0 w 2664884"/>
              <a:gd name="connsiteY0" fmla="*/ 0 h 2540000"/>
              <a:gd name="connsiteX1" fmla="*/ 2664884 w 2664884"/>
              <a:gd name="connsiteY1" fmla="*/ 0 h 2540000"/>
              <a:gd name="connsiteX2" fmla="*/ 2664884 w 2664884"/>
              <a:gd name="connsiteY2" fmla="*/ 2540000 h 2540000"/>
              <a:gd name="connsiteX3" fmla="*/ 0 w 2664884"/>
              <a:gd name="connsiteY3" fmla="*/ 2540000 h 2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4884" h="2540000">
                <a:moveTo>
                  <a:pt x="0" y="0"/>
                </a:moveTo>
                <a:lnTo>
                  <a:pt x="2664884" y="0"/>
                </a:lnTo>
                <a:lnTo>
                  <a:pt x="2664884" y="2540000"/>
                </a:lnTo>
                <a:lnTo>
                  <a:pt x="0" y="2540000"/>
                </a:lnTo>
                <a:close/>
              </a:path>
            </a:pathLst>
          </a:custGeom>
        </p:spPr>
      </p:pic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0" y="2028826"/>
            <a:ext cx="4216400" cy="2976033"/>
          </a:xfrm>
          <a:prstGeom prst="rect">
            <a:avLst/>
          </a:prstGeom>
          <a:solidFill>
            <a:srgbClr val="305B01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03" name="Line 13"/>
          <p:cNvSpPr>
            <a:spLocks noChangeShapeType="1"/>
          </p:cNvSpPr>
          <p:nvPr/>
        </p:nvSpPr>
        <p:spPr bwMode="auto">
          <a:xfrm>
            <a:off x="992718" y="2872259"/>
            <a:ext cx="2139949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 Placeholder 2"/>
          <p:cNvSpPr txBox="1"/>
          <p:nvPr/>
        </p:nvSpPr>
        <p:spPr>
          <a:xfrm>
            <a:off x="1004981" y="2356136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2000" dirty="0">
              <a:solidFill>
                <a:schemeClr val="bg1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18" name="TextBox 51"/>
          <p:cNvSpPr txBox="1"/>
          <p:nvPr/>
        </p:nvSpPr>
        <p:spPr>
          <a:xfrm>
            <a:off x="302931" y="3112939"/>
            <a:ext cx="3610538" cy="1711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，做最用心的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，为创造价值而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。点击此出编辑文本内容，以表达您的项目详细资料，建议您在展示时采用微软雅黑字体。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您也可以根据您的实际需求对文档之中的字体、图标、图片进行进一步修改美化，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9" name="TextBox 51"/>
          <p:cNvSpPr txBox="1"/>
          <p:nvPr/>
        </p:nvSpPr>
        <p:spPr>
          <a:xfrm>
            <a:off x="1465396" y="5332169"/>
            <a:ext cx="9261207" cy="699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，做最用心的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，为创造价值而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。点击此出编辑文本内容，以表达您的项目详细资料，建议您在展示时采用微软雅黑字体。您也可以根据您的实际需求对文档之中的字体、图标、图片进行进一步修改美化，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3" name="Text Placeholder 2"/>
          <p:cNvSpPr txBox="1"/>
          <p:nvPr/>
        </p:nvSpPr>
        <p:spPr>
          <a:xfrm>
            <a:off x="720011" y="176631"/>
            <a:ext cx="2878940" cy="51433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en-US" altLang="zh-CN" sz="2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2"/>
          <p:cNvSpPr/>
          <p:nvPr/>
        </p:nvSpPr>
        <p:spPr>
          <a:xfrm>
            <a:off x="5296444" y="2523146"/>
            <a:ext cx="1909473" cy="1909474"/>
          </a:xfrm>
          <a:prstGeom prst="ellipse">
            <a:avLst/>
          </a:prstGeom>
          <a:solidFill>
            <a:srgbClr val="305B0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34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Oval 21"/>
          <p:cNvSpPr/>
          <p:nvPr/>
        </p:nvSpPr>
        <p:spPr>
          <a:xfrm>
            <a:off x="5767634" y="1247392"/>
            <a:ext cx="861430" cy="861430"/>
          </a:xfrm>
          <a:prstGeom prst="ellipse">
            <a:avLst/>
          </a:prstGeom>
          <a:solidFill>
            <a:srgbClr val="305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Oval 23"/>
          <p:cNvSpPr/>
          <p:nvPr/>
        </p:nvSpPr>
        <p:spPr>
          <a:xfrm>
            <a:off x="7548183" y="2561825"/>
            <a:ext cx="861430" cy="861430"/>
          </a:xfrm>
          <a:prstGeom prst="ellipse">
            <a:avLst/>
          </a:prstGeom>
          <a:solidFill>
            <a:srgbClr val="448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Oval 39"/>
          <p:cNvSpPr/>
          <p:nvPr/>
        </p:nvSpPr>
        <p:spPr>
          <a:xfrm>
            <a:off x="3991164" y="2582414"/>
            <a:ext cx="861430" cy="861430"/>
          </a:xfrm>
          <a:prstGeom prst="ellipse">
            <a:avLst/>
          </a:prstGeom>
          <a:solidFill>
            <a:srgbClr val="448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ru-RU" sz="2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Oval 40"/>
          <p:cNvSpPr/>
          <p:nvPr/>
        </p:nvSpPr>
        <p:spPr>
          <a:xfrm>
            <a:off x="4803975" y="4545940"/>
            <a:ext cx="861430" cy="861430"/>
          </a:xfrm>
          <a:prstGeom prst="ellipse">
            <a:avLst/>
          </a:prstGeom>
          <a:solidFill>
            <a:srgbClr val="305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ru-RU" sz="28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Oval 41"/>
          <p:cNvSpPr/>
          <p:nvPr/>
        </p:nvSpPr>
        <p:spPr>
          <a:xfrm>
            <a:off x="6847293" y="4560454"/>
            <a:ext cx="861430" cy="861430"/>
          </a:xfrm>
          <a:prstGeom prst="ellipse">
            <a:avLst/>
          </a:prstGeom>
          <a:solidFill>
            <a:srgbClr val="305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33"/>
          <p:cNvSpPr>
            <a:spLocks noChangeArrowheads="1"/>
          </p:cNvSpPr>
          <p:nvPr/>
        </p:nvSpPr>
        <p:spPr bwMode="auto">
          <a:xfrm>
            <a:off x="5979407" y="1497122"/>
            <a:ext cx="437884" cy="358270"/>
          </a:xfrm>
          <a:custGeom>
            <a:avLst/>
            <a:gdLst>
              <a:gd name="T0" fmla="*/ 216437 w 649"/>
              <a:gd name="T1" fmla="*/ 10748 h 531"/>
              <a:gd name="T2" fmla="*/ 216437 w 649"/>
              <a:gd name="T3" fmla="*/ 10748 h 531"/>
              <a:gd name="T4" fmla="*/ 179528 w 649"/>
              <a:gd name="T5" fmla="*/ 10748 h 531"/>
              <a:gd name="T6" fmla="*/ 74176 w 649"/>
              <a:gd name="T7" fmla="*/ 116077 h 531"/>
              <a:gd name="T8" fmla="*/ 53034 w 649"/>
              <a:gd name="T9" fmla="*/ 89924 h 531"/>
              <a:gd name="T10" fmla="*/ 10750 w 649"/>
              <a:gd name="T11" fmla="*/ 89924 h 531"/>
              <a:gd name="T12" fmla="*/ 10750 w 649"/>
              <a:gd name="T13" fmla="*/ 132199 h 531"/>
              <a:gd name="T14" fmla="*/ 58051 w 649"/>
              <a:gd name="T15" fmla="*/ 174116 h 531"/>
              <a:gd name="T16" fmla="*/ 95318 w 649"/>
              <a:gd name="T17" fmla="*/ 174116 h 531"/>
              <a:gd name="T18" fmla="*/ 216437 w 649"/>
              <a:gd name="T19" fmla="*/ 53023 h 531"/>
              <a:gd name="T20" fmla="*/ 216437 w 649"/>
              <a:gd name="T21" fmla="*/ 10748 h 531"/>
              <a:gd name="T22" fmla="*/ 206045 w 649"/>
              <a:gd name="T23" fmla="*/ 42275 h 531"/>
              <a:gd name="T24" fmla="*/ 206045 w 649"/>
              <a:gd name="T25" fmla="*/ 42275 h 531"/>
              <a:gd name="T26" fmla="*/ 84568 w 649"/>
              <a:gd name="T27" fmla="*/ 163726 h 531"/>
              <a:gd name="T28" fmla="*/ 68801 w 649"/>
              <a:gd name="T29" fmla="*/ 163726 h 531"/>
              <a:gd name="T30" fmla="*/ 21142 w 649"/>
              <a:gd name="T31" fmla="*/ 116077 h 531"/>
              <a:gd name="T32" fmla="*/ 21142 w 649"/>
              <a:gd name="T33" fmla="*/ 100314 h 531"/>
              <a:gd name="T34" fmla="*/ 42284 w 649"/>
              <a:gd name="T35" fmla="*/ 100314 h 531"/>
              <a:gd name="T36" fmla="*/ 74176 w 649"/>
              <a:gd name="T37" fmla="*/ 132199 h 531"/>
              <a:gd name="T38" fmla="*/ 189920 w 649"/>
              <a:gd name="T39" fmla="*/ 21138 h 531"/>
              <a:gd name="T40" fmla="*/ 206045 w 649"/>
              <a:gd name="T41" fmla="*/ 21138 h 531"/>
              <a:gd name="T42" fmla="*/ 206045 w 649"/>
              <a:gd name="T43" fmla="*/ 42275 h 531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649" h="531">
                <a:moveTo>
                  <a:pt x="604" y="30"/>
                </a:moveTo>
                <a:lnTo>
                  <a:pt x="604" y="30"/>
                </a:lnTo>
                <a:cubicBezTo>
                  <a:pt x="575" y="0"/>
                  <a:pt x="530" y="0"/>
                  <a:pt x="501" y="30"/>
                </a:cubicBezTo>
                <a:cubicBezTo>
                  <a:pt x="207" y="324"/>
                  <a:pt x="207" y="324"/>
                  <a:pt x="207" y="324"/>
                </a:cubicBezTo>
                <a:cubicBezTo>
                  <a:pt x="148" y="251"/>
                  <a:pt x="148" y="251"/>
                  <a:pt x="148" y="251"/>
                </a:cubicBezTo>
                <a:cubicBezTo>
                  <a:pt x="103" y="207"/>
                  <a:pt x="59" y="207"/>
                  <a:pt x="30" y="251"/>
                </a:cubicBezTo>
                <a:cubicBezTo>
                  <a:pt x="0" y="280"/>
                  <a:pt x="0" y="324"/>
                  <a:pt x="30" y="369"/>
                </a:cubicBezTo>
                <a:cubicBezTo>
                  <a:pt x="162" y="486"/>
                  <a:pt x="162" y="486"/>
                  <a:pt x="162" y="486"/>
                </a:cubicBezTo>
                <a:cubicBezTo>
                  <a:pt x="192" y="530"/>
                  <a:pt x="236" y="530"/>
                  <a:pt x="266" y="486"/>
                </a:cubicBezTo>
                <a:cubicBezTo>
                  <a:pt x="604" y="148"/>
                  <a:pt x="604" y="148"/>
                  <a:pt x="604" y="148"/>
                </a:cubicBezTo>
                <a:cubicBezTo>
                  <a:pt x="648" y="118"/>
                  <a:pt x="648" y="59"/>
                  <a:pt x="604" y="30"/>
                </a:cubicBezTo>
                <a:close/>
                <a:moveTo>
                  <a:pt x="575" y="118"/>
                </a:moveTo>
                <a:lnTo>
                  <a:pt x="575" y="118"/>
                </a:lnTo>
                <a:cubicBezTo>
                  <a:pt x="575" y="118"/>
                  <a:pt x="251" y="457"/>
                  <a:pt x="236" y="457"/>
                </a:cubicBezTo>
                <a:cubicBezTo>
                  <a:pt x="221" y="471"/>
                  <a:pt x="207" y="471"/>
                  <a:pt x="192" y="457"/>
                </a:cubicBezTo>
                <a:lnTo>
                  <a:pt x="59" y="324"/>
                </a:lnTo>
                <a:cubicBezTo>
                  <a:pt x="45" y="310"/>
                  <a:pt x="45" y="295"/>
                  <a:pt x="59" y="280"/>
                </a:cubicBezTo>
                <a:cubicBezTo>
                  <a:pt x="74" y="265"/>
                  <a:pt x="103" y="265"/>
                  <a:pt x="118" y="280"/>
                </a:cubicBezTo>
                <a:cubicBezTo>
                  <a:pt x="207" y="369"/>
                  <a:pt x="207" y="369"/>
                  <a:pt x="207" y="369"/>
                </a:cubicBezTo>
                <a:cubicBezTo>
                  <a:pt x="530" y="59"/>
                  <a:pt x="530" y="59"/>
                  <a:pt x="530" y="59"/>
                </a:cubicBezTo>
                <a:cubicBezTo>
                  <a:pt x="545" y="45"/>
                  <a:pt x="560" y="45"/>
                  <a:pt x="575" y="59"/>
                </a:cubicBezTo>
                <a:cubicBezTo>
                  <a:pt x="604" y="74"/>
                  <a:pt x="604" y="103"/>
                  <a:pt x="575" y="118"/>
                </a:cubicBezTo>
                <a:close/>
              </a:path>
            </a:pathLst>
          </a:custGeom>
          <a:solidFill>
            <a:schemeClr val="bg1"/>
          </a:solidFill>
          <a:ln w="9525" cap="flat">
            <a:solidFill>
              <a:schemeClr val="bg1"/>
            </a:solidFill>
            <a:bevel/>
          </a:ln>
          <a:effectLst/>
        </p:spPr>
        <p:txBody>
          <a:bodyPr wrap="none" anchor="ctr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9" name="Freeform 37"/>
          <p:cNvSpPr>
            <a:spLocks noChangeArrowheads="1"/>
          </p:cNvSpPr>
          <p:nvPr/>
        </p:nvSpPr>
        <p:spPr bwMode="auto">
          <a:xfrm>
            <a:off x="7763687" y="2818050"/>
            <a:ext cx="430421" cy="378173"/>
          </a:xfrm>
          <a:custGeom>
            <a:avLst/>
            <a:gdLst>
              <a:gd name="T0" fmla="*/ 26321 w 634"/>
              <a:gd name="T1" fmla="*/ 57987 h 561"/>
              <a:gd name="T2" fmla="*/ 26321 w 634"/>
              <a:gd name="T3" fmla="*/ 57987 h 561"/>
              <a:gd name="T4" fmla="*/ 196147 w 634"/>
              <a:gd name="T5" fmla="*/ 57987 h 561"/>
              <a:gd name="T6" fmla="*/ 228237 w 634"/>
              <a:gd name="T7" fmla="*/ 31857 h 561"/>
              <a:gd name="T8" fmla="*/ 196147 w 634"/>
              <a:gd name="T9" fmla="*/ 0 h 561"/>
              <a:gd name="T10" fmla="*/ 26321 w 634"/>
              <a:gd name="T11" fmla="*/ 0 h 561"/>
              <a:gd name="T12" fmla="*/ 0 w 634"/>
              <a:gd name="T13" fmla="*/ 31857 h 561"/>
              <a:gd name="T14" fmla="*/ 26321 w 634"/>
              <a:gd name="T15" fmla="*/ 57987 h 561"/>
              <a:gd name="T16" fmla="*/ 26321 w 634"/>
              <a:gd name="T17" fmla="*/ 16108 h 561"/>
              <a:gd name="T18" fmla="*/ 26321 w 634"/>
              <a:gd name="T19" fmla="*/ 16108 h 561"/>
              <a:gd name="T20" fmla="*/ 196147 w 634"/>
              <a:gd name="T21" fmla="*/ 16108 h 561"/>
              <a:gd name="T22" fmla="*/ 212012 w 634"/>
              <a:gd name="T23" fmla="*/ 31857 h 561"/>
              <a:gd name="T24" fmla="*/ 196147 w 634"/>
              <a:gd name="T25" fmla="*/ 42237 h 561"/>
              <a:gd name="T26" fmla="*/ 26321 w 634"/>
              <a:gd name="T27" fmla="*/ 42237 h 561"/>
              <a:gd name="T28" fmla="*/ 15865 w 634"/>
              <a:gd name="T29" fmla="*/ 31857 h 561"/>
              <a:gd name="T30" fmla="*/ 26321 w 634"/>
              <a:gd name="T31" fmla="*/ 16108 h 561"/>
              <a:gd name="T32" fmla="*/ 196147 w 634"/>
              <a:gd name="T33" fmla="*/ 74095 h 561"/>
              <a:gd name="T34" fmla="*/ 196147 w 634"/>
              <a:gd name="T35" fmla="*/ 74095 h 561"/>
              <a:gd name="T36" fmla="*/ 26321 w 634"/>
              <a:gd name="T37" fmla="*/ 74095 h 561"/>
              <a:gd name="T38" fmla="*/ 0 w 634"/>
              <a:gd name="T39" fmla="*/ 100225 h 561"/>
              <a:gd name="T40" fmla="*/ 26321 w 634"/>
              <a:gd name="T41" fmla="*/ 126712 h 561"/>
              <a:gd name="T42" fmla="*/ 196147 w 634"/>
              <a:gd name="T43" fmla="*/ 126712 h 561"/>
              <a:gd name="T44" fmla="*/ 228237 w 634"/>
              <a:gd name="T45" fmla="*/ 100225 h 561"/>
              <a:gd name="T46" fmla="*/ 196147 w 634"/>
              <a:gd name="T47" fmla="*/ 74095 h 561"/>
              <a:gd name="T48" fmla="*/ 196147 w 634"/>
              <a:gd name="T49" fmla="*/ 115974 h 561"/>
              <a:gd name="T50" fmla="*/ 196147 w 634"/>
              <a:gd name="T51" fmla="*/ 115974 h 561"/>
              <a:gd name="T52" fmla="*/ 26321 w 634"/>
              <a:gd name="T53" fmla="*/ 115974 h 561"/>
              <a:gd name="T54" fmla="*/ 15865 w 634"/>
              <a:gd name="T55" fmla="*/ 100225 h 561"/>
              <a:gd name="T56" fmla="*/ 26321 w 634"/>
              <a:gd name="T57" fmla="*/ 84475 h 561"/>
              <a:gd name="T58" fmla="*/ 196147 w 634"/>
              <a:gd name="T59" fmla="*/ 84475 h 561"/>
              <a:gd name="T60" fmla="*/ 212012 w 634"/>
              <a:gd name="T61" fmla="*/ 100225 h 561"/>
              <a:gd name="T62" fmla="*/ 196147 w 634"/>
              <a:gd name="T63" fmla="*/ 115974 h 561"/>
              <a:gd name="T64" fmla="*/ 196147 w 634"/>
              <a:gd name="T65" fmla="*/ 142462 h 561"/>
              <a:gd name="T66" fmla="*/ 196147 w 634"/>
              <a:gd name="T67" fmla="*/ 142462 h 561"/>
              <a:gd name="T68" fmla="*/ 26321 w 634"/>
              <a:gd name="T69" fmla="*/ 142462 h 561"/>
              <a:gd name="T70" fmla="*/ 0 w 634"/>
              <a:gd name="T71" fmla="*/ 168592 h 561"/>
              <a:gd name="T72" fmla="*/ 26321 w 634"/>
              <a:gd name="T73" fmla="*/ 200449 h 561"/>
              <a:gd name="T74" fmla="*/ 196147 w 634"/>
              <a:gd name="T75" fmla="*/ 200449 h 561"/>
              <a:gd name="T76" fmla="*/ 228237 w 634"/>
              <a:gd name="T77" fmla="*/ 168592 h 561"/>
              <a:gd name="T78" fmla="*/ 196147 w 634"/>
              <a:gd name="T79" fmla="*/ 142462 h 561"/>
              <a:gd name="T80" fmla="*/ 196147 w 634"/>
              <a:gd name="T81" fmla="*/ 184699 h 561"/>
              <a:gd name="T82" fmla="*/ 196147 w 634"/>
              <a:gd name="T83" fmla="*/ 184699 h 561"/>
              <a:gd name="T84" fmla="*/ 26321 w 634"/>
              <a:gd name="T85" fmla="*/ 184699 h 561"/>
              <a:gd name="T86" fmla="*/ 15865 w 634"/>
              <a:gd name="T87" fmla="*/ 168592 h 561"/>
              <a:gd name="T88" fmla="*/ 26321 w 634"/>
              <a:gd name="T89" fmla="*/ 158212 h 561"/>
              <a:gd name="T90" fmla="*/ 196147 w 634"/>
              <a:gd name="T91" fmla="*/ 158212 h 561"/>
              <a:gd name="T92" fmla="*/ 212012 w 634"/>
              <a:gd name="T93" fmla="*/ 168592 h 561"/>
              <a:gd name="T94" fmla="*/ 196147 w 634"/>
              <a:gd name="T95" fmla="*/ 184699 h 561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634" h="561">
                <a:moveTo>
                  <a:pt x="73" y="162"/>
                </a:moveTo>
                <a:lnTo>
                  <a:pt x="73" y="162"/>
                </a:lnTo>
                <a:cubicBezTo>
                  <a:pt x="544" y="162"/>
                  <a:pt x="544" y="162"/>
                  <a:pt x="544" y="162"/>
                </a:cubicBezTo>
                <a:cubicBezTo>
                  <a:pt x="588" y="162"/>
                  <a:pt x="633" y="133"/>
                  <a:pt x="633" y="89"/>
                </a:cubicBezTo>
                <a:cubicBezTo>
                  <a:pt x="633" y="45"/>
                  <a:pt x="588" y="0"/>
                  <a:pt x="544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45"/>
                  <a:pt x="0" y="89"/>
                </a:cubicBezTo>
                <a:cubicBezTo>
                  <a:pt x="0" y="133"/>
                  <a:pt x="29" y="162"/>
                  <a:pt x="73" y="162"/>
                </a:cubicBezTo>
                <a:close/>
                <a:moveTo>
                  <a:pt x="73" y="45"/>
                </a:moveTo>
                <a:lnTo>
                  <a:pt x="73" y="45"/>
                </a:lnTo>
                <a:cubicBezTo>
                  <a:pt x="544" y="45"/>
                  <a:pt x="544" y="45"/>
                  <a:pt x="544" y="45"/>
                </a:cubicBezTo>
                <a:cubicBezTo>
                  <a:pt x="574" y="45"/>
                  <a:pt x="588" y="59"/>
                  <a:pt x="588" y="89"/>
                </a:cubicBezTo>
                <a:cubicBezTo>
                  <a:pt x="588" y="103"/>
                  <a:pt x="574" y="118"/>
                  <a:pt x="544" y="118"/>
                </a:cubicBezTo>
                <a:cubicBezTo>
                  <a:pt x="73" y="118"/>
                  <a:pt x="73" y="118"/>
                  <a:pt x="73" y="118"/>
                </a:cubicBezTo>
                <a:cubicBezTo>
                  <a:pt x="58" y="118"/>
                  <a:pt x="44" y="103"/>
                  <a:pt x="44" y="89"/>
                </a:cubicBezTo>
                <a:cubicBezTo>
                  <a:pt x="44" y="59"/>
                  <a:pt x="58" y="45"/>
                  <a:pt x="73" y="45"/>
                </a:cubicBezTo>
                <a:close/>
                <a:moveTo>
                  <a:pt x="544" y="207"/>
                </a:moveTo>
                <a:lnTo>
                  <a:pt x="544" y="207"/>
                </a:lnTo>
                <a:cubicBezTo>
                  <a:pt x="73" y="207"/>
                  <a:pt x="73" y="207"/>
                  <a:pt x="73" y="207"/>
                </a:cubicBezTo>
                <a:cubicBezTo>
                  <a:pt x="29" y="207"/>
                  <a:pt x="0" y="236"/>
                  <a:pt x="0" y="280"/>
                </a:cubicBezTo>
                <a:cubicBezTo>
                  <a:pt x="0" y="324"/>
                  <a:pt x="29" y="354"/>
                  <a:pt x="73" y="354"/>
                </a:cubicBezTo>
                <a:cubicBezTo>
                  <a:pt x="544" y="354"/>
                  <a:pt x="544" y="354"/>
                  <a:pt x="544" y="354"/>
                </a:cubicBezTo>
                <a:cubicBezTo>
                  <a:pt x="588" y="354"/>
                  <a:pt x="633" y="324"/>
                  <a:pt x="633" y="280"/>
                </a:cubicBezTo>
                <a:cubicBezTo>
                  <a:pt x="633" y="236"/>
                  <a:pt x="588" y="207"/>
                  <a:pt x="544" y="207"/>
                </a:cubicBezTo>
                <a:close/>
                <a:moveTo>
                  <a:pt x="544" y="324"/>
                </a:moveTo>
                <a:lnTo>
                  <a:pt x="544" y="324"/>
                </a:lnTo>
                <a:cubicBezTo>
                  <a:pt x="73" y="324"/>
                  <a:pt x="73" y="324"/>
                  <a:pt x="73" y="324"/>
                </a:cubicBezTo>
                <a:cubicBezTo>
                  <a:pt x="58" y="324"/>
                  <a:pt x="44" y="295"/>
                  <a:pt x="44" y="280"/>
                </a:cubicBezTo>
                <a:cubicBezTo>
                  <a:pt x="44" y="265"/>
                  <a:pt x="58" y="236"/>
                  <a:pt x="73" y="236"/>
                </a:cubicBezTo>
                <a:cubicBezTo>
                  <a:pt x="544" y="236"/>
                  <a:pt x="544" y="236"/>
                  <a:pt x="544" y="236"/>
                </a:cubicBezTo>
                <a:cubicBezTo>
                  <a:pt x="574" y="236"/>
                  <a:pt x="588" y="265"/>
                  <a:pt x="588" y="280"/>
                </a:cubicBezTo>
                <a:cubicBezTo>
                  <a:pt x="588" y="295"/>
                  <a:pt x="574" y="324"/>
                  <a:pt x="544" y="324"/>
                </a:cubicBezTo>
                <a:close/>
                <a:moveTo>
                  <a:pt x="544" y="398"/>
                </a:moveTo>
                <a:lnTo>
                  <a:pt x="544" y="398"/>
                </a:lnTo>
                <a:cubicBezTo>
                  <a:pt x="73" y="398"/>
                  <a:pt x="73" y="398"/>
                  <a:pt x="73" y="398"/>
                </a:cubicBezTo>
                <a:cubicBezTo>
                  <a:pt x="29" y="398"/>
                  <a:pt x="0" y="428"/>
                  <a:pt x="0" y="471"/>
                </a:cubicBezTo>
                <a:cubicBezTo>
                  <a:pt x="0" y="516"/>
                  <a:pt x="29" y="560"/>
                  <a:pt x="73" y="560"/>
                </a:cubicBezTo>
                <a:cubicBezTo>
                  <a:pt x="544" y="560"/>
                  <a:pt x="544" y="560"/>
                  <a:pt x="544" y="560"/>
                </a:cubicBezTo>
                <a:cubicBezTo>
                  <a:pt x="588" y="560"/>
                  <a:pt x="633" y="516"/>
                  <a:pt x="633" y="471"/>
                </a:cubicBezTo>
                <a:cubicBezTo>
                  <a:pt x="633" y="428"/>
                  <a:pt x="588" y="398"/>
                  <a:pt x="544" y="398"/>
                </a:cubicBezTo>
                <a:close/>
                <a:moveTo>
                  <a:pt x="544" y="516"/>
                </a:moveTo>
                <a:lnTo>
                  <a:pt x="544" y="516"/>
                </a:lnTo>
                <a:cubicBezTo>
                  <a:pt x="73" y="516"/>
                  <a:pt x="73" y="516"/>
                  <a:pt x="73" y="516"/>
                </a:cubicBezTo>
                <a:cubicBezTo>
                  <a:pt x="58" y="516"/>
                  <a:pt x="44" y="501"/>
                  <a:pt x="44" y="471"/>
                </a:cubicBezTo>
                <a:cubicBezTo>
                  <a:pt x="44" y="457"/>
                  <a:pt x="58" y="442"/>
                  <a:pt x="73" y="442"/>
                </a:cubicBezTo>
                <a:cubicBezTo>
                  <a:pt x="544" y="442"/>
                  <a:pt x="544" y="442"/>
                  <a:pt x="544" y="442"/>
                </a:cubicBezTo>
                <a:cubicBezTo>
                  <a:pt x="574" y="442"/>
                  <a:pt x="588" y="457"/>
                  <a:pt x="588" y="471"/>
                </a:cubicBezTo>
                <a:cubicBezTo>
                  <a:pt x="588" y="501"/>
                  <a:pt x="574" y="516"/>
                  <a:pt x="544" y="516"/>
                </a:cubicBezTo>
                <a:close/>
              </a:path>
            </a:pathLst>
          </a:custGeom>
          <a:solidFill>
            <a:schemeClr val="bg1"/>
          </a:solidFill>
          <a:ln w="9525" cap="flat">
            <a:solidFill>
              <a:schemeClr val="bg1"/>
            </a:solidFill>
            <a:bevel/>
          </a:ln>
          <a:effectLst/>
        </p:spPr>
        <p:txBody>
          <a:bodyPr wrap="none" anchor="ctr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10" name="Freeform 86"/>
          <p:cNvSpPr>
            <a:spLocks noChangeArrowheads="1"/>
          </p:cNvSpPr>
          <p:nvPr/>
        </p:nvSpPr>
        <p:spPr bwMode="auto">
          <a:xfrm>
            <a:off x="5016713" y="4775959"/>
            <a:ext cx="430420" cy="430420"/>
          </a:xfrm>
          <a:custGeom>
            <a:avLst/>
            <a:gdLst>
              <a:gd name="T0" fmla="*/ 138096 w 634"/>
              <a:gd name="T1" fmla="*/ 47870 h 635"/>
              <a:gd name="T2" fmla="*/ 138096 w 634"/>
              <a:gd name="T3" fmla="*/ 47870 h 635"/>
              <a:gd name="T4" fmla="*/ 138096 w 634"/>
              <a:gd name="T5" fmla="*/ 90340 h 635"/>
              <a:gd name="T6" fmla="*/ 180642 w 634"/>
              <a:gd name="T7" fmla="*/ 90340 h 635"/>
              <a:gd name="T8" fmla="*/ 180642 w 634"/>
              <a:gd name="T9" fmla="*/ 47870 h 635"/>
              <a:gd name="T10" fmla="*/ 138096 w 634"/>
              <a:gd name="T11" fmla="*/ 47870 h 635"/>
              <a:gd name="T12" fmla="*/ 169825 w 634"/>
              <a:gd name="T13" fmla="*/ 79543 h 635"/>
              <a:gd name="T14" fmla="*/ 169825 w 634"/>
              <a:gd name="T15" fmla="*/ 79543 h 635"/>
              <a:gd name="T16" fmla="*/ 148552 w 634"/>
              <a:gd name="T17" fmla="*/ 79543 h 635"/>
              <a:gd name="T18" fmla="*/ 148552 w 634"/>
              <a:gd name="T19" fmla="*/ 58667 h 635"/>
              <a:gd name="T20" fmla="*/ 169825 w 634"/>
              <a:gd name="T21" fmla="*/ 58667 h 635"/>
              <a:gd name="T22" fmla="*/ 169825 w 634"/>
              <a:gd name="T23" fmla="*/ 79543 h 635"/>
              <a:gd name="T24" fmla="*/ 212372 w 634"/>
              <a:gd name="T25" fmla="*/ 0 h 635"/>
              <a:gd name="T26" fmla="*/ 212372 w 634"/>
              <a:gd name="T27" fmla="*/ 0 h 635"/>
              <a:gd name="T28" fmla="*/ 122231 w 634"/>
              <a:gd name="T29" fmla="*/ 0 h 635"/>
              <a:gd name="T30" fmla="*/ 106366 w 634"/>
              <a:gd name="T31" fmla="*/ 10798 h 635"/>
              <a:gd name="T32" fmla="*/ 10817 w 634"/>
              <a:gd name="T33" fmla="*/ 106177 h 635"/>
              <a:gd name="T34" fmla="*/ 10817 w 634"/>
              <a:gd name="T35" fmla="*/ 143249 h 635"/>
              <a:gd name="T36" fmla="*/ 85093 w 634"/>
              <a:gd name="T37" fmla="*/ 217392 h 635"/>
              <a:gd name="T38" fmla="*/ 122231 w 634"/>
              <a:gd name="T39" fmla="*/ 217392 h 635"/>
              <a:gd name="T40" fmla="*/ 217780 w 634"/>
              <a:gd name="T41" fmla="*/ 122013 h 635"/>
              <a:gd name="T42" fmla="*/ 228236 w 634"/>
              <a:gd name="T43" fmla="*/ 106177 h 635"/>
              <a:gd name="T44" fmla="*/ 228236 w 634"/>
              <a:gd name="T45" fmla="*/ 16196 h 635"/>
              <a:gd name="T46" fmla="*/ 212372 w 634"/>
              <a:gd name="T47" fmla="*/ 0 h 635"/>
              <a:gd name="T48" fmla="*/ 116822 w 634"/>
              <a:gd name="T49" fmla="*/ 206955 h 635"/>
              <a:gd name="T50" fmla="*/ 116822 w 634"/>
              <a:gd name="T51" fmla="*/ 206955 h 635"/>
              <a:gd name="T52" fmla="*/ 95549 w 634"/>
              <a:gd name="T53" fmla="*/ 206955 h 635"/>
              <a:gd name="T54" fmla="*/ 21273 w 634"/>
              <a:gd name="T55" fmla="*/ 132451 h 635"/>
              <a:gd name="T56" fmla="*/ 21273 w 634"/>
              <a:gd name="T57" fmla="*/ 116974 h 635"/>
              <a:gd name="T58" fmla="*/ 32090 w 634"/>
              <a:gd name="T59" fmla="*/ 106177 h 635"/>
              <a:gd name="T60" fmla="*/ 122231 w 634"/>
              <a:gd name="T61" fmla="*/ 196157 h 635"/>
              <a:gd name="T62" fmla="*/ 116822 w 634"/>
              <a:gd name="T63" fmla="*/ 206955 h 635"/>
              <a:gd name="T64" fmla="*/ 212372 w 634"/>
              <a:gd name="T65" fmla="*/ 100778 h 635"/>
              <a:gd name="T66" fmla="*/ 212372 w 634"/>
              <a:gd name="T67" fmla="*/ 100778 h 635"/>
              <a:gd name="T68" fmla="*/ 207324 w 634"/>
              <a:gd name="T69" fmla="*/ 116974 h 635"/>
              <a:gd name="T70" fmla="*/ 133048 w 634"/>
              <a:gd name="T71" fmla="*/ 185719 h 635"/>
              <a:gd name="T72" fmla="*/ 42546 w 634"/>
              <a:gd name="T73" fmla="*/ 95739 h 635"/>
              <a:gd name="T74" fmla="*/ 116822 w 634"/>
              <a:gd name="T75" fmla="*/ 21235 h 635"/>
              <a:gd name="T76" fmla="*/ 127639 w 634"/>
              <a:gd name="T77" fmla="*/ 16196 h 635"/>
              <a:gd name="T78" fmla="*/ 207324 w 634"/>
              <a:gd name="T79" fmla="*/ 16196 h 635"/>
              <a:gd name="T80" fmla="*/ 212372 w 634"/>
              <a:gd name="T81" fmla="*/ 21235 h 635"/>
              <a:gd name="T82" fmla="*/ 212372 w 634"/>
              <a:gd name="T83" fmla="*/ 100778 h 635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634" h="635">
                <a:moveTo>
                  <a:pt x="383" y="133"/>
                </a:moveTo>
                <a:lnTo>
                  <a:pt x="383" y="133"/>
                </a:lnTo>
                <a:cubicBezTo>
                  <a:pt x="354" y="163"/>
                  <a:pt x="354" y="207"/>
                  <a:pt x="383" y="251"/>
                </a:cubicBezTo>
                <a:cubicBezTo>
                  <a:pt x="428" y="280"/>
                  <a:pt x="471" y="280"/>
                  <a:pt x="501" y="251"/>
                </a:cubicBezTo>
                <a:cubicBezTo>
                  <a:pt x="530" y="207"/>
                  <a:pt x="530" y="163"/>
                  <a:pt x="501" y="133"/>
                </a:cubicBezTo>
                <a:cubicBezTo>
                  <a:pt x="471" y="104"/>
                  <a:pt x="428" y="104"/>
                  <a:pt x="383" y="133"/>
                </a:cubicBezTo>
                <a:close/>
                <a:moveTo>
                  <a:pt x="471" y="221"/>
                </a:moveTo>
                <a:lnTo>
                  <a:pt x="471" y="221"/>
                </a:lnTo>
                <a:cubicBezTo>
                  <a:pt x="457" y="236"/>
                  <a:pt x="428" y="236"/>
                  <a:pt x="412" y="221"/>
                </a:cubicBezTo>
                <a:cubicBezTo>
                  <a:pt x="398" y="207"/>
                  <a:pt x="398" y="177"/>
                  <a:pt x="412" y="163"/>
                </a:cubicBezTo>
                <a:cubicBezTo>
                  <a:pt x="428" y="148"/>
                  <a:pt x="457" y="148"/>
                  <a:pt x="471" y="163"/>
                </a:cubicBezTo>
                <a:cubicBezTo>
                  <a:pt x="486" y="177"/>
                  <a:pt x="486" y="207"/>
                  <a:pt x="471" y="221"/>
                </a:cubicBezTo>
                <a:close/>
                <a:moveTo>
                  <a:pt x="589" y="0"/>
                </a:moveTo>
                <a:lnTo>
                  <a:pt x="589" y="0"/>
                </a:lnTo>
                <a:cubicBezTo>
                  <a:pt x="339" y="0"/>
                  <a:pt x="339" y="0"/>
                  <a:pt x="339" y="0"/>
                </a:cubicBezTo>
                <a:cubicBezTo>
                  <a:pt x="310" y="0"/>
                  <a:pt x="310" y="15"/>
                  <a:pt x="295" y="30"/>
                </a:cubicBezTo>
                <a:cubicBezTo>
                  <a:pt x="30" y="295"/>
                  <a:pt x="30" y="295"/>
                  <a:pt x="30" y="295"/>
                </a:cubicBezTo>
                <a:cubicBezTo>
                  <a:pt x="0" y="325"/>
                  <a:pt x="0" y="368"/>
                  <a:pt x="30" y="398"/>
                </a:cubicBezTo>
                <a:cubicBezTo>
                  <a:pt x="236" y="604"/>
                  <a:pt x="236" y="604"/>
                  <a:pt x="236" y="604"/>
                </a:cubicBezTo>
                <a:cubicBezTo>
                  <a:pt x="265" y="634"/>
                  <a:pt x="310" y="634"/>
                  <a:pt x="339" y="604"/>
                </a:cubicBezTo>
                <a:cubicBezTo>
                  <a:pt x="604" y="339"/>
                  <a:pt x="604" y="339"/>
                  <a:pt x="604" y="339"/>
                </a:cubicBezTo>
                <a:cubicBezTo>
                  <a:pt x="619" y="325"/>
                  <a:pt x="633" y="325"/>
                  <a:pt x="633" y="295"/>
                </a:cubicBezTo>
                <a:cubicBezTo>
                  <a:pt x="633" y="45"/>
                  <a:pt x="633" y="45"/>
                  <a:pt x="633" y="45"/>
                </a:cubicBezTo>
                <a:cubicBezTo>
                  <a:pt x="633" y="15"/>
                  <a:pt x="619" y="0"/>
                  <a:pt x="589" y="0"/>
                </a:cubicBezTo>
                <a:close/>
                <a:moveTo>
                  <a:pt x="324" y="575"/>
                </a:moveTo>
                <a:lnTo>
                  <a:pt x="324" y="575"/>
                </a:lnTo>
                <a:cubicBezTo>
                  <a:pt x="295" y="589"/>
                  <a:pt x="280" y="589"/>
                  <a:pt x="265" y="575"/>
                </a:cubicBezTo>
                <a:cubicBezTo>
                  <a:pt x="59" y="368"/>
                  <a:pt x="59" y="368"/>
                  <a:pt x="59" y="368"/>
                </a:cubicBezTo>
                <a:cubicBezTo>
                  <a:pt x="45" y="354"/>
                  <a:pt x="45" y="339"/>
                  <a:pt x="59" y="325"/>
                </a:cubicBezTo>
                <a:cubicBezTo>
                  <a:pt x="89" y="295"/>
                  <a:pt x="89" y="295"/>
                  <a:pt x="89" y="295"/>
                </a:cubicBezTo>
                <a:cubicBezTo>
                  <a:pt x="339" y="545"/>
                  <a:pt x="339" y="545"/>
                  <a:pt x="339" y="545"/>
                </a:cubicBezTo>
                <a:lnTo>
                  <a:pt x="324" y="575"/>
                </a:lnTo>
                <a:close/>
                <a:moveTo>
                  <a:pt x="589" y="280"/>
                </a:moveTo>
                <a:lnTo>
                  <a:pt x="589" y="280"/>
                </a:lnTo>
                <a:cubicBezTo>
                  <a:pt x="589" y="295"/>
                  <a:pt x="589" y="310"/>
                  <a:pt x="575" y="325"/>
                </a:cubicBezTo>
                <a:cubicBezTo>
                  <a:pt x="369" y="516"/>
                  <a:pt x="369" y="516"/>
                  <a:pt x="369" y="516"/>
                </a:cubicBezTo>
                <a:cubicBezTo>
                  <a:pt x="118" y="266"/>
                  <a:pt x="118" y="266"/>
                  <a:pt x="118" y="266"/>
                </a:cubicBezTo>
                <a:cubicBezTo>
                  <a:pt x="324" y="59"/>
                  <a:pt x="324" y="59"/>
                  <a:pt x="324" y="59"/>
                </a:cubicBezTo>
                <a:cubicBezTo>
                  <a:pt x="324" y="45"/>
                  <a:pt x="339" y="45"/>
                  <a:pt x="354" y="45"/>
                </a:cubicBezTo>
                <a:cubicBezTo>
                  <a:pt x="575" y="45"/>
                  <a:pt x="575" y="45"/>
                  <a:pt x="575" y="45"/>
                </a:cubicBezTo>
                <a:cubicBezTo>
                  <a:pt x="589" y="45"/>
                  <a:pt x="589" y="45"/>
                  <a:pt x="589" y="59"/>
                </a:cubicBezTo>
                <a:lnTo>
                  <a:pt x="589" y="280"/>
                </a:lnTo>
                <a:close/>
              </a:path>
            </a:pathLst>
          </a:custGeom>
          <a:solidFill>
            <a:schemeClr val="bg1"/>
          </a:solidFill>
          <a:ln w="9525" cap="flat">
            <a:solidFill>
              <a:schemeClr val="bg1"/>
            </a:solidFill>
            <a:bevel/>
          </a:ln>
          <a:effectLst/>
        </p:spPr>
        <p:txBody>
          <a:bodyPr wrap="none" anchor="ctr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11" name="Freeform 90"/>
          <p:cNvSpPr>
            <a:spLocks noChangeArrowheads="1"/>
          </p:cNvSpPr>
          <p:nvPr/>
        </p:nvSpPr>
        <p:spPr bwMode="auto">
          <a:xfrm>
            <a:off x="4202014" y="2777330"/>
            <a:ext cx="430420" cy="430420"/>
          </a:xfrm>
          <a:custGeom>
            <a:avLst/>
            <a:gdLst>
              <a:gd name="T0" fmla="*/ 106006 w 634"/>
              <a:gd name="T1" fmla="*/ 169883 h 635"/>
              <a:gd name="T2" fmla="*/ 106006 w 634"/>
              <a:gd name="T3" fmla="*/ 169883 h 635"/>
              <a:gd name="T4" fmla="*/ 111414 w 634"/>
              <a:gd name="T5" fmla="*/ 169883 h 635"/>
              <a:gd name="T6" fmla="*/ 116822 w 634"/>
              <a:gd name="T7" fmla="*/ 169883 h 635"/>
              <a:gd name="T8" fmla="*/ 153600 w 634"/>
              <a:gd name="T9" fmla="*/ 127412 h 635"/>
              <a:gd name="T10" fmla="*/ 153600 w 634"/>
              <a:gd name="T11" fmla="*/ 116974 h 635"/>
              <a:gd name="T12" fmla="*/ 143144 w 634"/>
              <a:gd name="T13" fmla="*/ 116974 h 635"/>
              <a:gd name="T14" fmla="*/ 121870 w 634"/>
              <a:gd name="T15" fmla="*/ 143249 h 635"/>
              <a:gd name="T16" fmla="*/ 121870 w 634"/>
              <a:gd name="T17" fmla="*/ 37432 h 635"/>
              <a:gd name="T18" fmla="*/ 111414 w 634"/>
              <a:gd name="T19" fmla="*/ 26634 h 635"/>
              <a:gd name="T20" fmla="*/ 106006 w 634"/>
              <a:gd name="T21" fmla="*/ 37432 h 635"/>
              <a:gd name="T22" fmla="*/ 106006 w 634"/>
              <a:gd name="T23" fmla="*/ 143249 h 635"/>
              <a:gd name="T24" fmla="*/ 84732 w 634"/>
              <a:gd name="T25" fmla="*/ 116974 h 635"/>
              <a:gd name="T26" fmla="*/ 74276 w 634"/>
              <a:gd name="T27" fmla="*/ 116974 h 635"/>
              <a:gd name="T28" fmla="*/ 74276 w 634"/>
              <a:gd name="T29" fmla="*/ 127412 h 635"/>
              <a:gd name="T30" fmla="*/ 106006 w 634"/>
              <a:gd name="T31" fmla="*/ 169883 h 635"/>
              <a:gd name="T32" fmla="*/ 174873 w 634"/>
              <a:gd name="T33" fmla="*/ 185719 h 635"/>
              <a:gd name="T34" fmla="*/ 174873 w 634"/>
              <a:gd name="T35" fmla="*/ 185719 h 635"/>
              <a:gd name="T36" fmla="*/ 47594 w 634"/>
              <a:gd name="T37" fmla="*/ 185719 h 635"/>
              <a:gd name="T38" fmla="*/ 42186 w 634"/>
              <a:gd name="T39" fmla="*/ 190758 h 635"/>
              <a:gd name="T40" fmla="*/ 47594 w 634"/>
              <a:gd name="T41" fmla="*/ 196157 h 635"/>
              <a:gd name="T42" fmla="*/ 174873 w 634"/>
              <a:gd name="T43" fmla="*/ 196157 h 635"/>
              <a:gd name="T44" fmla="*/ 185690 w 634"/>
              <a:gd name="T45" fmla="*/ 190758 h 635"/>
              <a:gd name="T46" fmla="*/ 174873 w 634"/>
              <a:gd name="T47" fmla="*/ 185719 h 635"/>
              <a:gd name="T48" fmla="*/ 196146 w 634"/>
              <a:gd name="T49" fmla="*/ 0 h 635"/>
              <a:gd name="T50" fmla="*/ 196146 w 634"/>
              <a:gd name="T51" fmla="*/ 0 h 635"/>
              <a:gd name="T52" fmla="*/ 26321 w 634"/>
              <a:gd name="T53" fmla="*/ 0 h 635"/>
              <a:gd name="T54" fmla="*/ 0 w 634"/>
              <a:gd name="T55" fmla="*/ 26634 h 635"/>
              <a:gd name="T56" fmla="*/ 0 w 634"/>
              <a:gd name="T57" fmla="*/ 196157 h 635"/>
              <a:gd name="T58" fmla="*/ 26321 w 634"/>
              <a:gd name="T59" fmla="*/ 228190 h 635"/>
              <a:gd name="T60" fmla="*/ 196146 w 634"/>
              <a:gd name="T61" fmla="*/ 228190 h 635"/>
              <a:gd name="T62" fmla="*/ 228236 w 634"/>
              <a:gd name="T63" fmla="*/ 196157 h 635"/>
              <a:gd name="T64" fmla="*/ 228236 w 634"/>
              <a:gd name="T65" fmla="*/ 26634 h 635"/>
              <a:gd name="T66" fmla="*/ 196146 w 634"/>
              <a:gd name="T67" fmla="*/ 0 h 635"/>
              <a:gd name="T68" fmla="*/ 212011 w 634"/>
              <a:gd name="T69" fmla="*/ 196157 h 635"/>
              <a:gd name="T70" fmla="*/ 212011 w 634"/>
              <a:gd name="T71" fmla="*/ 196157 h 635"/>
              <a:gd name="T72" fmla="*/ 196146 w 634"/>
              <a:gd name="T73" fmla="*/ 211994 h 635"/>
              <a:gd name="T74" fmla="*/ 26321 w 634"/>
              <a:gd name="T75" fmla="*/ 211994 h 635"/>
              <a:gd name="T76" fmla="*/ 15865 w 634"/>
              <a:gd name="T77" fmla="*/ 196157 h 635"/>
              <a:gd name="T78" fmla="*/ 15865 w 634"/>
              <a:gd name="T79" fmla="*/ 26634 h 635"/>
              <a:gd name="T80" fmla="*/ 26321 w 634"/>
              <a:gd name="T81" fmla="*/ 16196 h 635"/>
              <a:gd name="T82" fmla="*/ 196146 w 634"/>
              <a:gd name="T83" fmla="*/ 16196 h 635"/>
              <a:gd name="T84" fmla="*/ 212011 w 634"/>
              <a:gd name="T85" fmla="*/ 26634 h 635"/>
              <a:gd name="T86" fmla="*/ 212011 w 634"/>
              <a:gd name="T87" fmla="*/ 196157 h 635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634" h="635">
                <a:moveTo>
                  <a:pt x="294" y="472"/>
                </a:moveTo>
                <a:lnTo>
                  <a:pt x="294" y="472"/>
                </a:lnTo>
                <a:cubicBezTo>
                  <a:pt x="309" y="472"/>
                  <a:pt x="309" y="472"/>
                  <a:pt x="309" y="472"/>
                </a:cubicBezTo>
                <a:cubicBezTo>
                  <a:pt x="324" y="472"/>
                  <a:pt x="324" y="472"/>
                  <a:pt x="324" y="472"/>
                </a:cubicBezTo>
                <a:cubicBezTo>
                  <a:pt x="426" y="354"/>
                  <a:pt x="426" y="354"/>
                  <a:pt x="426" y="354"/>
                </a:cubicBezTo>
                <a:cubicBezTo>
                  <a:pt x="426" y="339"/>
                  <a:pt x="426" y="325"/>
                  <a:pt x="426" y="325"/>
                </a:cubicBezTo>
                <a:cubicBezTo>
                  <a:pt x="412" y="310"/>
                  <a:pt x="412" y="310"/>
                  <a:pt x="397" y="325"/>
                </a:cubicBezTo>
                <a:cubicBezTo>
                  <a:pt x="338" y="398"/>
                  <a:pt x="338" y="398"/>
                  <a:pt x="338" y="398"/>
                </a:cubicBezTo>
                <a:cubicBezTo>
                  <a:pt x="338" y="104"/>
                  <a:pt x="338" y="104"/>
                  <a:pt x="338" y="104"/>
                </a:cubicBezTo>
                <a:cubicBezTo>
                  <a:pt x="338" y="89"/>
                  <a:pt x="324" y="74"/>
                  <a:pt x="309" y="74"/>
                </a:cubicBezTo>
                <a:cubicBezTo>
                  <a:pt x="309" y="74"/>
                  <a:pt x="294" y="89"/>
                  <a:pt x="294" y="104"/>
                </a:cubicBezTo>
                <a:cubicBezTo>
                  <a:pt x="294" y="398"/>
                  <a:pt x="294" y="398"/>
                  <a:pt x="294" y="398"/>
                </a:cubicBezTo>
                <a:cubicBezTo>
                  <a:pt x="235" y="325"/>
                  <a:pt x="235" y="325"/>
                  <a:pt x="235" y="325"/>
                </a:cubicBezTo>
                <a:cubicBezTo>
                  <a:pt x="220" y="310"/>
                  <a:pt x="206" y="310"/>
                  <a:pt x="206" y="325"/>
                </a:cubicBezTo>
                <a:cubicBezTo>
                  <a:pt x="191" y="325"/>
                  <a:pt x="191" y="339"/>
                  <a:pt x="206" y="354"/>
                </a:cubicBezTo>
                <a:lnTo>
                  <a:pt x="294" y="472"/>
                </a:lnTo>
                <a:close/>
                <a:moveTo>
                  <a:pt x="485" y="516"/>
                </a:moveTo>
                <a:lnTo>
                  <a:pt x="485" y="516"/>
                </a:lnTo>
                <a:cubicBezTo>
                  <a:pt x="132" y="516"/>
                  <a:pt x="132" y="516"/>
                  <a:pt x="132" y="516"/>
                </a:cubicBezTo>
                <a:cubicBezTo>
                  <a:pt x="132" y="516"/>
                  <a:pt x="117" y="516"/>
                  <a:pt x="117" y="530"/>
                </a:cubicBezTo>
                <a:cubicBezTo>
                  <a:pt x="117" y="545"/>
                  <a:pt x="132" y="545"/>
                  <a:pt x="132" y="545"/>
                </a:cubicBezTo>
                <a:cubicBezTo>
                  <a:pt x="485" y="545"/>
                  <a:pt x="485" y="545"/>
                  <a:pt x="485" y="545"/>
                </a:cubicBezTo>
                <a:cubicBezTo>
                  <a:pt x="500" y="545"/>
                  <a:pt x="515" y="545"/>
                  <a:pt x="515" y="530"/>
                </a:cubicBezTo>
                <a:cubicBezTo>
                  <a:pt x="515" y="516"/>
                  <a:pt x="500" y="516"/>
                  <a:pt x="485" y="516"/>
                </a:cubicBezTo>
                <a:close/>
                <a:moveTo>
                  <a:pt x="544" y="0"/>
                </a:moveTo>
                <a:lnTo>
                  <a:pt x="544" y="0"/>
                </a:ln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30"/>
                  <a:pt x="0" y="74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29" y="634"/>
                  <a:pt x="73" y="634"/>
                </a:cubicBezTo>
                <a:cubicBezTo>
                  <a:pt x="544" y="634"/>
                  <a:pt x="544" y="634"/>
                  <a:pt x="544" y="634"/>
                </a:cubicBezTo>
                <a:cubicBezTo>
                  <a:pt x="588" y="634"/>
                  <a:pt x="633" y="589"/>
                  <a:pt x="633" y="545"/>
                </a:cubicBezTo>
                <a:cubicBezTo>
                  <a:pt x="633" y="74"/>
                  <a:pt x="633" y="74"/>
                  <a:pt x="633" y="74"/>
                </a:cubicBezTo>
                <a:cubicBezTo>
                  <a:pt x="633" y="30"/>
                  <a:pt x="588" y="0"/>
                  <a:pt x="544" y="0"/>
                </a:cubicBezTo>
                <a:close/>
                <a:moveTo>
                  <a:pt x="588" y="545"/>
                </a:moveTo>
                <a:lnTo>
                  <a:pt x="588" y="545"/>
                </a:lnTo>
                <a:cubicBezTo>
                  <a:pt x="588" y="575"/>
                  <a:pt x="574" y="589"/>
                  <a:pt x="544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8" y="589"/>
                  <a:pt x="44" y="575"/>
                  <a:pt x="44" y="545"/>
                </a:cubicBezTo>
                <a:cubicBezTo>
                  <a:pt x="44" y="74"/>
                  <a:pt x="44" y="74"/>
                  <a:pt x="44" y="74"/>
                </a:cubicBezTo>
                <a:cubicBezTo>
                  <a:pt x="44" y="59"/>
                  <a:pt x="58" y="45"/>
                  <a:pt x="73" y="45"/>
                </a:cubicBezTo>
                <a:cubicBezTo>
                  <a:pt x="544" y="45"/>
                  <a:pt x="544" y="45"/>
                  <a:pt x="544" y="45"/>
                </a:cubicBezTo>
                <a:cubicBezTo>
                  <a:pt x="574" y="45"/>
                  <a:pt x="588" y="59"/>
                  <a:pt x="588" y="74"/>
                </a:cubicBezTo>
                <a:lnTo>
                  <a:pt x="588" y="545"/>
                </a:lnTo>
                <a:close/>
              </a:path>
            </a:pathLst>
          </a:custGeom>
          <a:solidFill>
            <a:schemeClr val="bg1"/>
          </a:solidFill>
          <a:ln w="9525" cap="flat">
            <a:solidFill>
              <a:schemeClr val="bg1"/>
            </a:solidFill>
            <a:bevel/>
          </a:ln>
          <a:effectLst/>
        </p:spPr>
        <p:txBody>
          <a:bodyPr wrap="none" anchor="ctr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12" name="Freeform 170"/>
          <p:cNvSpPr>
            <a:spLocks noChangeArrowheads="1"/>
          </p:cNvSpPr>
          <p:nvPr/>
        </p:nvSpPr>
        <p:spPr bwMode="auto">
          <a:xfrm>
            <a:off x="7064117" y="4775959"/>
            <a:ext cx="427782" cy="427781"/>
          </a:xfrm>
          <a:custGeom>
            <a:avLst/>
            <a:gdLst>
              <a:gd name="T0" fmla="*/ 185701 w 634"/>
              <a:gd name="T1" fmla="*/ 169829 h 634"/>
              <a:gd name="T2" fmla="*/ 79329 w 634"/>
              <a:gd name="T3" fmla="*/ 148555 h 634"/>
              <a:gd name="T4" fmla="*/ 42188 w 634"/>
              <a:gd name="T5" fmla="*/ 169829 h 634"/>
              <a:gd name="T6" fmla="*/ 42188 w 634"/>
              <a:gd name="T7" fmla="*/ 185694 h 634"/>
              <a:gd name="T8" fmla="*/ 79329 w 634"/>
              <a:gd name="T9" fmla="*/ 206968 h 634"/>
              <a:gd name="T10" fmla="*/ 185701 w 634"/>
              <a:gd name="T11" fmla="*/ 185694 h 634"/>
              <a:gd name="T12" fmla="*/ 185701 w 634"/>
              <a:gd name="T13" fmla="*/ 169829 h 634"/>
              <a:gd name="T14" fmla="*/ 79329 w 634"/>
              <a:gd name="T15" fmla="*/ 196511 h 634"/>
              <a:gd name="T16" fmla="*/ 79329 w 634"/>
              <a:gd name="T17" fmla="*/ 159372 h 634"/>
              <a:gd name="T18" fmla="*/ 79329 w 634"/>
              <a:gd name="T19" fmla="*/ 196511 h 634"/>
              <a:gd name="T20" fmla="*/ 185701 w 634"/>
              <a:gd name="T21" fmla="*/ 58412 h 634"/>
              <a:gd name="T22" fmla="*/ 79329 w 634"/>
              <a:gd name="T23" fmla="*/ 37139 h 634"/>
              <a:gd name="T24" fmla="*/ 42188 w 634"/>
              <a:gd name="T25" fmla="*/ 58412 h 634"/>
              <a:gd name="T26" fmla="*/ 42188 w 634"/>
              <a:gd name="T27" fmla="*/ 74278 h 634"/>
              <a:gd name="T28" fmla="*/ 79329 w 634"/>
              <a:gd name="T29" fmla="*/ 95551 h 634"/>
              <a:gd name="T30" fmla="*/ 185701 w 634"/>
              <a:gd name="T31" fmla="*/ 74278 h 634"/>
              <a:gd name="T32" fmla="*/ 185701 w 634"/>
              <a:gd name="T33" fmla="*/ 58412 h 634"/>
              <a:gd name="T34" fmla="*/ 79329 w 634"/>
              <a:gd name="T35" fmla="*/ 84734 h 634"/>
              <a:gd name="T36" fmla="*/ 79329 w 634"/>
              <a:gd name="T37" fmla="*/ 47956 h 634"/>
              <a:gd name="T38" fmla="*/ 79329 w 634"/>
              <a:gd name="T39" fmla="*/ 84734 h 634"/>
              <a:gd name="T40" fmla="*/ 185701 w 634"/>
              <a:gd name="T41" fmla="*/ 116825 h 634"/>
              <a:gd name="T42" fmla="*/ 143152 w 634"/>
              <a:gd name="T43" fmla="*/ 95551 h 634"/>
              <a:gd name="T44" fmla="*/ 42188 w 634"/>
              <a:gd name="T45" fmla="*/ 116825 h 634"/>
              <a:gd name="T46" fmla="*/ 42188 w 634"/>
              <a:gd name="T47" fmla="*/ 127282 h 634"/>
              <a:gd name="T48" fmla="*/ 143152 w 634"/>
              <a:gd name="T49" fmla="*/ 148555 h 634"/>
              <a:gd name="T50" fmla="*/ 185701 w 634"/>
              <a:gd name="T51" fmla="*/ 127282 h 634"/>
              <a:gd name="T52" fmla="*/ 185701 w 634"/>
              <a:gd name="T53" fmla="*/ 116825 h 634"/>
              <a:gd name="T54" fmla="*/ 143152 w 634"/>
              <a:gd name="T55" fmla="*/ 138099 h 634"/>
              <a:gd name="T56" fmla="*/ 143152 w 634"/>
              <a:gd name="T57" fmla="*/ 106008 h 634"/>
              <a:gd name="T58" fmla="*/ 143152 w 634"/>
              <a:gd name="T59" fmla="*/ 138099 h 634"/>
              <a:gd name="T60" fmla="*/ 196158 w 634"/>
              <a:gd name="T61" fmla="*/ 0 h 634"/>
              <a:gd name="T62" fmla="*/ 0 w 634"/>
              <a:gd name="T63" fmla="*/ 31730 h 634"/>
              <a:gd name="T64" fmla="*/ 26323 w 634"/>
              <a:gd name="T65" fmla="*/ 228241 h 634"/>
              <a:gd name="T66" fmla="*/ 228250 w 634"/>
              <a:gd name="T67" fmla="*/ 201559 h 634"/>
              <a:gd name="T68" fmla="*/ 196158 w 634"/>
              <a:gd name="T69" fmla="*/ 0 h 634"/>
              <a:gd name="T70" fmla="*/ 212024 w 634"/>
              <a:gd name="T71" fmla="*/ 201559 h 634"/>
              <a:gd name="T72" fmla="*/ 26323 w 634"/>
              <a:gd name="T73" fmla="*/ 212376 h 634"/>
              <a:gd name="T74" fmla="*/ 15866 w 634"/>
              <a:gd name="T75" fmla="*/ 31730 h 634"/>
              <a:gd name="T76" fmla="*/ 196158 w 634"/>
              <a:gd name="T77" fmla="*/ 15865 h 634"/>
              <a:gd name="T78" fmla="*/ 212024 w 634"/>
              <a:gd name="T79" fmla="*/ 201559 h 634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634" h="634">
                <a:moveTo>
                  <a:pt x="515" y="471"/>
                </a:moveTo>
                <a:lnTo>
                  <a:pt x="515" y="471"/>
                </a:lnTo>
                <a:cubicBezTo>
                  <a:pt x="294" y="471"/>
                  <a:pt x="294" y="471"/>
                  <a:pt x="294" y="471"/>
                </a:cubicBezTo>
                <a:cubicBezTo>
                  <a:pt x="279" y="442"/>
                  <a:pt x="250" y="412"/>
                  <a:pt x="220" y="412"/>
                </a:cubicBezTo>
                <a:cubicBezTo>
                  <a:pt x="176" y="412"/>
                  <a:pt x="147" y="442"/>
                  <a:pt x="147" y="471"/>
                </a:cubicBezTo>
                <a:cubicBezTo>
                  <a:pt x="117" y="471"/>
                  <a:pt x="117" y="471"/>
                  <a:pt x="117" y="471"/>
                </a:cubicBezTo>
                <a:cubicBezTo>
                  <a:pt x="103" y="471"/>
                  <a:pt x="103" y="486"/>
                  <a:pt x="103" y="501"/>
                </a:cubicBezTo>
                <a:cubicBezTo>
                  <a:pt x="103" y="501"/>
                  <a:pt x="103" y="515"/>
                  <a:pt x="117" y="515"/>
                </a:cubicBezTo>
                <a:cubicBezTo>
                  <a:pt x="147" y="515"/>
                  <a:pt x="147" y="515"/>
                  <a:pt x="147" y="515"/>
                </a:cubicBezTo>
                <a:cubicBezTo>
                  <a:pt x="147" y="545"/>
                  <a:pt x="176" y="574"/>
                  <a:pt x="220" y="574"/>
                </a:cubicBezTo>
                <a:cubicBezTo>
                  <a:pt x="250" y="574"/>
                  <a:pt x="279" y="545"/>
                  <a:pt x="294" y="515"/>
                </a:cubicBezTo>
                <a:cubicBezTo>
                  <a:pt x="515" y="515"/>
                  <a:pt x="515" y="515"/>
                  <a:pt x="515" y="515"/>
                </a:cubicBezTo>
                <a:lnTo>
                  <a:pt x="530" y="501"/>
                </a:lnTo>
                <a:cubicBezTo>
                  <a:pt x="530" y="486"/>
                  <a:pt x="515" y="471"/>
                  <a:pt x="515" y="471"/>
                </a:cubicBezTo>
                <a:close/>
                <a:moveTo>
                  <a:pt x="220" y="545"/>
                </a:moveTo>
                <a:lnTo>
                  <a:pt x="220" y="545"/>
                </a:lnTo>
                <a:cubicBezTo>
                  <a:pt x="191" y="545"/>
                  <a:pt x="162" y="515"/>
                  <a:pt x="162" y="501"/>
                </a:cubicBezTo>
                <a:cubicBezTo>
                  <a:pt x="162" y="471"/>
                  <a:pt x="191" y="442"/>
                  <a:pt x="220" y="442"/>
                </a:cubicBezTo>
                <a:cubicBezTo>
                  <a:pt x="235" y="442"/>
                  <a:pt x="265" y="471"/>
                  <a:pt x="265" y="501"/>
                </a:cubicBezTo>
                <a:cubicBezTo>
                  <a:pt x="265" y="515"/>
                  <a:pt x="235" y="545"/>
                  <a:pt x="220" y="545"/>
                </a:cubicBezTo>
                <a:close/>
                <a:moveTo>
                  <a:pt x="515" y="162"/>
                </a:moveTo>
                <a:lnTo>
                  <a:pt x="515" y="162"/>
                </a:lnTo>
                <a:cubicBezTo>
                  <a:pt x="294" y="162"/>
                  <a:pt x="294" y="162"/>
                  <a:pt x="294" y="162"/>
                </a:cubicBezTo>
                <a:cubicBezTo>
                  <a:pt x="279" y="133"/>
                  <a:pt x="250" y="103"/>
                  <a:pt x="220" y="103"/>
                </a:cubicBezTo>
                <a:cubicBezTo>
                  <a:pt x="176" y="103"/>
                  <a:pt x="147" y="133"/>
                  <a:pt x="147" y="162"/>
                </a:cubicBezTo>
                <a:cubicBezTo>
                  <a:pt x="117" y="162"/>
                  <a:pt x="117" y="162"/>
                  <a:pt x="117" y="162"/>
                </a:cubicBezTo>
                <a:cubicBezTo>
                  <a:pt x="103" y="162"/>
                  <a:pt x="103" y="176"/>
                  <a:pt x="103" y="176"/>
                </a:cubicBezTo>
                <a:cubicBezTo>
                  <a:pt x="103" y="192"/>
                  <a:pt x="103" y="206"/>
                  <a:pt x="117" y="206"/>
                </a:cubicBezTo>
                <a:cubicBezTo>
                  <a:pt x="147" y="206"/>
                  <a:pt x="147" y="206"/>
                  <a:pt x="147" y="206"/>
                </a:cubicBezTo>
                <a:cubicBezTo>
                  <a:pt x="147" y="235"/>
                  <a:pt x="176" y="265"/>
                  <a:pt x="220" y="265"/>
                </a:cubicBezTo>
                <a:cubicBezTo>
                  <a:pt x="250" y="265"/>
                  <a:pt x="279" y="235"/>
                  <a:pt x="294" y="206"/>
                </a:cubicBezTo>
                <a:cubicBezTo>
                  <a:pt x="515" y="206"/>
                  <a:pt x="515" y="206"/>
                  <a:pt x="515" y="206"/>
                </a:cubicBezTo>
                <a:cubicBezTo>
                  <a:pt x="515" y="206"/>
                  <a:pt x="530" y="192"/>
                  <a:pt x="530" y="176"/>
                </a:cubicBezTo>
                <a:lnTo>
                  <a:pt x="515" y="162"/>
                </a:lnTo>
                <a:close/>
                <a:moveTo>
                  <a:pt x="220" y="235"/>
                </a:moveTo>
                <a:lnTo>
                  <a:pt x="220" y="235"/>
                </a:lnTo>
                <a:cubicBezTo>
                  <a:pt x="191" y="235"/>
                  <a:pt x="162" y="206"/>
                  <a:pt x="162" y="176"/>
                </a:cubicBezTo>
                <a:cubicBezTo>
                  <a:pt x="162" y="162"/>
                  <a:pt x="191" y="133"/>
                  <a:pt x="220" y="133"/>
                </a:cubicBezTo>
                <a:cubicBezTo>
                  <a:pt x="235" y="133"/>
                  <a:pt x="265" y="162"/>
                  <a:pt x="265" y="176"/>
                </a:cubicBezTo>
                <a:cubicBezTo>
                  <a:pt x="265" y="206"/>
                  <a:pt x="235" y="235"/>
                  <a:pt x="220" y="235"/>
                </a:cubicBezTo>
                <a:close/>
                <a:moveTo>
                  <a:pt x="515" y="324"/>
                </a:moveTo>
                <a:lnTo>
                  <a:pt x="515" y="324"/>
                </a:lnTo>
                <a:cubicBezTo>
                  <a:pt x="471" y="324"/>
                  <a:pt x="471" y="324"/>
                  <a:pt x="471" y="324"/>
                </a:cubicBezTo>
                <a:cubicBezTo>
                  <a:pt x="456" y="280"/>
                  <a:pt x="426" y="265"/>
                  <a:pt x="397" y="265"/>
                </a:cubicBezTo>
                <a:cubicBezTo>
                  <a:pt x="353" y="265"/>
                  <a:pt x="324" y="280"/>
                  <a:pt x="324" y="324"/>
                </a:cubicBezTo>
                <a:cubicBezTo>
                  <a:pt x="117" y="324"/>
                  <a:pt x="117" y="324"/>
                  <a:pt x="117" y="324"/>
                </a:cubicBezTo>
                <a:cubicBezTo>
                  <a:pt x="103" y="324"/>
                  <a:pt x="103" y="324"/>
                  <a:pt x="103" y="338"/>
                </a:cubicBezTo>
                <a:cubicBezTo>
                  <a:pt x="103" y="353"/>
                  <a:pt x="103" y="353"/>
                  <a:pt x="117" y="353"/>
                </a:cubicBezTo>
                <a:cubicBezTo>
                  <a:pt x="324" y="353"/>
                  <a:pt x="324" y="353"/>
                  <a:pt x="324" y="353"/>
                </a:cubicBezTo>
                <a:cubicBezTo>
                  <a:pt x="324" y="397"/>
                  <a:pt x="353" y="412"/>
                  <a:pt x="397" y="412"/>
                </a:cubicBezTo>
                <a:cubicBezTo>
                  <a:pt x="426" y="412"/>
                  <a:pt x="456" y="397"/>
                  <a:pt x="471" y="353"/>
                </a:cubicBezTo>
                <a:cubicBezTo>
                  <a:pt x="515" y="353"/>
                  <a:pt x="515" y="353"/>
                  <a:pt x="515" y="353"/>
                </a:cubicBezTo>
                <a:cubicBezTo>
                  <a:pt x="515" y="353"/>
                  <a:pt x="530" y="353"/>
                  <a:pt x="530" y="338"/>
                </a:cubicBezTo>
                <a:cubicBezTo>
                  <a:pt x="530" y="324"/>
                  <a:pt x="515" y="324"/>
                  <a:pt x="515" y="324"/>
                </a:cubicBezTo>
                <a:close/>
                <a:moveTo>
                  <a:pt x="397" y="383"/>
                </a:moveTo>
                <a:lnTo>
                  <a:pt x="397" y="383"/>
                </a:lnTo>
                <a:cubicBezTo>
                  <a:pt x="367" y="383"/>
                  <a:pt x="338" y="368"/>
                  <a:pt x="338" y="338"/>
                </a:cubicBezTo>
                <a:cubicBezTo>
                  <a:pt x="338" y="309"/>
                  <a:pt x="367" y="294"/>
                  <a:pt x="397" y="294"/>
                </a:cubicBezTo>
                <a:cubicBezTo>
                  <a:pt x="412" y="294"/>
                  <a:pt x="441" y="309"/>
                  <a:pt x="441" y="338"/>
                </a:cubicBezTo>
                <a:cubicBezTo>
                  <a:pt x="441" y="368"/>
                  <a:pt x="412" y="383"/>
                  <a:pt x="397" y="383"/>
                </a:cubicBezTo>
                <a:close/>
                <a:moveTo>
                  <a:pt x="544" y="0"/>
                </a:moveTo>
                <a:lnTo>
                  <a:pt x="544" y="0"/>
                </a:ln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44"/>
                  <a:pt x="0" y="88"/>
                </a:cubicBezTo>
                <a:cubicBezTo>
                  <a:pt x="0" y="559"/>
                  <a:pt x="0" y="559"/>
                  <a:pt x="0" y="559"/>
                </a:cubicBezTo>
                <a:cubicBezTo>
                  <a:pt x="0" y="604"/>
                  <a:pt x="29" y="633"/>
                  <a:pt x="73" y="633"/>
                </a:cubicBezTo>
                <a:cubicBezTo>
                  <a:pt x="544" y="633"/>
                  <a:pt x="544" y="633"/>
                  <a:pt x="544" y="633"/>
                </a:cubicBezTo>
                <a:cubicBezTo>
                  <a:pt x="588" y="633"/>
                  <a:pt x="633" y="604"/>
                  <a:pt x="633" y="559"/>
                </a:cubicBezTo>
                <a:cubicBezTo>
                  <a:pt x="633" y="88"/>
                  <a:pt x="633" y="88"/>
                  <a:pt x="633" y="88"/>
                </a:cubicBezTo>
                <a:cubicBezTo>
                  <a:pt x="633" y="44"/>
                  <a:pt x="588" y="0"/>
                  <a:pt x="544" y="0"/>
                </a:cubicBezTo>
                <a:close/>
                <a:moveTo>
                  <a:pt x="588" y="559"/>
                </a:moveTo>
                <a:lnTo>
                  <a:pt x="588" y="559"/>
                </a:lnTo>
                <a:cubicBezTo>
                  <a:pt x="588" y="574"/>
                  <a:pt x="574" y="589"/>
                  <a:pt x="544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8" y="589"/>
                  <a:pt x="44" y="574"/>
                  <a:pt x="44" y="559"/>
                </a:cubicBezTo>
                <a:cubicBezTo>
                  <a:pt x="44" y="88"/>
                  <a:pt x="44" y="88"/>
                  <a:pt x="44" y="88"/>
                </a:cubicBezTo>
                <a:cubicBezTo>
                  <a:pt x="44" y="59"/>
                  <a:pt x="58" y="44"/>
                  <a:pt x="73" y="44"/>
                </a:cubicBezTo>
                <a:cubicBezTo>
                  <a:pt x="544" y="44"/>
                  <a:pt x="544" y="44"/>
                  <a:pt x="544" y="44"/>
                </a:cubicBezTo>
                <a:cubicBezTo>
                  <a:pt x="574" y="44"/>
                  <a:pt x="588" y="59"/>
                  <a:pt x="588" y="88"/>
                </a:cubicBezTo>
                <a:lnTo>
                  <a:pt x="588" y="5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91431" tIns="45716" rIns="91431" bIns="45716" anchor="ctr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13" name="Freeform 219"/>
          <p:cNvSpPr>
            <a:spLocks noChangeArrowheads="1"/>
          </p:cNvSpPr>
          <p:nvPr/>
        </p:nvSpPr>
        <p:spPr bwMode="auto">
          <a:xfrm>
            <a:off x="5846250" y="3051135"/>
            <a:ext cx="801667" cy="901874"/>
          </a:xfrm>
          <a:custGeom>
            <a:avLst/>
            <a:gdLst>
              <a:gd name="T0" fmla="*/ 149245 w 546"/>
              <a:gd name="T1" fmla="*/ 131958 h 619"/>
              <a:gd name="T2" fmla="*/ 149245 w 546"/>
              <a:gd name="T3" fmla="*/ 131958 h 619"/>
              <a:gd name="T4" fmla="*/ 85283 w 546"/>
              <a:gd name="T5" fmla="*/ 131958 h 619"/>
              <a:gd name="T6" fmla="*/ 79862 w 546"/>
              <a:gd name="T7" fmla="*/ 137337 h 619"/>
              <a:gd name="T8" fmla="*/ 85283 w 546"/>
              <a:gd name="T9" fmla="*/ 147736 h 619"/>
              <a:gd name="T10" fmla="*/ 149245 w 546"/>
              <a:gd name="T11" fmla="*/ 147736 h 619"/>
              <a:gd name="T12" fmla="*/ 154304 w 546"/>
              <a:gd name="T13" fmla="*/ 137337 h 619"/>
              <a:gd name="T14" fmla="*/ 149245 w 546"/>
              <a:gd name="T15" fmla="*/ 131958 h 619"/>
              <a:gd name="T16" fmla="*/ 149245 w 546"/>
              <a:gd name="T17" fmla="*/ 95024 h 619"/>
              <a:gd name="T18" fmla="*/ 149245 w 546"/>
              <a:gd name="T19" fmla="*/ 95024 h 619"/>
              <a:gd name="T20" fmla="*/ 85283 w 546"/>
              <a:gd name="T21" fmla="*/ 95024 h 619"/>
              <a:gd name="T22" fmla="*/ 79862 w 546"/>
              <a:gd name="T23" fmla="*/ 105782 h 619"/>
              <a:gd name="T24" fmla="*/ 85283 w 546"/>
              <a:gd name="T25" fmla="*/ 110802 h 619"/>
              <a:gd name="T26" fmla="*/ 149245 w 546"/>
              <a:gd name="T27" fmla="*/ 110802 h 619"/>
              <a:gd name="T28" fmla="*/ 154304 w 546"/>
              <a:gd name="T29" fmla="*/ 105782 h 619"/>
              <a:gd name="T30" fmla="*/ 149245 w 546"/>
              <a:gd name="T31" fmla="*/ 95024 h 619"/>
              <a:gd name="T32" fmla="*/ 149245 w 546"/>
              <a:gd name="T33" fmla="*/ 0 h 619"/>
              <a:gd name="T34" fmla="*/ 149245 w 546"/>
              <a:gd name="T35" fmla="*/ 0 h 619"/>
              <a:gd name="T36" fmla="*/ 63962 w 546"/>
              <a:gd name="T37" fmla="*/ 0 h 619"/>
              <a:gd name="T38" fmla="*/ 37582 w 546"/>
              <a:gd name="T39" fmla="*/ 26535 h 619"/>
              <a:gd name="T40" fmla="*/ 26741 w 546"/>
              <a:gd name="T41" fmla="*/ 26535 h 619"/>
              <a:gd name="T42" fmla="*/ 0 w 546"/>
              <a:gd name="T43" fmla="*/ 52711 h 619"/>
              <a:gd name="T44" fmla="*/ 0 w 546"/>
              <a:gd name="T45" fmla="*/ 195427 h 619"/>
              <a:gd name="T46" fmla="*/ 26741 w 546"/>
              <a:gd name="T47" fmla="*/ 221603 h 619"/>
              <a:gd name="T48" fmla="*/ 132983 w 546"/>
              <a:gd name="T49" fmla="*/ 221603 h 619"/>
              <a:gd name="T50" fmla="*/ 165145 w 546"/>
              <a:gd name="T51" fmla="*/ 195427 h 619"/>
              <a:gd name="T52" fmla="*/ 170566 w 546"/>
              <a:gd name="T53" fmla="*/ 195427 h 619"/>
              <a:gd name="T54" fmla="*/ 196946 w 546"/>
              <a:gd name="T55" fmla="*/ 168892 h 619"/>
              <a:gd name="T56" fmla="*/ 196946 w 546"/>
              <a:gd name="T57" fmla="*/ 68848 h 619"/>
              <a:gd name="T58" fmla="*/ 196946 w 546"/>
              <a:gd name="T59" fmla="*/ 52711 h 619"/>
              <a:gd name="T60" fmla="*/ 149245 w 546"/>
              <a:gd name="T61" fmla="*/ 0 h 619"/>
              <a:gd name="T62" fmla="*/ 132983 w 546"/>
              <a:gd name="T63" fmla="*/ 211205 h 619"/>
              <a:gd name="T64" fmla="*/ 132983 w 546"/>
              <a:gd name="T65" fmla="*/ 211205 h 619"/>
              <a:gd name="T66" fmla="*/ 26741 w 546"/>
              <a:gd name="T67" fmla="*/ 211205 h 619"/>
              <a:gd name="T68" fmla="*/ 16262 w 546"/>
              <a:gd name="T69" fmla="*/ 195427 h 619"/>
              <a:gd name="T70" fmla="*/ 16262 w 546"/>
              <a:gd name="T71" fmla="*/ 52711 h 619"/>
              <a:gd name="T72" fmla="*/ 26741 w 546"/>
              <a:gd name="T73" fmla="*/ 42313 h 619"/>
              <a:gd name="T74" fmla="*/ 37582 w 546"/>
              <a:gd name="T75" fmla="*/ 42313 h 619"/>
              <a:gd name="T76" fmla="*/ 37582 w 546"/>
              <a:gd name="T77" fmla="*/ 168892 h 619"/>
              <a:gd name="T78" fmla="*/ 63962 w 546"/>
              <a:gd name="T79" fmla="*/ 195427 h 619"/>
              <a:gd name="T80" fmla="*/ 149245 w 546"/>
              <a:gd name="T81" fmla="*/ 195427 h 619"/>
              <a:gd name="T82" fmla="*/ 132983 w 546"/>
              <a:gd name="T83" fmla="*/ 211205 h 619"/>
              <a:gd name="T84" fmla="*/ 186466 w 546"/>
              <a:gd name="T85" fmla="*/ 168892 h 619"/>
              <a:gd name="T86" fmla="*/ 186466 w 546"/>
              <a:gd name="T87" fmla="*/ 168892 h 619"/>
              <a:gd name="T88" fmla="*/ 170566 w 546"/>
              <a:gd name="T89" fmla="*/ 179649 h 619"/>
              <a:gd name="T90" fmla="*/ 63962 w 546"/>
              <a:gd name="T91" fmla="*/ 179649 h 619"/>
              <a:gd name="T92" fmla="*/ 48062 w 546"/>
              <a:gd name="T93" fmla="*/ 168892 h 619"/>
              <a:gd name="T94" fmla="*/ 48062 w 546"/>
              <a:gd name="T95" fmla="*/ 26535 h 619"/>
              <a:gd name="T96" fmla="*/ 63962 w 546"/>
              <a:gd name="T97" fmla="*/ 10399 h 619"/>
              <a:gd name="T98" fmla="*/ 132983 w 546"/>
              <a:gd name="T99" fmla="*/ 10399 h 619"/>
              <a:gd name="T100" fmla="*/ 132983 w 546"/>
              <a:gd name="T101" fmla="*/ 42313 h 619"/>
              <a:gd name="T102" fmla="*/ 165145 w 546"/>
              <a:gd name="T103" fmla="*/ 68848 h 619"/>
              <a:gd name="T104" fmla="*/ 186466 w 546"/>
              <a:gd name="T105" fmla="*/ 68848 h 619"/>
              <a:gd name="T106" fmla="*/ 186466 w 546"/>
              <a:gd name="T107" fmla="*/ 168892 h 619"/>
              <a:gd name="T108" fmla="*/ 165145 w 546"/>
              <a:gd name="T109" fmla="*/ 52711 h 619"/>
              <a:gd name="T110" fmla="*/ 165145 w 546"/>
              <a:gd name="T111" fmla="*/ 52711 h 619"/>
              <a:gd name="T112" fmla="*/ 149245 w 546"/>
              <a:gd name="T113" fmla="*/ 31555 h 619"/>
              <a:gd name="T114" fmla="*/ 149245 w 546"/>
              <a:gd name="T115" fmla="*/ 10399 h 619"/>
              <a:gd name="T116" fmla="*/ 149245 w 546"/>
              <a:gd name="T117" fmla="*/ 10399 h 619"/>
              <a:gd name="T118" fmla="*/ 186466 w 546"/>
              <a:gd name="T119" fmla="*/ 52711 h 619"/>
              <a:gd name="T120" fmla="*/ 165145 w 546"/>
              <a:gd name="T121" fmla="*/ 52711 h 61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546" h="619">
                <a:moveTo>
                  <a:pt x="413" y="368"/>
                </a:moveTo>
                <a:lnTo>
                  <a:pt x="413" y="368"/>
                </a:lnTo>
                <a:cubicBezTo>
                  <a:pt x="236" y="368"/>
                  <a:pt x="236" y="368"/>
                  <a:pt x="236" y="368"/>
                </a:cubicBezTo>
                <a:cubicBezTo>
                  <a:pt x="221" y="368"/>
                  <a:pt x="221" y="383"/>
                  <a:pt x="221" y="383"/>
                </a:cubicBezTo>
                <a:cubicBezTo>
                  <a:pt x="221" y="398"/>
                  <a:pt x="221" y="412"/>
                  <a:pt x="236" y="412"/>
                </a:cubicBezTo>
                <a:cubicBezTo>
                  <a:pt x="413" y="412"/>
                  <a:pt x="413" y="412"/>
                  <a:pt x="413" y="412"/>
                </a:cubicBezTo>
                <a:cubicBezTo>
                  <a:pt x="427" y="412"/>
                  <a:pt x="427" y="398"/>
                  <a:pt x="427" y="383"/>
                </a:cubicBezTo>
                <a:cubicBezTo>
                  <a:pt x="427" y="383"/>
                  <a:pt x="427" y="368"/>
                  <a:pt x="413" y="368"/>
                </a:cubicBezTo>
                <a:close/>
                <a:moveTo>
                  <a:pt x="413" y="265"/>
                </a:moveTo>
                <a:lnTo>
                  <a:pt x="413" y="265"/>
                </a:lnTo>
                <a:cubicBezTo>
                  <a:pt x="236" y="265"/>
                  <a:pt x="236" y="265"/>
                  <a:pt x="236" y="265"/>
                </a:cubicBezTo>
                <a:cubicBezTo>
                  <a:pt x="221" y="265"/>
                  <a:pt x="221" y="280"/>
                  <a:pt x="221" y="295"/>
                </a:cubicBezTo>
                <a:cubicBezTo>
                  <a:pt x="221" y="295"/>
                  <a:pt x="221" y="309"/>
                  <a:pt x="236" y="309"/>
                </a:cubicBezTo>
                <a:cubicBezTo>
                  <a:pt x="413" y="309"/>
                  <a:pt x="413" y="309"/>
                  <a:pt x="413" y="309"/>
                </a:cubicBezTo>
                <a:cubicBezTo>
                  <a:pt x="427" y="309"/>
                  <a:pt x="427" y="295"/>
                  <a:pt x="427" y="295"/>
                </a:cubicBezTo>
                <a:cubicBezTo>
                  <a:pt x="427" y="280"/>
                  <a:pt x="427" y="265"/>
                  <a:pt x="413" y="265"/>
                </a:cubicBezTo>
                <a:close/>
                <a:moveTo>
                  <a:pt x="413" y="0"/>
                </a:moveTo>
                <a:lnTo>
                  <a:pt x="413" y="0"/>
                </a:lnTo>
                <a:lnTo>
                  <a:pt x="177" y="0"/>
                </a:lnTo>
                <a:cubicBezTo>
                  <a:pt x="133" y="0"/>
                  <a:pt x="104" y="29"/>
                  <a:pt x="104" y="74"/>
                </a:cubicBezTo>
                <a:cubicBezTo>
                  <a:pt x="74" y="74"/>
                  <a:pt x="74" y="74"/>
                  <a:pt x="74" y="74"/>
                </a:cubicBezTo>
                <a:cubicBezTo>
                  <a:pt x="30" y="74"/>
                  <a:pt x="0" y="118"/>
                  <a:pt x="0" y="147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45" y="618"/>
                  <a:pt x="74" y="618"/>
                </a:cubicBezTo>
                <a:cubicBezTo>
                  <a:pt x="368" y="618"/>
                  <a:pt x="368" y="618"/>
                  <a:pt x="368" y="618"/>
                </a:cubicBezTo>
                <a:cubicBezTo>
                  <a:pt x="413" y="618"/>
                  <a:pt x="457" y="589"/>
                  <a:pt x="457" y="545"/>
                </a:cubicBezTo>
                <a:cubicBezTo>
                  <a:pt x="472" y="545"/>
                  <a:pt x="472" y="545"/>
                  <a:pt x="472" y="545"/>
                </a:cubicBezTo>
                <a:cubicBezTo>
                  <a:pt x="516" y="545"/>
                  <a:pt x="545" y="501"/>
                  <a:pt x="545" y="471"/>
                </a:cubicBezTo>
                <a:cubicBezTo>
                  <a:pt x="545" y="192"/>
                  <a:pt x="545" y="192"/>
                  <a:pt x="545" y="192"/>
                </a:cubicBezTo>
                <a:cubicBezTo>
                  <a:pt x="545" y="147"/>
                  <a:pt x="545" y="147"/>
                  <a:pt x="545" y="147"/>
                </a:cubicBezTo>
                <a:lnTo>
                  <a:pt x="413" y="0"/>
                </a:lnTo>
                <a:close/>
                <a:moveTo>
                  <a:pt x="368" y="589"/>
                </a:moveTo>
                <a:lnTo>
                  <a:pt x="368" y="589"/>
                </a:lnTo>
                <a:cubicBezTo>
                  <a:pt x="74" y="589"/>
                  <a:pt x="74" y="589"/>
                  <a:pt x="74" y="589"/>
                </a:cubicBezTo>
                <a:cubicBezTo>
                  <a:pt x="59" y="589"/>
                  <a:pt x="45" y="559"/>
                  <a:pt x="45" y="545"/>
                </a:cubicBezTo>
                <a:cubicBezTo>
                  <a:pt x="45" y="147"/>
                  <a:pt x="45" y="147"/>
                  <a:pt x="45" y="147"/>
                </a:cubicBezTo>
                <a:cubicBezTo>
                  <a:pt x="45" y="133"/>
                  <a:pt x="59" y="118"/>
                  <a:pt x="74" y="118"/>
                </a:cubicBezTo>
                <a:cubicBezTo>
                  <a:pt x="104" y="118"/>
                  <a:pt x="104" y="118"/>
                  <a:pt x="104" y="118"/>
                </a:cubicBezTo>
                <a:cubicBezTo>
                  <a:pt x="104" y="471"/>
                  <a:pt x="104" y="471"/>
                  <a:pt x="104" y="471"/>
                </a:cubicBezTo>
                <a:cubicBezTo>
                  <a:pt x="104" y="501"/>
                  <a:pt x="133" y="545"/>
                  <a:pt x="177" y="545"/>
                </a:cubicBezTo>
                <a:cubicBezTo>
                  <a:pt x="413" y="545"/>
                  <a:pt x="413" y="545"/>
                  <a:pt x="413" y="545"/>
                </a:cubicBezTo>
                <a:cubicBezTo>
                  <a:pt x="413" y="559"/>
                  <a:pt x="398" y="589"/>
                  <a:pt x="368" y="589"/>
                </a:cubicBezTo>
                <a:close/>
                <a:moveTo>
                  <a:pt x="516" y="471"/>
                </a:moveTo>
                <a:lnTo>
                  <a:pt x="516" y="471"/>
                </a:lnTo>
                <a:cubicBezTo>
                  <a:pt x="516" y="486"/>
                  <a:pt x="486" y="501"/>
                  <a:pt x="472" y="501"/>
                </a:cubicBezTo>
                <a:cubicBezTo>
                  <a:pt x="177" y="501"/>
                  <a:pt x="177" y="501"/>
                  <a:pt x="177" y="501"/>
                </a:cubicBezTo>
                <a:cubicBezTo>
                  <a:pt x="163" y="501"/>
                  <a:pt x="133" y="486"/>
                  <a:pt x="133" y="471"/>
                </a:cubicBezTo>
                <a:cubicBezTo>
                  <a:pt x="133" y="74"/>
                  <a:pt x="133" y="74"/>
                  <a:pt x="133" y="74"/>
                </a:cubicBezTo>
                <a:cubicBezTo>
                  <a:pt x="133" y="59"/>
                  <a:pt x="163" y="29"/>
                  <a:pt x="177" y="29"/>
                </a:cubicBezTo>
                <a:cubicBezTo>
                  <a:pt x="368" y="29"/>
                  <a:pt x="368" y="29"/>
                  <a:pt x="368" y="29"/>
                </a:cubicBezTo>
                <a:cubicBezTo>
                  <a:pt x="368" y="74"/>
                  <a:pt x="368" y="118"/>
                  <a:pt x="368" y="118"/>
                </a:cubicBezTo>
                <a:cubicBezTo>
                  <a:pt x="368" y="147"/>
                  <a:pt x="413" y="192"/>
                  <a:pt x="457" y="192"/>
                </a:cubicBezTo>
                <a:cubicBezTo>
                  <a:pt x="457" y="192"/>
                  <a:pt x="472" y="192"/>
                  <a:pt x="516" y="192"/>
                </a:cubicBezTo>
                <a:lnTo>
                  <a:pt x="516" y="471"/>
                </a:lnTo>
                <a:close/>
                <a:moveTo>
                  <a:pt x="457" y="147"/>
                </a:moveTo>
                <a:lnTo>
                  <a:pt x="457" y="147"/>
                </a:lnTo>
                <a:cubicBezTo>
                  <a:pt x="427" y="147"/>
                  <a:pt x="413" y="118"/>
                  <a:pt x="413" y="88"/>
                </a:cubicBezTo>
                <a:cubicBezTo>
                  <a:pt x="413" y="88"/>
                  <a:pt x="413" y="74"/>
                  <a:pt x="413" y="29"/>
                </a:cubicBezTo>
                <a:cubicBezTo>
                  <a:pt x="516" y="147"/>
                  <a:pt x="516" y="147"/>
                  <a:pt x="516" y="147"/>
                </a:cubicBezTo>
                <a:lnTo>
                  <a:pt x="457" y="1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91431" tIns="45716" rIns="91431" bIns="45716" anchor="ctr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38" name="Text Placeholder 1"/>
          <p:cNvSpPr txBox="1"/>
          <p:nvPr/>
        </p:nvSpPr>
        <p:spPr>
          <a:xfrm>
            <a:off x="6744202" y="1569740"/>
            <a:ext cx="2435714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39" name="Text Placeholder 2"/>
          <p:cNvSpPr txBox="1"/>
          <p:nvPr/>
        </p:nvSpPr>
        <p:spPr>
          <a:xfrm>
            <a:off x="6647917" y="1371806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40" name="Text Placeholder 1"/>
          <p:cNvSpPr txBox="1"/>
          <p:nvPr/>
        </p:nvSpPr>
        <p:spPr>
          <a:xfrm>
            <a:off x="8505897" y="2875569"/>
            <a:ext cx="2435714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41" name="Text Placeholder 2"/>
          <p:cNvSpPr txBox="1"/>
          <p:nvPr/>
        </p:nvSpPr>
        <p:spPr>
          <a:xfrm>
            <a:off x="8409612" y="2677635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42" name="Text Placeholder 1"/>
          <p:cNvSpPr txBox="1"/>
          <p:nvPr/>
        </p:nvSpPr>
        <p:spPr>
          <a:xfrm>
            <a:off x="7859972" y="4875944"/>
            <a:ext cx="2435714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43" name="Text Placeholder 2"/>
          <p:cNvSpPr txBox="1"/>
          <p:nvPr/>
        </p:nvSpPr>
        <p:spPr>
          <a:xfrm>
            <a:off x="7763687" y="4678010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44" name="Rectangle 71"/>
          <p:cNvSpPr/>
          <p:nvPr/>
        </p:nvSpPr>
        <p:spPr>
          <a:xfrm>
            <a:off x="1374607" y="2949282"/>
            <a:ext cx="2602494" cy="4430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GB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72"/>
          <p:cNvSpPr txBox="1"/>
          <p:nvPr/>
        </p:nvSpPr>
        <p:spPr>
          <a:xfrm>
            <a:off x="1810287" y="2668028"/>
            <a:ext cx="2171567" cy="324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GB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Rectangle 71"/>
          <p:cNvSpPr/>
          <p:nvPr/>
        </p:nvSpPr>
        <p:spPr>
          <a:xfrm>
            <a:off x="2143483" y="4959264"/>
            <a:ext cx="2602494" cy="4430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GB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72"/>
          <p:cNvSpPr txBox="1"/>
          <p:nvPr/>
        </p:nvSpPr>
        <p:spPr>
          <a:xfrm>
            <a:off x="2579163" y="4678010"/>
            <a:ext cx="2171567" cy="324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GB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 Placeholder 2"/>
          <p:cNvSpPr txBox="1"/>
          <p:nvPr/>
        </p:nvSpPr>
        <p:spPr>
          <a:xfrm>
            <a:off x="720011" y="176631"/>
            <a:ext cx="2878940" cy="51433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en-US" altLang="zh-CN" sz="2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/>
          <p:cNvSpPr/>
          <p:nvPr/>
        </p:nvSpPr>
        <p:spPr bwMode="auto">
          <a:xfrm>
            <a:off x="0" y="2262188"/>
            <a:ext cx="12192000" cy="2870200"/>
          </a:xfrm>
          <a:custGeom>
            <a:avLst/>
            <a:gdLst>
              <a:gd name="T0" fmla="*/ 1712119 w 21600"/>
              <a:gd name="T1" fmla="*/ 1022350 h 21600"/>
              <a:gd name="T2" fmla="*/ 1712119 w 21600"/>
              <a:gd name="T3" fmla="*/ 1022350 h 21600"/>
              <a:gd name="T4" fmla="*/ 1712119 w 21600"/>
              <a:gd name="T5" fmla="*/ 1022350 h 21600"/>
              <a:gd name="T6" fmla="*/ 1712119 w 21600"/>
              <a:gd name="T7" fmla="*/ 102235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448101"/>
          </a:solid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4" name="直角三角形 14"/>
          <p:cNvSpPr/>
          <p:nvPr/>
        </p:nvSpPr>
        <p:spPr>
          <a:xfrm flipH="1">
            <a:off x="3224619" y="1835331"/>
            <a:ext cx="317547" cy="434559"/>
          </a:xfrm>
          <a:prstGeom prst="rtTriangle">
            <a:avLst/>
          </a:prstGeom>
          <a:solidFill>
            <a:srgbClr val="4481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7"/>
          <p:cNvSpPr/>
          <p:nvPr/>
        </p:nvSpPr>
        <p:spPr>
          <a:xfrm rot="5400000">
            <a:off x="2685925" y="2685692"/>
            <a:ext cx="3759198" cy="2048586"/>
          </a:xfrm>
          <a:prstGeom prst="rect">
            <a:avLst/>
          </a:prstGeom>
          <a:solidFill>
            <a:srgbClr val="4481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直角三角形 15"/>
          <p:cNvSpPr/>
          <p:nvPr/>
        </p:nvSpPr>
        <p:spPr>
          <a:xfrm flipH="1" flipV="1">
            <a:off x="3230968" y="5132385"/>
            <a:ext cx="317547" cy="457335"/>
          </a:xfrm>
          <a:prstGeom prst="rtTriangle">
            <a:avLst/>
          </a:prstGeom>
          <a:solidFill>
            <a:srgbClr val="4481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直角三角形 16"/>
          <p:cNvSpPr/>
          <p:nvPr/>
        </p:nvSpPr>
        <p:spPr>
          <a:xfrm>
            <a:off x="5589819" y="1835331"/>
            <a:ext cx="317547" cy="434559"/>
          </a:xfrm>
          <a:prstGeom prst="rtTriangle">
            <a:avLst/>
          </a:prstGeom>
          <a:solidFill>
            <a:srgbClr val="4481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直角三角形 17"/>
          <p:cNvSpPr/>
          <p:nvPr/>
        </p:nvSpPr>
        <p:spPr>
          <a:xfrm flipV="1">
            <a:off x="5589819" y="5132384"/>
            <a:ext cx="317547" cy="452257"/>
          </a:xfrm>
          <a:prstGeom prst="rtTriangle">
            <a:avLst/>
          </a:prstGeom>
          <a:solidFill>
            <a:srgbClr val="4481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AutoShape 36"/>
          <p:cNvSpPr/>
          <p:nvPr/>
        </p:nvSpPr>
        <p:spPr bwMode="auto">
          <a:xfrm>
            <a:off x="4223127" y="2743530"/>
            <a:ext cx="666476" cy="465365"/>
          </a:xfrm>
          <a:custGeom>
            <a:avLst/>
            <a:gdLst>
              <a:gd name="T0" fmla="*/ 2348 w 21600"/>
              <a:gd name="T1" fmla="*/ 2618 h 21600"/>
              <a:gd name="T2" fmla="*/ 13148 w 21600"/>
              <a:gd name="T3" fmla="*/ 2618 h 21600"/>
              <a:gd name="T4" fmla="*/ 13148 w 21600"/>
              <a:gd name="T5" fmla="*/ 2618 h 21600"/>
              <a:gd name="T6" fmla="*/ 13148 w 21600"/>
              <a:gd name="T7" fmla="*/ 1309 h 21600"/>
              <a:gd name="T8" fmla="*/ 13617 w 21600"/>
              <a:gd name="T9" fmla="*/ 0 h 21600"/>
              <a:gd name="T10" fmla="*/ 17843 w 21600"/>
              <a:gd name="T11" fmla="*/ 0 h 21600"/>
              <a:gd name="T12" fmla="*/ 18783 w 21600"/>
              <a:gd name="T13" fmla="*/ 1309 h 21600"/>
              <a:gd name="T14" fmla="*/ 18783 w 21600"/>
              <a:gd name="T15" fmla="*/ 2618 h 21600"/>
              <a:gd name="T16" fmla="*/ 18783 w 21600"/>
              <a:gd name="T17" fmla="*/ 2618 h 21600"/>
              <a:gd name="T18" fmla="*/ 19252 w 21600"/>
              <a:gd name="T19" fmla="*/ 2618 h 21600"/>
              <a:gd name="T20" fmla="*/ 21600 w 21600"/>
              <a:gd name="T21" fmla="*/ 5891 h 21600"/>
              <a:gd name="T22" fmla="*/ 21600 w 21600"/>
              <a:gd name="T23" fmla="*/ 18327 h 21600"/>
              <a:gd name="T24" fmla="*/ 19252 w 21600"/>
              <a:gd name="T25" fmla="*/ 21600 h 21600"/>
              <a:gd name="T26" fmla="*/ 2348 w 21600"/>
              <a:gd name="T27" fmla="*/ 21600 h 21600"/>
              <a:gd name="T28" fmla="*/ 0 w 21600"/>
              <a:gd name="T29" fmla="*/ 18327 h 21600"/>
              <a:gd name="T30" fmla="*/ 0 w 21600"/>
              <a:gd name="T31" fmla="*/ 5891 h 21600"/>
              <a:gd name="T32" fmla="*/ 2348 w 21600"/>
              <a:gd name="T33" fmla="*/ 2618 h 21600"/>
              <a:gd name="T34" fmla="*/ 14087 w 21600"/>
              <a:gd name="T35" fmla="*/ 2618 h 21600"/>
              <a:gd name="T36" fmla="*/ 17374 w 21600"/>
              <a:gd name="T37" fmla="*/ 2618 h 21600"/>
              <a:gd name="T38" fmla="*/ 17374 w 21600"/>
              <a:gd name="T39" fmla="*/ 1309 h 21600"/>
              <a:gd name="T40" fmla="*/ 14087 w 21600"/>
              <a:gd name="T41" fmla="*/ 1309 h 21600"/>
              <a:gd name="T42" fmla="*/ 14087 w 21600"/>
              <a:gd name="T43" fmla="*/ 2618 h 21600"/>
              <a:gd name="T44" fmla="*/ 11270 w 21600"/>
              <a:gd name="T45" fmla="*/ 4582 h 21600"/>
              <a:gd name="T46" fmla="*/ 5635 w 21600"/>
              <a:gd name="T47" fmla="*/ 12436 h 21600"/>
              <a:gd name="T48" fmla="*/ 11270 w 21600"/>
              <a:gd name="T49" fmla="*/ 19636 h 21600"/>
              <a:gd name="T50" fmla="*/ 16435 w 21600"/>
              <a:gd name="T51" fmla="*/ 12436 h 21600"/>
              <a:gd name="T52" fmla="*/ 11270 w 21600"/>
              <a:gd name="T53" fmla="*/ 4582 h 21600"/>
              <a:gd name="T54" fmla="*/ 14557 w 21600"/>
              <a:gd name="T55" fmla="*/ 12436 h 21600"/>
              <a:gd name="T56" fmla="*/ 11270 w 21600"/>
              <a:gd name="T57" fmla="*/ 7200 h 21600"/>
              <a:gd name="T58" fmla="*/ 7513 w 21600"/>
              <a:gd name="T59" fmla="*/ 12436 h 21600"/>
              <a:gd name="T60" fmla="*/ 11270 w 21600"/>
              <a:gd name="T61" fmla="*/ 17018 h 21600"/>
              <a:gd name="T62" fmla="*/ 14557 w 21600"/>
              <a:gd name="T63" fmla="*/ 12436 h 21600"/>
              <a:gd name="T64" fmla="*/ 11270 w 21600"/>
              <a:gd name="T65" fmla="*/ 6545 h 21600"/>
              <a:gd name="T66" fmla="*/ 6574 w 21600"/>
              <a:gd name="T67" fmla="*/ 12436 h 21600"/>
              <a:gd name="T68" fmla="*/ 11270 w 21600"/>
              <a:gd name="T69" fmla="*/ 18327 h 21600"/>
              <a:gd name="T70" fmla="*/ 15496 w 21600"/>
              <a:gd name="T71" fmla="*/ 12436 h 21600"/>
              <a:gd name="T72" fmla="*/ 11270 w 21600"/>
              <a:gd name="T73" fmla="*/ 6545 h 21600"/>
              <a:gd name="T74" fmla="*/ 11270 w 21600"/>
              <a:gd name="T75" fmla="*/ 6545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1600" h="21600">
                <a:moveTo>
                  <a:pt x="2348" y="2618"/>
                </a:moveTo>
                <a:cubicBezTo>
                  <a:pt x="13148" y="2618"/>
                  <a:pt x="13148" y="2618"/>
                  <a:pt x="13148" y="2618"/>
                </a:cubicBezTo>
                <a:cubicBezTo>
                  <a:pt x="13148" y="2618"/>
                  <a:pt x="13148" y="2618"/>
                  <a:pt x="13148" y="2618"/>
                </a:cubicBezTo>
                <a:cubicBezTo>
                  <a:pt x="13148" y="1309"/>
                  <a:pt x="13148" y="1309"/>
                  <a:pt x="13148" y="1309"/>
                </a:cubicBezTo>
                <a:cubicBezTo>
                  <a:pt x="13148" y="655"/>
                  <a:pt x="13148" y="0"/>
                  <a:pt x="13617" y="0"/>
                </a:cubicBezTo>
                <a:cubicBezTo>
                  <a:pt x="17843" y="0"/>
                  <a:pt x="17843" y="0"/>
                  <a:pt x="17843" y="0"/>
                </a:cubicBezTo>
                <a:cubicBezTo>
                  <a:pt x="18313" y="0"/>
                  <a:pt x="18783" y="655"/>
                  <a:pt x="18783" y="1309"/>
                </a:cubicBezTo>
                <a:cubicBezTo>
                  <a:pt x="18783" y="2618"/>
                  <a:pt x="18783" y="2618"/>
                  <a:pt x="18783" y="2618"/>
                </a:cubicBezTo>
                <a:cubicBezTo>
                  <a:pt x="18783" y="2618"/>
                  <a:pt x="18783" y="2618"/>
                  <a:pt x="18783" y="2618"/>
                </a:cubicBezTo>
                <a:cubicBezTo>
                  <a:pt x="19252" y="2618"/>
                  <a:pt x="19252" y="2618"/>
                  <a:pt x="19252" y="2618"/>
                </a:cubicBezTo>
                <a:cubicBezTo>
                  <a:pt x="20661" y="2618"/>
                  <a:pt x="21600" y="3927"/>
                  <a:pt x="21600" y="5891"/>
                </a:cubicBezTo>
                <a:cubicBezTo>
                  <a:pt x="21600" y="18327"/>
                  <a:pt x="21600" y="18327"/>
                  <a:pt x="21600" y="18327"/>
                </a:cubicBezTo>
                <a:cubicBezTo>
                  <a:pt x="21600" y="20291"/>
                  <a:pt x="20661" y="21600"/>
                  <a:pt x="19252" y="21600"/>
                </a:cubicBezTo>
                <a:cubicBezTo>
                  <a:pt x="2348" y="21600"/>
                  <a:pt x="2348" y="21600"/>
                  <a:pt x="2348" y="21600"/>
                </a:cubicBezTo>
                <a:cubicBezTo>
                  <a:pt x="939" y="21600"/>
                  <a:pt x="0" y="20291"/>
                  <a:pt x="0" y="18327"/>
                </a:cubicBezTo>
                <a:cubicBezTo>
                  <a:pt x="0" y="5891"/>
                  <a:pt x="0" y="5891"/>
                  <a:pt x="0" y="5891"/>
                </a:cubicBezTo>
                <a:cubicBezTo>
                  <a:pt x="0" y="3927"/>
                  <a:pt x="939" y="2618"/>
                  <a:pt x="2348" y="2618"/>
                </a:cubicBezTo>
                <a:close/>
                <a:moveTo>
                  <a:pt x="14087" y="2618"/>
                </a:moveTo>
                <a:cubicBezTo>
                  <a:pt x="17374" y="2618"/>
                  <a:pt x="17374" y="2618"/>
                  <a:pt x="17374" y="2618"/>
                </a:cubicBezTo>
                <a:cubicBezTo>
                  <a:pt x="17374" y="1309"/>
                  <a:pt x="17374" y="1309"/>
                  <a:pt x="17374" y="1309"/>
                </a:cubicBezTo>
                <a:cubicBezTo>
                  <a:pt x="14087" y="1309"/>
                  <a:pt x="14087" y="1309"/>
                  <a:pt x="14087" y="1309"/>
                </a:cubicBezTo>
                <a:cubicBezTo>
                  <a:pt x="14087" y="2618"/>
                  <a:pt x="14087" y="2618"/>
                  <a:pt x="14087" y="2618"/>
                </a:cubicBezTo>
                <a:close/>
                <a:moveTo>
                  <a:pt x="11270" y="4582"/>
                </a:moveTo>
                <a:cubicBezTo>
                  <a:pt x="7983" y="4582"/>
                  <a:pt x="5635" y="7855"/>
                  <a:pt x="5635" y="12436"/>
                </a:cubicBezTo>
                <a:cubicBezTo>
                  <a:pt x="5635" y="16364"/>
                  <a:pt x="7983" y="19636"/>
                  <a:pt x="11270" y="19636"/>
                </a:cubicBezTo>
                <a:cubicBezTo>
                  <a:pt x="14087" y="19636"/>
                  <a:pt x="16435" y="16364"/>
                  <a:pt x="16435" y="12436"/>
                </a:cubicBezTo>
                <a:cubicBezTo>
                  <a:pt x="16435" y="7855"/>
                  <a:pt x="14087" y="4582"/>
                  <a:pt x="11270" y="4582"/>
                </a:cubicBezTo>
                <a:close/>
                <a:moveTo>
                  <a:pt x="14557" y="12436"/>
                </a:moveTo>
                <a:cubicBezTo>
                  <a:pt x="14557" y="9818"/>
                  <a:pt x="13148" y="7200"/>
                  <a:pt x="11270" y="7200"/>
                </a:cubicBezTo>
                <a:cubicBezTo>
                  <a:pt x="8922" y="7200"/>
                  <a:pt x="7513" y="9818"/>
                  <a:pt x="7513" y="12436"/>
                </a:cubicBezTo>
                <a:cubicBezTo>
                  <a:pt x="7513" y="15055"/>
                  <a:pt x="8922" y="17018"/>
                  <a:pt x="11270" y="17018"/>
                </a:cubicBezTo>
                <a:cubicBezTo>
                  <a:pt x="13148" y="17018"/>
                  <a:pt x="14557" y="15055"/>
                  <a:pt x="14557" y="12436"/>
                </a:cubicBezTo>
                <a:close/>
                <a:moveTo>
                  <a:pt x="11270" y="6545"/>
                </a:moveTo>
                <a:cubicBezTo>
                  <a:pt x="8452" y="6545"/>
                  <a:pt x="6574" y="9164"/>
                  <a:pt x="6574" y="12436"/>
                </a:cubicBezTo>
                <a:cubicBezTo>
                  <a:pt x="6574" y="15709"/>
                  <a:pt x="8452" y="18327"/>
                  <a:pt x="11270" y="18327"/>
                </a:cubicBezTo>
                <a:cubicBezTo>
                  <a:pt x="13617" y="18327"/>
                  <a:pt x="15496" y="15709"/>
                  <a:pt x="15496" y="12436"/>
                </a:cubicBezTo>
                <a:cubicBezTo>
                  <a:pt x="15496" y="9164"/>
                  <a:pt x="13617" y="6545"/>
                  <a:pt x="11270" y="6545"/>
                </a:cubicBezTo>
                <a:close/>
                <a:moveTo>
                  <a:pt x="11270" y="6545"/>
                </a:move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0" tIns="0" rIns="0" bIns="0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10" name="直角三角形 16"/>
          <p:cNvSpPr/>
          <p:nvPr/>
        </p:nvSpPr>
        <p:spPr>
          <a:xfrm>
            <a:off x="2765248" y="1835333"/>
            <a:ext cx="317547" cy="434559"/>
          </a:xfrm>
          <a:prstGeom prst="rtTriangle">
            <a:avLst/>
          </a:prstGeom>
          <a:solidFill>
            <a:srgbClr val="305B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直角三角形 14"/>
          <p:cNvSpPr/>
          <p:nvPr/>
        </p:nvSpPr>
        <p:spPr>
          <a:xfrm flipH="1">
            <a:off x="414701" y="1824041"/>
            <a:ext cx="305926" cy="451799"/>
          </a:xfrm>
          <a:prstGeom prst="rtTriangle">
            <a:avLst/>
          </a:prstGeom>
          <a:solidFill>
            <a:srgbClr val="305B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7"/>
          <p:cNvSpPr/>
          <p:nvPr/>
        </p:nvSpPr>
        <p:spPr>
          <a:xfrm rot="5400000">
            <a:off x="-141374" y="2685694"/>
            <a:ext cx="3759198" cy="2048585"/>
          </a:xfrm>
          <a:prstGeom prst="rect">
            <a:avLst/>
          </a:prstGeom>
          <a:solidFill>
            <a:srgbClr val="305B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直角三角形 15"/>
          <p:cNvSpPr/>
          <p:nvPr/>
        </p:nvSpPr>
        <p:spPr>
          <a:xfrm flipH="1" flipV="1">
            <a:off x="405273" y="5132386"/>
            <a:ext cx="317547" cy="457197"/>
          </a:xfrm>
          <a:prstGeom prst="rtTriangle">
            <a:avLst/>
          </a:prstGeom>
          <a:solidFill>
            <a:srgbClr val="305B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直角三角形 17"/>
          <p:cNvSpPr/>
          <p:nvPr/>
        </p:nvSpPr>
        <p:spPr>
          <a:xfrm flipV="1">
            <a:off x="2765247" y="5132387"/>
            <a:ext cx="317547" cy="447647"/>
          </a:xfrm>
          <a:prstGeom prst="rtTriangle">
            <a:avLst/>
          </a:prstGeom>
          <a:solidFill>
            <a:srgbClr val="305B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AutoShape 38"/>
          <p:cNvSpPr/>
          <p:nvPr/>
        </p:nvSpPr>
        <p:spPr bwMode="auto">
          <a:xfrm>
            <a:off x="1447556" y="2682648"/>
            <a:ext cx="581337" cy="585844"/>
          </a:xfrm>
          <a:custGeom>
            <a:avLst/>
            <a:gdLst>
              <a:gd name="T0" fmla="*/ 16241 w 21600"/>
              <a:gd name="T1" fmla="*/ 491 h 21600"/>
              <a:gd name="T2" fmla="*/ 15753 w 21600"/>
              <a:gd name="T3" fmla="*/ 0 h 21600"/>
              <a:gd name="T4" fmla="*/ 5847 w 21600"/>
              <a:gd name="T5" fmla="*/ 0 h 21600"/>
              <a:gd name="T6" fmla="*/ 5359 w 21600"/>
              <a:gd name="T7" fmla="*/ 491 h 21600"/>
              <a:gd name="T8" fmla="*/ 5359 w 21600"/>
              <a:gd name="T9" fmla="*/ 5400 h 21600"/>
              <a:gd name="T10" fmla="*/ 16241 w 21600"/>
              <a:gd name="T11" fmla="*/ 5400 h 21600"/>
              <a:gd name="T12" fmla="*/ 16241 w 21600"/>
              <a:gd name="T13" fmla="*/ 491 h 21600"/>
              <a:gd name="T14" fmla="*/ 16403 w 21600"/>
              <a:gd name="T15" fmla="*/ 16691 h 21600"/>
              <a:gd name="T16" fmla="*/ 15916 w 21600"/>
              <a:gd name="T17" fmla="*/ 16364 h 21600"/>
              <a:gd name="T18" fmla="*/ 5684 w 21600"/>
              <a:gd name="T19" fmla="*/ 16364 h 21600"/>
              <a:gd name="T20" fmla="*/ 5197 w 21600"/>
              <a:gd name="T21" fmla="*/ 16691 h 21600"/>
              <a:gd name="T22" fmla="*/ 3573 w 21600"/>
              <a:gd name="T23" fmla="*/ 21109 h 21600"/>
              <a:gd name="T24" fmla="*/ 3735 w 21600"/>
              <a:gd name="T25" fmla="*/ 21436 h 21600"/>
              <a:gd name="T26" fmla="*/ 4060 w 21600"/>
              <a:gd name="T27" fmla="*/ 21600 h 21600"/>
              <a:gd name="T28" fmla="*/ 17540 w 21600"/>
              <a:gd name="T29" fmla="*/ 21600 h 21600"/>
              <a:gd name="T30" fmla="*/ 17865 w 21600"/>
              <a:gd name="T31" fmla="*/ 21436 h 21600"/>
              <a:gd name="T32" fmla="*/ 18027 w 21600"/>
              <a:gd name="T33" fmla="*/ 21109 h 21600"/>
              <a:gd name="T34" fmla="*/ 16403 w 21600"/>
              <a:gd name="T35" fmla="*/ 16691 h 21600"/>
              <a:gd name="T36" fmla="*/ 4872 w 21600"/>
              <a:gd name="T37" fmla="*/ 9164 h 21600"/>
              <a:gd name="T38" fmla="*/ 4872 w 21600"/>
              <a:gd name="T39" fmla="*/ 10964 h 21600"/>
              <a:gd name="T40" fmla="*/ 16565 w 21600"/>
              <a:gd name="T41" fmla="*/ 10964 h 21600"/>
              <a:gd name="T42" fmla="*/ 16565 w 21600"/>
              <a:gd name="T43" fmla="*/ 9164 h 21600"/>
              <a:gd name="T44" fmla="*/ 15266 w 21600"/>
              <a:gd name="T45" fmla="*/ 6545 h 21600"/>
              <a:gd name="T46" fmla="*/ 6334 w 21600"/>
              <a:gd name="T47" fmla="*/ 6545 h 21600"/>
              <a:gd name="T48" fmla="*/ 4872 w 21600"/>
              <a:gd name="T49" fmla="*/ 9164 h 21600"/>
              <a:gd name="T50" fmla="*/ 10719 w 21600"/>
              <a:gd name="T51" fmla="*/ 8345 h 21600"/>
              <a:gd name="T52" fmla="*/ 12505 w 21600"/>
              <a:gd name="T53" fmla="*/ 9164 h 21600"/>
              <a:gd name="T54" fmla="*/ 10719 w 21600"/>
              <a:gd name="T55" fmla="*/ 10145 h 21600"/>
              <a:gd name="T56" fmla="*/ 9095 w 21600"/>
              <a:gd name="T57" fmla="*/ 9164 h 21600"/>
              <a:gd name="T58" fmla="*/ 10719 w 21600"/>
              <a:gd name="T59" fmla="*/ 8345 h 21600"/>
              <a:gd name="T60" fmla="*/ 19326 w 21600"/>
              <a:gd name="T61" fmla="*/ 6545 h 21600"/>
              <a:gd name="T62" fmla="*/ 16403 w 21600"/>
              <a:gd name="T63" fmla="*/ 6545 h 21600"/>
              <a:gd name="T64" fmla="*/ 17540 w 21600"/>
              <a:gd name="T65" fmla="*/ 8836 h 21600"/>
              <a:gd name="T66" fmla="*/ 17540 w 21600"/>
              <a:gd name="T67" fmla="*/ 8836 h 21600"/>
              <a:gd name="T68" fmla="*/ 17702 w 21600"/>
              <a:gd name="T69" fmla="*/ 9000 h 21600"/>
              <a:gd name="T70" fmla="*/ 17702 w 21600"/>
              <a:gd name="T71" fmla="*/ 11455 h 21600"/>
              <a:gd name="T72" fmla="*/ 17215 w 21600"/>
              <a:gd name="T73" fmla="*/ 11945 h 21600"/>
              <a:gd name="T74" fmla="*/ 4385 w 21600"/>
              <a:gd name="T75" fmla="*/ 11945 h 21600"/>
              <a:gd name="T76" fmla="*/ 3898 w 21600"/>
              <a:gd name="T77" fmla="*/ 11455 h 21600"/>
              <a:gd name="T78" fmla="*/ 3898 w 21600"/>
              <a:gd name="T79" fmla="*/ 9000 h 21600"/>
              <a:gd name="T80" fmla="*/ 4060 w 21600"/>
              <a:gd name="T81" fmla="*/ 8836 h 21600"/>
              <a:gd name="T82" fmla="*/ 5197 w 21600"/>
              <a:gd name="T83" fmla="*/ 6545 h 21600"/>
              <a:gd name="T84" fmla="*/ 2274 w 21600"/>
              <a:gd name="T85" fmla="*/ 6545 h 21600"/>
              <a:gd name="T86" fmla="*/ 0 w 21600"/>
              <a:gd name="T87" fmla="*/ 8836 h 21600"/>
              <a:gd name="T88" fmla="*/ 0 w 21600"/>
              <a:gd name="T89" fmla="*/ 16527 h 21600"/>
              <a:gd name="T90" fmla="*/ 2274 w 21600"/>
              <a:gd name="T91" fmla="*/ 18818 h 21600"/>
              <a:gd name="T92" fmla="*/ 3086 w 21600"/>
              <a:gd name="T93" fmla="*/ 18818 h 21600"/>
              <a:gd name="T94" fmla="*/ 4060 w 21600"/>
              <a:gd name="T95" fmla="*/ 16200 h 21600"/>
              <a:gd name="T96" fmla="*/ 5684 w 21600"/>
              <a:gd name="T97" fmla="*/ 15055 h 21600"/>
              <a:gd name="T98" fmla="*/ 15916 w 21600"/>
              <a:gd name="T99" fmla="*/ 15055 h 21600"/>
              <a:gd name="T100" fmla="*/ 17540 w 21600"/>
              <a:gd name="T101" fmla="*/ 16200 h 21600"/>
              <a:gd name="T102" fmla="*/ 18514 w 21600"/>
              <a:gd name="T103" fmla="*/ 18818 h 21600"/>
              <a:gd name="T104" fmla="*/ 19326 w 21600"/>
              <a:gd name="T105" fmla="*/ 18818 h 21600"/>
              <a:gd name="T106" fmla="*/ 21600 w 21600"/>
              <a:gd name="T107" fmla="*/ 16527 h 21600"/>
              <a:gd name="T108" fmla="*/ 21600 w 21600"/>
              <a:gd name="T109" fmla="*/ 8836 h 21600"/>
              <a:gd name="T110" fmla="*/ 19326 w 21600"/>
              <a:gd name="T111" fmla="*/ 6545 h 21600"/>
              <a:gd name="T112" fmla="*/ 19326 w 21600"/>
              <a:gd name="T113" fmla="*/ 6545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1600" h="21600">
                <a:moveTo>
                  <a:pt x="16241" y="491"/>
                </a:moveTo>
                <a:cubicBezTo>
                  <a:pt x="16241" y="164"/>
                  <a:pt x="16078" y="0"/>
                  <a:pt x="15753" y="0"/>
                </a:cubicBezTo>
                <a:cubicBezTo>
                  <a:pt x="5847" y="0"/>
                  <a:pt x="5847" y="0"/>
                  <a:pt x="5847" y="0"/>
                </a:cubicBezTo>
                <a:cubicBezTo>
                  <a:pt x="5522" y="0"/>
                  <a:pt x="5359" y="164"/>
                  <a:pt x="5359" y="491"/>
                </a:cubicBezTo>
                <a:cubicBezTo>
                  <a:pt x="5359" y="5400"/>
                  <a:pt x="5359" y="5400"/>
                  <a:pt x="5359" y="5400"/>
                </a:cubicBezTo>
                <a:cubicBezTo>
                  <a:pt x="16241" y="5400"/>
                  <a:pt x="16241" y="5400"/>
                  <a:pt x="16241" y="5400"/>
                </a:cubicBezTo>
                <a:lnTo>
                  <a:pt x="16241" y="491"/>
                </a:lnTo>
                <a:close/>
                <a:moveTo>
                  <a:pt x="16403" y="16691"/>
                </a:moveTo>
                <a:cubicBezTo>
                  <a:pt x="16241" y="16527"/>
                  <a:pt x="16078" y="16364"/>
                  <a:pt x="15916" y="16364"/>
                </a:cubicBezTo>
                <a:cubicBezTo>
                  <a:pt x="5684" y="16364"/>
                  <a:pt x="5684" y="16364"/>
                  <a:pt x="5684" y="16364"/>
                </a:cubicBezTo>
                <a:cubicBezTo>
                  <a:pt x="5522" y="16364"/>
                  <a:pt x="5359" y="16527"/>
                  <a:pt x="5197" y="16691"/>
                </a:cubicBezTo>
                <a:cubicBezTo>
                  <a:pt x="3573" y="21109"/>
                  <a:pt x="3573" y="21109"/>
                  <a:pt x="3573" y="21109"/>
                </a:cubicBezTo>
                <a:cubicBezTo>
                  <a:pt x="3573" y="21273"/>
                  <a:pt x="3573" y="21273"/>
                  <a:pt x="3735" y="21436"/>
                </a:cubicBezTo>
                <a:cubicBezTo>
                  <a:pt x="3735" y="21600"/>
                  <a:pt x="3898" y="21600"/>
                  <a:pt x="4060" y="21600"/>
                </a:cubicBezTo>
                <a:cubicBezTo>
                  <a:pt x="17540" y="21600"/>
                  <a:pt x="17540" y="21600"/>
                  <a:pt x="17540" y="21600"/>
                </a:cubicBezTo>
                <a:cubicBezTo>
                  <a:pt x="17702" y="21600"/>
                  <a:pt x="17865" y="21600"/>
                  <a:pt x="17865" y="21436"/>
                </a:cubicBezTo>
                <a:cubicBezTo>
                  <a:pt x="18027" y="21273"/>
                  <a:pt x="18027" y="21273"/>
                  <a:pt x="18027" y="21109"/>
                </a:cubicBezTo>
                <a:lnTo>
                  <a:pt x="16403" y="16691"/>
                </a:lnTo>
                <a:close/>
                <a:moveTo>
                  <a:pt x="4872" y="9164"/>
                </a:moveTo>
                <a:cubicBezTo>
                  <a:pt x="4872" y="10964"/>
                  <a:pt x="4872" y="10964"/>
                  <a:pt x="4872" y="10964"/>
                </a:cubicBezTo>
                <a:cubicBezTo>
                  <a:pt x="16565" y="10964"/>
                  <a:pt x="16565" y="10964"/>
                  <a:pt x="16565" y="10964"/>
                </a:cubicBezTo>
                <a:cubicBezTo>
                  <a:pt x="16565" y="9164"/>
                  <a:pt x="16565" y="9164"/>
                  <a:pt x="16565" y="9164"/>
                </a:cubicBezTo>
                <a:cubicBezTo>
                  <a:pt x="16565" y="9164"/>
                  <a:pt x="15266" y="6545"/>
                  <a:pt x="15266" y="6545"/>
                </a:cubicBezTo>
                <a:cubicBezTo>
                  <a:pt x="6334" y="6545"/>
                  <a:pt x="6334" y="6545"/>
                  <a:pt x="6334" y="6545"/>
                </a:cubicBezTo>
                <a:cubicBezTo>
                  <a:pt x="6334" y="6545"/>
                  <a:pt x="4872" y="9164"/>
                  <a:pt x="4872" y="9164"/>
                </a:cubicBezTo>
                <a:close/>
                <a:moveTo>
                  <a:pt x="10719" y="8345"/>
                </a:moveTo>
                <a:cubicBezTo>
                  <a:pt x="11693" y="8345"/>
                  <a:pt x="12505" y="8673"/>
                  <a:pt x="12505" y="9164"/>
                </a:cubicBezTo>
                <a:cubicBezTo>
                  <a:pt x="12505" y="9655"/>
                  <a:pt x="11693" y="10145"/>
                  <a:pt x="10719" y="10145"/>
                </a:cubicBezTo>
                <a:cubicBezTo>
                  <a:pt x="9907" y="10145"/>
                  <a:pt x="9095" y="9655"/>
                  <a:pt x="9095" y="9164"/>
                </a:cubicBezTo>
                <a:cubicBezTo>
                  <a:pt x="9095" y="8673"/>
                  <a:pt x="9907" y="8345"/>
                  <a:pt x="10719" y="8345"/>
                </a:cubicBezTo>
                <a:close/>
                <a:moveTo>
                  <a:pt x="19326" y="6545"/>
                </a:moveTo>
                <a:cubicBezTo>
                  <a:pt x="16403" y="6545"/>
                  <a:pt x="16403" y="6545"/>
                  <a:pt x="16403" y="6545"/>
                </a:cubicBezTo>
                <a:cubicBezTo>
                  <a:pt x="17540" y="8836"/>
                  <a:pt x="17540" y="8836"/>
                  <a:pt x="17540" y="8836"/>
                </a:cubicBezTo>
                <a:cubicBezTo>
                  <a:pt x="17540" y="8836"/>
                  <a:pt x="17540" y="8836"/>
                  <a:pt x="17540" y="8836"/>
                </a:cubicBezTo>
                <a:cubicBezTo>
                  <a:pt x="17702" y="8836"/>
                  <a:pt x="17702" y="8836"/>
                  <a:pt x="17702" y="9000"/>
                </a:cubicBezTo>
                <a:cubicBezTo>
                  <a:pt x="17702" y="9000"/>
                  <a:pt x="17702" y="11455"/>
                  <a:pt x="17702" y="11455"/>
                </a:cubicBezTo>
                <a:cubicBezTo>
                  <a:pt x="17702" y="11782"/>
                  <a:pt x="17540" y="11945"/>
                  <a:pt x="17215" y="11945"/>
                </a:cubicBezTo>
                <a:cubicBezTo>
                  <a:pt x="4385" y="11945"/>
                  <a:pt x="4385" y="11945"/>
                  <a:pt x="4385" y="11945"/>
                </a:cubicBezTo>
                <a:cubicBezTo>
                  <a:pt x="4060" y="11945"/>
                  <a:pt x="3898" y="11782"/>
                  <a:pt x="3898" y="11455"/>
                </a:cubicBezTo>
                <a:cubicBezTo>
                  <a:pt x="3898" y="11455"/>
                  <a:pt x="3898" y="9164"/>
                  <a:pt x="3898" y="9000"/>
                </a:cubicBezTo>
                <a:cubicBezTo>
                  <a:pt x="3898" y="8836"/>
                  <a:pt x="3898" y="8836"/>
                  <a:pt x="4060" y="8836"/>
                </a:cubicBezTo>
                <a:cubicBezTo>
                  <a:pt x="5197" y="6545"/>
                  <a:pt x="5197" y="6545"/>
                  <a:pt x="5197" y="6545"/>
                </a:cubicBezTo>
                <a:cubicBezTo>
                  <a:pt x="2274" y="6545"/>
                  <a:pt x="2274" y="6545"/>
                  <a:pt x="2274" y="6545"/>
                </a:cubicBezTo>
                <a:cubicBezTo>
                  <a:pt x="974" y="6545"/>
                  <a:pt x="0" y="7691"/>
                  <a:pt x="0" y="8836"/>
                </a:cubicBezTo>
                <a:cubicBezTo>
                  <a:pt x="0" y="16527"/>
                  <a:pt x="0" y="16527"/>
                  <a:pt x="0" y="16527"/>
                </a:cubicBezTo>
                <a:cubicBezTo>
                  <a:pt x="0" y="17836"/>
                  <a:pt x="974" y="18818"/>
                  <a:pt x="2274" y="18818"/>
                </a:cubicBezTo>
                <a:cubicBezTo>
                  <a:pt x="3086" y="18818"/>
                  <a:pt x="3086" y="18818"/>
                  <a:pt x="3086" y="18818"/>
                </a:cubicBezTo>
                <a:cubicBezTo>
                  <a:pt x="4060" y="16200"/>
                  <a:pt x="4060" y="16200"/>
                  <a:pt x="4060" y="16200"/>
                </a:cubicBezTo>
                <a:cubicBezTo>
                  <a:pt x="4223" y="15545"/>
                  <a:pt x="5035" y="15055"/>
                  <a:pt x="5684" y="15055"/>
                </a:cubicBezTo>
                <a:cubicBezTo>
                  <a:pt x="15916" y="15055"/>
                  <a:pt x="15916" y="15055"/>
                  <a:pt x="15916" y="15055"/>
                </a:cubicBezTo>
                <a:cubicBezTo>
                  <a:pt x="16565" y="15055"/>
                  <a:pt x="17377" y="15545"/>
                  <a:pt x="17540" y="16200"/>
                </a:cubicBezTo>
                <a:cubicBezTo>
                  <a:pt x="18514" y="18818"/>
                  <a:pt x="18514" y="18818"/>
                  <a:pt x="18514" y="18818"/>
                </a:cubicBezTo>
                <a:cubicBezTo>
                  <a:pt x="19326" y="18818"/>
                  <a:pt x="19326" y="18818"/>
                  <a:pt x="19326" y="18818"/>
                </a:cubicBezTo>
                <a:cubicBezTo>
                  <a:pt x="20626" y="18818"/>
                  <a:pt x="21600" y="17836"/>
                  <a:pt x="21600" y="16527"/>
                </a:cubicBezTo>
                <a:cubicBezTo>
                  <a:pt x="21600" y="8836"/>
                  <a:pt x="21600" y="8836"/>
                  <a:pt x="21600" y="8836"/>
                </a:cubicBezTo>
                <a:cubicBezTo>
                  <a:pt x="21600" y="7691"/>
                  <a:pt x="20626" y="6545"/>
                  <a:pt x="19326" y="6545"/>
                </a:cubicBezTo>
                <a:close/>
                <a:moveTo>
                  <a:pt x="19326" y="6545"/>
                </a:move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0" tIns="0" rIns="0" bIns="0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16" name="直角三角形 14"/>
          <p:cNvSpPr/>
          <p:nvPr/>
        </p:nvSpPr>
        <p:spPr>
          <a:xfrm flipH="1">
            <a:off x="6093379" y="1835334"/>
            <a:ext cx="317547" cy="434559"/>
          </a:xfrm>
          <a:prstGeom prst="rtTriangle">
            <a:avLst/>
          </a:prstGeom>
          <a:solidFill>
            <a:srgbClr val="305B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7"/>
          <p:cNvSpPr/>
          <p:nvPr/>
        </p:nvSpPr>
        <p:spPr>
          <a:xfrm rot="5400000">
            <a:off x="5556504" y="2685399"/>
            <a:ext cx="3759198" cy="2049176"/>
          </a:xfrm>
          <a:prstGeom prst="rect">
            <a:avLst/>
          </a:prstGeom>
          <a:solidFill>
            <a:srgbClr val="305B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直角三角形 15"/>
          <p:cNvSpPr/>
          <p:nvPr/>
        </p:nvSpPr>
        <p:spPr>
          <a:xfrm flipH="1" flipV="1">
            <a:off x="6101846" y="5132384"/>
            <a:ext cx="317547" cy="452260"/>
          </a:xfrm>
          <a:prstGeom prst="rtTriangle">
            <a:avLst/>
          </a:prstGeom>
          <a:solidFill>
            <a:srgbClr val="305B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直角三角形 16"/>
          <p:cNvSpPr/>
          <p:nvPr/>
        </p:nvSpPr>
        <p:spPr>
          <a:xfrm>
            <a:off x="8460693" y="1835334"/>
            <a:ext cx="317547" cy="434559"/>
          </a:xfrm>
          <a:prstGeom prst="rtTriangle">
            <a:avLst/>
          </a:prstGeom>
          <a:solidFill>
            <a:srgbClr val="305B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直角三角形 17"/>
          <p:cNvSpPr/>
          <p:nvPr/>
        </p:nvSpPr>
        <p:spPr>
          <a:xfrm flipV="1">
            <a:off x="8460693" y="5132382"/>
            <a:ext cx="317547" cy="452261"/>
          </a:xfrm>
          <a:prstGeom prst="rtTriangle">
            <a:avLst/>
          </a:prstGeom>
          <a:solidFill>
            <a:srgbClr val="305B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Freeform 28"/>
          <p:cNvSpPr/>
          <p:nvPr/>
        </p:nvSpPr>
        <p:spPr bwMode="auto">
          <a:xfrm>
            <a:off x="7159310" y="2733759"/>
            <a:ext cx="551198" cy="534733"/>
          </a:xfrm>
          <a:custGeom>
            <a:avLst/>
            <a:gdLst>
              <a:gd name="T0" fmla="*/ 417 w 21600"/>
              <a:gd name="T1" fmla="*/ 102 h 21600"/>
              <a:gd name="T2" fmla="*/ 384 w 21600"/>
              <a:gd name="T3" fmla="*/ 65 h 21600"/>
              <a:gd name="T4" fmla="*/ 316 w 21600"/>
              <a:gd name="T5" fmla="*/ 0 h 21600"/>
              <a:gd name="T6" fmla="*/ 283 w 21600"/>
              <a:gd name="T7" fmla="*/ 33 h 21600"/>
              <a:gd name="T8" fmla="*/ 149 w 21600"/>
              <a:gd name="T9" fmla="*/ 102 h 21600"/>
              <a:gd name="T10" fmla="*/ 0 w 21600"/>
              <a:gd name="T11" fmla="*/ 465 h 21600"/>
              <a:gd name="T12" fmla="*/ 182 w 21600"/>
              <a:gd name="T13" fmla="*/ 265 h 21600"/>
              <a:gd name="T14" fmla="*/ 182 w 21600"/>
              <a:gd name="T15" fmla="*/ 265 h 21600"/>
              <a:gd name="T16" fmla="*/ 197 w 21600"/>
              <a:gd name="T17" fmla="*/ 181 h 21600"/>
              <a:gd name="T18" fmla="*/ 302 w 21600"/>
              <a:gd name="T19" fmla="*/ 181 h 21600"/>
              <a:gd name="T20" fmla="*/ 302 w 21600"/>
              <a:gd name="T21" fmla="*/ 283 h 21600"/>
              <a:gd name="T22" fmla="*/ 216 w 21600"/>
              <a:gd name="T23" fmla="*/ 297 h 21600"/>
              <a:gd name="T24" fmla="*/ 216 w 21600"/>
              <a:gd name="T25" fmla="*/ 297 h 21600"/>
              <a:gd name="T26" fmla="*/ 10 w 21600"/>
              <a:gd name="T27" fmla="*/ 474 h 21600"/>
              <a:gd name="T28" fmla="*/ 384 w 21600"/>
              <a:gd name="T29" fmla="*/ 330 h 21600"/>
              <a:gd name="T30" fmla="*/ 451 w 21600"/>
              <a:gd name="T31" fmla="*/ 200 h 21600"/>
              <a:gd name="T32" fmla="*/ 489 w 21600"/>
              <a:gd name="T33" fmla="*/ 167 h 21600"/>
              <a:gd name="T34" fmla="*/ 417 w 21600"/>
              <a:gd name="T35" fmla="*/ 102 h 21600"/>
              <a:gd name="T36" fmla="*/ 417 w 21600"/>
              <a:gd name="T37" fmla="*/ 102 h 2160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1600" h="21600">
                <a:moveTo>
                  <a:pt x="18424" y="4659"/>
                </a:moveTo>
                <a:cubicBezTo>
                  <a:pt x="16941" y="2965"/>
                  <a:pt x="16941" y="2965"/>
                  <a:pt x="16941" y="2965"/>
                </a:cubicBezTo>
                <a:cubicBezTo>
                  <a:pt x="13976" y="0"/>
                  <a:pt x="13976" y="0"/>
                  <a:pt x="13976" y="0"/>
                </a:cubicBezTo>
                <a:cubicBezTo>
                  <a:pt x="13976" y="0"/>
                  <a:pt x="13976" y="0"/>
                  <a:pt x="12494" y="1482"/>
                </a:cubicBezTo>
                <a:cubicBezTo>
                  <a:pt x="11012" y="2965"/>
                  <a:pt x="6565" y="4659"/>
                  <a:pt x="6565" y="4659"/>
                </a:cubicBezTo>
                <a:cubicBezTo>
                  <a:pt x="0" y="21176"/>
                  <a:pt x="0" y="21176"/>
                  <a:pt x="0" y="21176"/>
                </a:cubicBezTo>
                <a:cubicBezTo>
                  <a:pt x="8047" y="12071"/>
                  <a:pt x="8047" y="12071"/>
                  <a:pt x="8047" y="12071"/>
                </a:cubicBezTo>
                <a:cubicBezTo>
                  <a:pt x="7624" y="10800"/>
                  <a:pt x="7835" y="9318"/>
                  <a:pt x="8682" y="8259"/>
                </a:cubicBezTo>
                <a:cubicBezTo>
                  <a:pt x="9953" y="6988"/>
                  <a:pt x="12071" y="6988"/>
                  <a:pt x="13341" y="8259"/>
                </a:cubicBezTo>
                <a:cubicBezTo>
                  <a:pt x="14400" y="9529"/>
                  <a:pt x="14400" y="11647"/>
                  <a:pt x="13341" y="12918"/>
                </a:cubicBezTo>
                <a:cubicBezTo>
                  <a:pt x="12282" y="13765"/>
                  <a:pt x="10800" y="13976"/>
                  <a:pt x="9529" y="13553"/>
                </a:cubicBezTo>
                <a:cubicBezTo>
                  <a:pt x="424" y="21600"/>
                  <a:pt x="424" y="21600"/>
                  <a:pt x="424" y="21600"/>
                </a:cubicBezTo>
                <a:cubicBezTo>
                  <a:pt x="16941" y="15035"/>
                  <a:pt x="16941" y="15035"/>
                  <a:pt x="16941" y="15035"/>
                </a:cubicBezTo>
                <a:cubicBezTo>
                  <a:pt x="16941" y="15035"/>
                  <a:pt x="18424" y="10588"/>
                  <a:pt x="19906" y="9106"/>
                </a:cubicBezTo>
                <a:cubicBezTo>
                  <a:pt x="21600" y="7624"/>
                  <a:pt x="21600" y="7624"/>
                  <a:pt x="21600" y="7624"/>
                </a:cubicBezTo>
                <a:lnTo>
                  <a:pt x="18424" y="4659"/>
                </a:lnTo>
                <a:close/>
                <a:moveTo>
                  <a:pt x="18424" y="4659"/>
                </a:move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0" tIns="0" rIns="0" bIns="0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61" name="Freeform 30"/>
          <p:cNvSpPr/>
          <p:nvPr/>
        </p:nvSpPr>
        <p:spPr bwMode="auto">
          <a:xfrm>
            <a:off x="7553827" y="2671764"/>
            <a:ext cx="220930" cy="214166"/>
          </a:xfrm>
          <a:custGeom>
            <a:avLst/>
            <a:gdLst>
              <a:gd name="T0" fmla="*/ 24 w 21600"/>
              <a:gd name="T1" fmla="*/ 0 h 21600"/>
              <a:gd name="T2" fmla="*/ 196 w 21600"/>
              <a:gd name="T3" fmla="*/ 167 h 21600"/>
              <a:gd name="T4" fmla="*/ 172 w 21600"/>
              <a:gd name="T5" fmla="*/ 190 h 21600"/>
              <a:gd name="T6" fmla="*/ 0 w 21600"/>
              <a:gd name="T7" fmla="*/ 23 h 21600"/>
              <a:gd name="T8" fmla="*/ 24 w 21600"/>
              <a:gd name="T9" fmla="*/ 0 h 21600"/>
              <a:gd name="T10" fmla="*/ 24 w 21600"/>
              <a:gd name="T11" fmla="*/ 0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2667" y="0"/>
                </a:moveTo>
                <a:lnTo>
                  <a:pt x="21600" y="18933"/>
                </a:lnTo>
                <a:lnTo>
                  <a:pt x="18933" y="21600"/>
                </a:lnTo>
                <a:lnTo>
                  <a:pt x="0" y="2667"/>
                </a:lnTo>
                <a:lnTo>
                  <a:pt x="2667" y="0"/>
                </a:lnTo>
                <a:close/>
                <a:moveTo>
                  <a:pt x="2667" y="0"/>
                </a:move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0" tIns="0" rIns="0" bIns="0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25" name="直角三角形 14"/>
          <p:cNvSpPr/>
          <p:nvPr/>
        </p:nvSpPr>
        <p:spPr>
          <a:xfrm flipH="1">
            <a:off x="8926872" y="1835333"/>
            <a:ext cx="317547" cy="434559"/>
          </a:xfrm>
          <a:prstGeom prst="rtTriangle">
            <a:avLst/>
          </a:prstGeom>
          <a:solidFill>
            <a:srgbClr val="4481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7"/>
          <p:cNvSpPr/>
          <p:nvPr/>
        </p:nvSpPr>
        <p:spPr>
          <a:xfrm rot="5400000">
            <a:off x="8389703" y="2685694"/>
            <a:ext cx="3759198" cy="2048585"/>
          </a:xfrm>
          <a:prstGeom prst="rect">
            <a:avLst/>
          </a:prstGeom>
          <a:solidFill>
            <a:srgbClr val="4481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直角三角形 15"/>
          <p:cNvSpPr/>
          <p:nvPr/>
        </p:nvSpPr>
        <p:spPr>
          <a:xfrm flipH="1" flipV="1">
            <a:off x="8935339" y="5132382"/>
            <a:ext cx="317547" cy="452263"/>
          </a:xfrm>
          <a:prstGeom prst="rtTriangle">
            <a:avLst/>
          </a:prstGeom>
          <a:solidFill>
            <a:srgbClr val="4481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直角三角形 16"/>
          <p:cNvSpPr/>
          <p:nvPr/>
        </p:nvSpPr>
        <p:spPr>
          <a:xfrm>
            <a:off x="11294186" y="1835333"/>
            <a:ext cx="317547" cy="434559"/>
          </a:xfrm>
          <a:prstGeom prst="rtTriangle">
            <a:avLst/>
          </a:prstGeom>
          <a:solidFill>
            <a:srgbClr val="4481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直角三角形 17"/>
          <p:cNvSpPr/>
          <p:nvPr/>
        </p:nvSpPr>
        <p:spPr>
          <a:xfrm flipV="1">
            <a:off x="11294186" y="5132382"/>
            <a:ext cx="317547" cy="452263"/>
          </a:xfrm>
          <a:prstGeom prst="rtTriangle">
            <a:avLst/>
          </a:prstGeom>
          <a:solidFill>
            <a:srgbClr val="4481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Shape 719"/>
          <p:cNvSpPr/>
          <p:nvPr/>
        </p:nvSpPr>
        <p:spPr>
          <a:xfrm>
            <a:off x="9970653" y="2759225"/>
            <a:ext cx="548178" cy="4714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2" h="21446" extrusionOk="0">
                <a:moveTo>
                  <a:pt x="9262" y="7207"/>
                </a:moveTo>
                <a:lnTo>
                  <a:pt x="14475" y="11108"/>
                </a:lnTo>
                <a:cubicBezTo>
                  <a:pt x="14915" y="11436"/>
                  <a:pt x="15500" y="11301"/>
                  <a:pt x="15796" y="10800"/>
                </a:cubicBezTo>
                <a:lnTo>
                  <a:pt x="21160" y="1771"/>
                </a:lnTo>
                <a:cubicBezTo>
                  <a:pt x="21464" y="1257"/>
                  <a:pt x="21354" y="555"/>
                  <a:pt x="20913" y="200"/>
                </a:cubicBezTo>
                <a:cubicBezTo>
                  <a:pt x="20472" y="-154"/>
                  <a:pt x="19869" y="-26"/>
                  <a:pt x="19564" y="487"/>
                </a:cubicBezTo>
                <a:lnTo>
                  <a:pt x="14734" y="8618"/>
                </a:lnTo>
                <a:lnTo>
                  <a:pt x="9490" y="4694"/>
                </a:lnTo>
                <a:cubicBezTo>
                  <a:pt x="9273" y="4532"/>
                  <a:pt x="9010" y="4478"/>
                  <a:pt x="8757" y="4541"/>
                </a:cubicBezTo>
                <a:cubicBezTo>
                  <a:pt x="8505" y="4607"/>
                  <a:pt x="8285" y="4785"/>
                  <a:pt x="8147" y="5039"/>
                </a:cubicBezTo>
                <a:lnTo>
                  <a:pt x="152" y="19712"/>
                </a:lnTo>
                <a:cubicBezTo>
                  <a:pt x="-136" y="20237"/>
                  <a:pt x="-2" y="20936"/>
                  <a:pt x="450" y="21269"/>
                </a:cubicBezTo>
                <a:cubicBezTo>
                  <a:pt x="611" y="21389"/>
                  <a:pt x="791" y="21446"/>
                  <a:pt x="969" y="21446"/>
                </a:cubicBezTo>
                <a:cubicBezTo>
                  <a:pt x="1290" y="21446"/>
                  <a:pt x="1604" y="21260"/>
                  <a:pt x="1788" y="20921"/>
                </a:cubicBezTo>
                <a:cubicBezTo>
                  <a:pt x="1788" y="20921"/>
                  <a:pt x="9262" y="7207"/>
                  <a:pt x="9262" y="7207"/>
                </a:cubicBezTo>
                <a:close/>
                <a:moveTo>
                  <a:pt x="19712" y="12707"/>
                </a:moveTo>
                <a:lnTo>
                  <a:pt x="14952" y="17715"/>
                </a:lnTo>
                <a:lnTo>
                  <a:pt x="9355" y="12653"/>
                </a:lnTo>
                <a:cubicBezTo>
                  <a:pt x="9249" y="12556"/>
                  <a:pt x="9125" y="12487"/>
                  <a:pt x="8994" y="12450"/>
                </a:cubicBezTo>
                <a:lnTo>
                  <a:pt x="8249" y="12234"/>
                </a:lnTo>
                <a:lnTo>
                  <a:pt x="7154" y="14242"/>
                </a:lnTo>
                <a:lnTo>
                  <a:pt x="8327" y="14582"/>
                </a:lnTo>
                <a:lnTo>
                  <a:pt x="14404" y="20078"/>
                </a:lnTo>
                <a:cubicBezTo>
                  <a:pt x="14580" y="20237"/>
                  <a:pt x="14789" y="20317"/>
                  <a:pt x="14999" y="20317"/>
                </a:cubicBezTo>
                <a:cubicBezTo>
                  <a:pt x="15232" y="20317"/>
                  <a:pt x="15466" y="20218"/>
                  <a:pt x="15650" y="20026"/>
                </a:cubicBezTo>
                <a:lnTo>
                  <a:pt x="21012" y="14382"/>
                </a:lnTo>
                <a:cubicBezTo>
                  <a:pt x="21410" y="13963"/>
                  <a:pt x="21441" y="13250"/>
                  <a:pt x="21081" y="12788"/>
                </a:cubicBezTo>
                <a:cubicBezTo>
                  <a:pt x="20722" y="12325"/>
                  <a:pt x="20109" y="12289"/>
                  <a:pt x="19712" y="12707"/>
                </a:cubicBezTo>
                <a:close/>
                <a:moveTo>
                  <a:pt x="735" y="12382"/>
                </a:moveTo>
                <a:lnTo>
                  <a:pt x="2190" y="12804"/>
                </a:lnTo>
                <a:lnTo>
                  <a:pt x="3284" y="10795"/>
                </a:lnTo>
                <a:lnTo>
                  <a:pt x="1204" y="10192"/>
                </a:lnTo>
                <a:cubicBezTo>
                  <a:pt x="683" y="10040"/>
                  <a:pt x="158" y="10410"/>
                  <a:pt x="28" y="11015"/>
                </a:cubicBezTo>
                <a:cubicBezTo>
                  <a:pt x="-100" y="11620"/>
                  <a:pt x="216" y="12231"/>
                  <a:pt x="735" y="12382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 algn="l"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</a:p>
        </p:txBody>
      </p:sp>
      <p:sp>
        <p:nvSpPr>
          <p:cNvPr id="47" name="TextBox 21"/>
          <p:cNvSpPr txBox="1"/>
          <p:nvPr/>
        </p:nvSpPr>
        <p:spPr>
          <a:xfrm>
            <a:off x="1197658" y="3752599"/>
            <a:ext cx="123110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/>
            <a:r>
              <a:rPr lang="zh-CN" altLang="en-US" sz="1600" b="1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dirty="0">
              <a:solidFill>
                <a:prstClr val="white">
                  <a:lumMod val="95000"/>
                </a:prstClr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48" name="Text Placeholder 1"/>
          <p:cNvSpPr txBox="1"/>
          <p:nvPr/>
        </p:nvSpPr>
        <p:spPr>
          <a:xfrm>
            <a:off x="833213" y="4299918"/>
            <a:ext cx="1824147" cy="521756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bg1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bg1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51" name="TextBox 21"/>
          <p:cNvSpPr txBox="1"/>
          <p:nvPr/>
        </p:nvSpPr>
        <p:spPr>
          <a:xfrm>
            <a:off x="4004917" y="3752599"/>
            <a:ext cx="123110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/>
            <a:r>
              <a:rPr lang="zh-CN" altLang="en-US" sz="1600" b="1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dirty="0">
              <a:solidFill>
                <a:prstClr val="white">
                  <a:lumMod val="95000"/>
                </a:prstClr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52" name="Text Placeholder 1"/>
          <p:cNvSpPr txBox="1"/>
          <p:nvPr/>
        </p:nvSpPr>
        <p:spPr>
          <a:xfrm>
            <a:off x="3640472" y="4299918"/>
            <a:ext cx="1824147" cy="521756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bg1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bg1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54" name="TextBox 21"/>
          <p:cNvSpPr txBox="1"/>
          <p:nvPr/>
        </p:nvSpPr>
        <p:spPr>
          <a:xfrm>
            <a:off x="6886902" y="3752599"/>
            <a:ext cx="123110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/>
            <a:r>
              <a:rPr lang="zh-CN" altLang="en-US" sz="1600" b="1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dirty="0">
              <a:solidFill>
                <a:prstClr val="white">
                  <a:lumMod val="95000"/>
                </a:prstClr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55" name="Text Placeholder 1"/>
          <p:cNvSpPr txBox="1"/>
          <p:nvPr/>
        </p:nvSpPr>
        <p:spPr>
          <a:xfrm>
            <a:off x="6522457" y="4299918"/>
            <a:ext cx="1824147" cy="521756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bg1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bg1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63" name="TextBox 21"/>
          <p:cNvSpPr txBox="1"/>
          <p:nvPr/>
        </p:nvSpPr>
        <p:spPr>
          <a:xfrm>
            <a:off x="9720985" y="3752599"/>
            <a:ext cx="123110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/>
            <a:r>
              <a:rPr lang="zh-CN" altLang="en-US" sz="1600" b="1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dirty="0">
              <a:solidFill>
                <a:prstClr val="white">
                  <a:lumMod val="95000"/>
                </a:prstClr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7" name="Text Placeholder 1"/>
          <p:cNvSpPr txBox="1"/>
          <p:nvPr/>
        </p:nvSpPr>
        <p:spPr>
          <a:xfrm>
            <a:off x="9356540" y="4299918"/>
            <a:ext cx="1824147" cy="521756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bg1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bg1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40" name="Text Placeholder 2"/>
          <p:cNvSpPr txBox="1"/>
          <p:nvPr/>
        </p:nvSpPr>
        <p:spPr>
          <a:xfrm>
            <a:off x="720011" y="176631"/>
            <a:ext cx="2878940" cy="51433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en-US" altLang="zh-CN" sz="2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6231635" y="3429000"/>
            <a:ext cx="5843016" cy="76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24440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由衷感谢您的聆听</a:t>
            </a:r>
            <a:endParaRPr lang="zh-CN" altLang="en-US" sz="4400" b="1" dirty="0">
              <a:solidFill>
                <a:srgbClr val="244401"/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005827" y="3090446"/>
            <a:ext cx="42946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24440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 TEMPLATE</a:t>
            </a:r>
            <a:endParaRPr lang="zh-CN" altLang="en-US" sz="1600" dirty="0">
              <a:solidFill>
                <a:srgbClr val="24440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567314" y="4250763"/>
            <a:ext cx="5171657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点击此出编辑文本内容，以表达您的项目详细资料，建议您在展示时采用微软雅黑字体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933180" y="2074783"/>
            <a:ext cx="24399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>
                <a:solidFill>
                  <a:srgbClr val="24440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sz="6000" dirty="0">
              <a:solidFill>
                <a:srgbClr val="24440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MH" val="20160701172605"/>
  <p:tag name="MH_LIBRARY" val="GRAPHIC"/>
  <p:tag name="MH_TYPE" val="Other"/>
  <p:tag name="MH_ORDER" val="1"/>
</p:tagLst>
</file>

<file path=ppt/tags/tag2.xml><?xml version="1.0" encoding="utf-8"?>
<p:tagLst xmlns:p="http://schemas.openxmlformats.org/presentationml/2006/main">
  <p:tag name="MH" val="20160701172605"/>
  <p:tag name="MH_LIBRARY" val="GRAPHIC"/>
  <p:tag name="MH_TYPE" val="Other"/>
  <p:tag name="MH_ORDER" val="2"/>
</p:tagLst>
</file>

<file path=ppt/tags/tag3.xml><?xml version="1.0" encoding="utf-8"?>
<p:tagLst xmlns:p="http://schemas.openxmlformats.org/presentationml/2006/main">
  <p:tag name="MH" val="20160701172605"/>
  <p:tag name="MH_LIBRARY" val="GRAPHIC"/>
  <p:tag name="MH_TYPE" val="SubTitle"/>
  <p:tag name="MH_ORDER" val="2"/>
</p:tagLst>
</file>

<file path=ppt/tags/tag4.xml><?xml version="1.0" encoding="utf-8"?>
<p:tagLst xmlns:p="http://schemas.openxmlformats.org/presentationml/2006/main">
  <p:tag name="MH" val="20160701172605"/>
  <p:tag name="MH_LIBRARY" val="GRAPHIC"/>
  <p:tag name="MH_TYPE" val="SubTitle"/>
  <p:tag name="MH_ORDER" val="3"/>
</p:tagLst>
</file>

<file path=ppt/tags/tag5.xml><?xml version="1.0" encoding="utf-8"?>
<p:tagLst xmlns:p="http://schemas.openxmlformats.org/presentationml/2006/main">
  <p:tag name="MH" val="20160701172605"/>
  <p:tag name="MH_LIBRARY" val="GRAPHIC"/>
  <p:tag name="MH_TYPE" val="Other"/>
  <p:tag name="MH_ORDER" val="3"/>
</p:tagLst>
</file>

<file path=ppt/tags/tag6.xml><?xml version="1.0" encoding="utf-8"?>
<p:tagLst xmlns:p="http://schemas.openxmlformats.org/presentationml/2006/main">
  <p:tag name="MH" val="20160701172605"/>
  <p:tag name="MH_LIBRARY" val="GRAPHIC"/>
  <p:tag name="MH_TYPE" val="Other"/>
  <p:tag name="MH_ORDER" val="4"/>
</p:tagLst>
</file>

<file path=ppt/tags/tag7.xml><?xml version="1.0" encoding="utf-8"?>
<p:tagLst xmlns:p="http://schemas.openxmlformats.org/presentationml/2006/main">
  <p:tag name="MH" val="20160701172605"/>
  <p:tag name="MH_LIBRARY" val="GRAPHIC"/>
  <p:tag name="MH_TYPE" val="Other"/>
  <p:tag name="MH_ORDER" val="5"/>
</p:tagLst>
</file>

<file path=ppt/tags/tag8.xml><?xml version="1.0" encoding="utf-8"?>
<p:tagLst xmlns:p="http://schemas.openxmlformats.org/presentationml/2006/main">
  <p:tag name="MH" val="20160701172605"/>
  <p:tag name="MH_LIBRARY" val="GRAPHIC"/>
  <p:tag name="MH_TYPE" val="SubTitle"/>
  <p:tag name="MH_ORDER" val="1"/>
</p:tagLst>
</file>

<file path=ppt/tags/tag9.xml><?xml version="1.0" encoding="utf-8"?>
<p:tagLst xmlns:p="http://schemas.openxmlformats.org/presentationml/2006/main">
  <p:tag name="MH" val="20160701172605"/>
  <p:tag name="MH_LIBRARY" val="GRAPHIC"/>
  <p:tag name="MH_TYPE" val="Other"/>
  <p:tag name="MH_ORDER" val="6"/>
</p:tagLst>
</file>

<file path=ppt/tags/tag10.xml><?xml version="1.0" encoding="utf-8"?>
<p:tagLst xmlns:p="http://schemas.openxmlformats.org/presentationml/2006/main">
  <p:tag name="MH" val="20160701172605"/>
  <p:tag name="MH_LIBRARY" val="GRAPHIC"/>
  <p:tag name="MH_TYPE" val="Other"/>
  <p:tag name="MH_ORDER" val="7"/>
</p:tagLst>
</file>

<file path=ppt/tags/tag11.xml><?xml version="1.0" encoding="utf-8"?>
<p:tagLst xmlns:p="http://schemas.openxmlformats.org/presentationml/2006/main">
  <p:tag name="MH" val="20160701172605"/>
  <p:tag name="MH_LIBRARY" val="GRAPHIC"/>
  <p:tag name="MH_TYPE" val="Other"/>
  <p:tag name="MH_ORDER" val="8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3726</Words>
  <Application>WPS 演示</Application>
  <PresentationFormat>宽屏</PresentationFormat>
  <Paragraphs>437</Paragraphs>
  <Slides>24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3" baseType="lpstr">
      <vt:lpstr>Arial</vt:lpstr>
      <vt:lpstr>宋体</vt:lpstr>
      <vt:lpstr>Wingdings</vt:lpstr>
      <vt:lpstr>华文仿宋</vt:lpstr>
      <vt:lpstr>微软雅黑</vt:lpstr>
      <vt:lpstr>Bebas Neue</vt:lpstr>
      <vt:lpstr>Adobe Arabic</vt:lpstr>
      <vt:lpstr>Calibri</vt:lpstr>
      <vt:lpstr>Helvetica</vt:lpstr>
      <vt:lpstr>Arial Unicode MS</vt:lpstr>
      <vt:lpstr>等线 Light</vt:lpstr>
      <vt:lpstr>等线</vt:lpstr>
      <vt:lpstr>Calibri</vt:lpstr>
      <vt:lpstr>Fira Sans Medium Italic</vt:lpstr>
      <vt:lpstr>Aller Light</vt:lpstr>
      <vt:lpstr>Helvetica Light</vt:lpstr>
      <vt:lpstr>Kontrapunkt Bob Bold</vt:lpstr>
      <vt:lpstr>Segoe Print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yun814</dc:creator>
  <cp:lastModifiedBy>拉普耶鲁</cp:lastModifiedBy>
  <cp:revision>14</cp:revision>
  <dcterms:created xsi:type="dcterms:W3CDTF">2017-03-01T07:23:00Z</dcterms:created>
  <dcterms:modified xsi:type="dcterms:W3CDTF">2018-02-24T06:31:44Z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