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80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98"/>
    <a:srgbClr val="ECE54F"/>
    <a:srgbClr val="59A1C6"/>
    <a:srgbClr val="5DA156"/>
    <a:srgbClr val="EECF33"/>
    <a:srgbClr val="E5AC3C"/>
    <a:srgbClr val="D5393C"/>
    <a:srgbClr val="1D6766"/>
    <a:srgbClr val="F5BB7B"/>
    <a:srgbClr val="614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0" autoAdjust="0"/>
  </p:normalViewPr>
  <p:slideViewPr>
    <p:cSldViewPr>
      <p:cViewPr varScale="1">
        <p:scale>
          <a:sx n="115" d="100"/>
          <a:sy n="115" d="100"/>
        </p:scale>
        <p:origin x="282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C7C30-895B-4974-8A60-19541C82F6B3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1CD97-E9EA-4E82-9539-BE60926ECB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63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5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6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894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8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041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80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41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6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27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71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06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01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44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82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60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-136525" y="0"/>
            <a:ext cx="1063625" cy="598488"/>
          </a:xfrm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/>
          <p:cNvSpPr>
            <a:spLocks noGrp="1" noRot="1" noChangeAspect="1" noChangeArrowhead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00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11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414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46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209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96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682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1726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540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469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548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100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993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900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79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95C8B01-B15C-4B92-AA4C-045722D7B210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15375-1834-4D70-942D-D7F5266664AE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1ABF6-4B95-4DD8-AC40-B3E0CB5EFD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49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38B8A-BE12-4304-AED8-A89266990776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13F13-6AAB-4EBA-97B4-D15C58B1E0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19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99A68-B57E-47FF-952D-39E17B9C667E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13487-2F9B-4030-910F-DA67E59DCA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1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5E7D5-56CC-477A-A7EB-C50805367881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EF47A-57D7-404C-9A84-CEF631845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5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DDAA5-6587-479F-A3A6-B60134616722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932E9-E2B4-4173-80B9-B171514A74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59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CF2CE-39EC-433C-8B6F-F21EE6F7EA69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63933-06B8-4716-969D-088D27B213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9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9C17C-0AF9-444C-BB94-F37BED7348DE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95471-F64E-455E-BFB1-B9CEC6BF60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31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7DD35-D28C-438F-A492-154876009325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A447E-C1E6-4C73-A182-905916B829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04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1AA86-0BB4-458D-8779-A6BC5ABC4C76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13940-92B5-4188-A922-FAC076DBCB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13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E4CBD-1064-4260-B5BB-12F29B00D088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D3204-9C27-4772-9547-511F339B7D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9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A71BF-933F-4F27-A817-A6BAEB031449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1B8BA-F6D6-4EF7-9344-01E2FED9BA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77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50A86-CA9E-46F6-B3A2-4481A8696540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3C3D8-761E-488A-B4F5-65BC2510E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7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1678F-C6DE-48B3-BCC2-D0E398061D4B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6C307-0E17-4CBE-903F-7DB4272E77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6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957D9-C18E-49F2-8146-E0B1D203B0B4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5119A-0FF1-4E4F-BDF5-1EB6DE19D8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0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7E8E1-78CB-4EA2-AA74-6A5634F8F305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A6918-70ED-4FED-B45C-AA376312B8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2F2B0-0CB5-424D-9960-9A406CE42BE9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576E8-F44B-4F3C-BD58-5EE348D0B8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0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1184-1E00-470E-88DD-88B1BA8BD820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77C25-40BB-4749-8446-53E7005D32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7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70038-E06B-40D3-B4E2-85630B4D25C8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5FECB-06FC-4200-B138-DFA7416FE3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83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CA61E-1621-46A7-9234-F75D0595DFFA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2325F-E04C-499E-BD69-E415C20667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3FF2D-6E41-435D-9EE3-A832BE682682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59978-DC1A-423E-9FE5-12280FFB87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85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C9220-4D8C-43A3-85C6-B33A9719E26B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C291D-655F-45C4-85AF-3B8EB1EE99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50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19A43-19FF-4A90-B9B3-78DBABFBA6A2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38CC-6D95-4270-9C59-A27560EBB1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71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059B-5318-48EE-B15A-4A9CC8016B68}" type="datetime1">
              <a:rPr lang="zh-CN" altLang="en-US"/>
              <a:pPr>
                <a:defRPr/>
              </a:pPr>
              <a:t>2017/11/2</a:t>
            </a:fld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B2CFA-FD71-4B54-9F99-A0E2BDBFB6F2}" type="slidenum">
              <a:rPr lang="zh-CN" altLang="en-US"/>
              <a:pPr>
                <a:defRPr/>
              </a:pPr>
              <a:t>‹#›</a:t>
            </a:fld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8065" y="79609"/>
            <a:ext cx="1471641" cy="848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33962" y="503809"/>
            <a:ext cx="1110038" cy="739200"/>
          </a:xfrm>
          <a:prstGeom prst="rect">
            <a:avLst/>
          </a:prstGeom>
        </p:spPr>
      </p:pic>
      <p:sp>
        <p:nvSpPr>
          <p:cNvPr id="10" name="Freeform 5"/>
          <p:cNvSpPr>
            <a:spLocks/>
          </p:cNvSpPr>
          <p:nvPr userDrawn="1"/>
        </p:nvSpPr>
        <p:spPr bwMode="auto">
          <a:xfrm>
            <a:off x="-9525" y="4087261"/>
            <a:ext cx="9153525" cy="1167397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4763" y="3248025"/>
            <a:ext cx="9153526" cy="1895475"/>
            <a:chOff x="-6350" y="6061075"/>
            <a:chExt cx="12204701" cy="2527300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0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2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3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2AFB34-24F0-46BC-8CF3-19EDA712B463}" type="datetimeFigureOut">
              <a:rPr lang="zh-CN" altLang="en-US"/>
              <a:pPr>
                <a:defRPr/>
              </a:pPr>
              <a:t>2017/11/2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7A3C4D9-9D9E-4311-BD38-E3817514FA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8065" y="79609"/>
            <a:ext cx="1471641" cy="848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033962" y="503809"/>
            <a:ext cx="1110038" cy="739200"/>
          </a:xfrm>
          <a:prstGeom prst="rect">
            <a:avLst/>
          </a:prstGeom>
        </p:spPr>
      </p:pic>
      <p:sp>
        <p:nvSpPr>
          <p:cNvPr id="10" name="Freeform 5"/>
          <p:cNvSpPr>
            <a:spLocks/>
          </p:cNvSpPr>
          <p:nvPr userDrawn="1"/>
        </p:nvSpPr>
        <p:spPr bwMode="auto">
          <a:xfrm>
            <a:off x="-9525" y="4087261"/>
            <a:ext cx="9153525" cy="1167397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-4763" y="3248025"/>
            <a:ext cx="9153526" cy="1895475"/>
            <a:chOff x="-6350" y="6061075"/>
            <a:chExt cx="12204701" cy="2527300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0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2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3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8324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18065" y="79609"/>
            <a:ext cx="1471641" cy="848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033962" y="503809"/>
            <a:ext cx="1110038" cy="7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9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emf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0" Type="http://schemas.openxmlformats.org/officeDocument/2006/relationships/image" Target="../media/image8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5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jpe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5.jpe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0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emf"/><Relationship Id="rId5" Type="http://schemas.openxmlformats.org/officeDocument/2006/relationships/image" Target="../media/image23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1.emf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5.jpeg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5.emf"/><Relationship Id="rId5" Type="http://schemas.openxmlformats.org/officeDocument/2006/relationships/image" Target="../media/image34.jpe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8" name="图片 1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358" y="-60307"/>
            <a:ext cx="4832192" cy="3161663"/>
          </a:xfrm>
          <a:prstGeom prst="rect">
            <a:avLst/>
          </a:prstGeom>
        </p:spPr>
      </p:pic>
      <p:pic>
        <p:nvPicPr>
          <p:cNvPr id="159" name="图片 1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331" y="1371033"/>
            <a:ext cx="4259504" cy="40943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065" y="373178"/>
            <a:ext cx="1471641" cy="848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33962" y="797378"/>
            <a:ext cx="1110038" cy="739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7770" y="1536578"/>
            <a:ext cx="874575" cy="512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435" y="33011"/>
            <a:ext cx="7481886" cy="5694738"/>
          </a:xfrm>
          <a:prstGeom prst="rect">
            <a:avLst/>
          </a:prstGeom>
        </p:spPr>
      </p:pic>
      <p:sp>
        <p:nvSpPr>
          <p:cNvPr id="13" name="Freeform 5"/>
          <p:cNvSpPr>
            <a:spLocks/>
          </p:cNvSpPr>
          <p:nvPr/>
        </p:nvSpPr>
        <p:spPr bwMode="auto">
          <a:xfrm>
            <a:off x="-9525" y="3243943"/>
            <a:ext cx="9153525" cy="2592502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179785" y="3516074"/>
            <a:ext cx="8779669" cy="1741311"/>
          </a:xfrm>
          <a:custGeom>
            <a:avLst/>
            <a:gdLst>
              <a:gd name="T0" fmla="*/ 1878 w 1901"/>
              <a:gd name="T1" fmla="*/ 393 h 553"/>
              <a:gd name="T2" fmla="*/ 1851 w 1901"/>
              <a:gd name="T3" fmla="*/ 363 h 553"/>
              <a:gd name="T4" fmla="*/ 1834 w 1901"/>
              <a:gd name="T5" fmla="*/ 348 h 553"/>
              <a:gd name="T6" fmla="*/ 1801 w 1901"/>
              <a:gd name="T7" fmla="*/ 324 h 553"/>
              <a:gd name="T8" fmla="*/ 1762 w 1901"/>
              <a:gd name="T9" fmla="*/ 296 h 553"/>
              <a:gd name="T10" fmla="*/ 1709 w 1901"/>
              <a:gd name="T11" fmla="*/ 256 h 553"/>
              <a:gd name="T12" fmla="*/ 1709 w 1901"/>
              <a:gd name="T13" fmla="*/ 256 h 553"/>
              <a:gd name="T14" fmla="*/ 1671 w 1901"/>
              <a:gd name="T15" fmla="*/ 226 h 553"/>
              <a:gd name="T16" fmla="*/ 1639 w 1901"/>
              <a:gd name="T17" fmla="*/ 200 h 553"/>
              <a:gd name="T18" fmla="*/ 1620 w 1901"/>
              <a:gd name="T19" fmla="*/ 189 h 553"/>
              <a:gd name="T20" fmla="*/ 1583 w 1901"/>
              <a:gd name="T21" fmla="*/ 171 h 553"/>
              <a:gd name="T22" fmla="*/ 1539 w 1901"/>
              <a:gd name="T23" fmla="*/ 151 h 553"/>
              <a:gd name="T24" fmla="*/ 1480 w 1901"/>
              <a:gd name="T25" fmla="*/ 121 h 553"/>
              <a:gd name="T26" fmla="*/ 1480 w 1901"/>
              <a:gd name="T27" fmla="*/ 121 h 553"/>
              <a:gd name="T28" fmla="*/ 1437 w 1901"/>
              <a:gd name="T29" fmla="*/ 99 h 553"/>
              <a:gd name="T30" fmla="*/ 1401 w 1901"/>
              <a:gd name="T31" fmla="*/ 80 h 553"/>
              <a:gd name="T32" fmla="*/ 1380 w 1901"/>
              <a:gd name="T33" fmla="*/ 72 h 553"/>
              <a:gd name="T34" fmla="*/ 1340 w 1901"/>
              <a:gd name="T35" fmla="*/ 62 h 553"/>
              <a:gd name="T36" fmla="*/ 1293 w 1901"/>
              <a:gd name="T37" fmla="*/ 51 h 553"/>
              <a:gd name="T38" fmla="*/ 1229 w 1901"/>
              <a:gd name="T39" fmla="*/ 34 h 553"/>
              <a:gd name="T40" fmla="*/ 1229 w 1901"/>
              <a:gd name="T41" fmla="*/ 34 h 553"/>
              <a:gd name="T42" fmla="*/ 1183 w 1901"/>
              <a:gd name="T43" fmla="*/ 21 h 553"/>
              <a:gd name="T44" fmla="*/ 1143 w 1901"/>
              <a:gd name="T45" fmla="*/ 10 h 553"/>
              <a:gd name="T46" fmla="*/ 1121 w 1901"/>
              <a:gd name="T47" fmla="*/ 7 h 553"/>
              <a:gd name="T48" fmla="*/ 1080 w 1901"/>
              <a:gd name="T49" fmla="*/ 6 h 553"/>
              <a:gd name="T50" fmla="*/ 1015 w 1901"/>
              <a:gd name="T51" fmla="*/ 7 h 553"/>
              <a:gd name="T52" fmla="*/ 1006 w 1901"/>
              <a:gd name="T53" fmla="*/ 3 h 553"/>
              <a:gd name="T54" fmla="*/ 965 w 1901"/>
              <a:gd name="T55" fmla="*/ 1 h 553"/>
              <a:gd name="T56" fmla="*/ 943 w 1901"/>
              <a:gd name="T57" fmla="*/ 3 h 553"/>
              <a:gd name="T58" fmla="*/ 902 w 1901"/>
              <a:gd name="T59" fmla="*/ 9 h 553"/>
              <a:gd name="T60" fmla="*/ 855 w 1901"/>
              <a:gd name="T61" fmla="*/ 18 h 553"/>
              <a:gd name="T62" fmla="*/ 789 w 1901"/>
              <a:gd name="T63" fmla="*/ 28 h 553"/>
              <a:gd name="T64" fmla="*/ 789 w 1901"/>
              <a:gd name="T65" fmla="*/ 28 h 553"/>
              <a:gd name="T66" fmla="*/ 741 w 1901"/>
              <a:gd name="T67" fmla="*/ 33 h 553"/>
              <a:gd name="T68" fmla="*/ 700 w 1901"/>
              <a:gd name="T69" fmla="*/ 38 h 553"/>
              <a:gd name="T70" fmla="*/ 679 w 1901"/>
              <a:gd name="T71" fmla="*/ 43 h 553"/>
              <a:gd name="T72" fmla="*/ 640 w 1901"/>
              <a:gd name="T73" fmla="*/ 57 h 553"/>
              <a:gd name="T74" fmla="*/ 595 w 1901"/>
              <a:gd name="T75" fmla="*/ 75 h 553"/>
              <a:gd name="T76" fmla="*/ 533 w 1901"/>
              <a:gd name="T77" fmla="*/ 97 h 553"/>
              <a:gd name="T78" fmla="*/ 533 w 1901"/>
              <a:gd name="T79" fmla="*/ 97 h 553"/>
              <a:gd name="T80" fmla="*/ 487 w 1901"/>
              <a:gd name="T81" fmla="*/ 112 h 553"/>
              <a:gd name="T82" fmla="*/ 448 w 1901"/>
              <a:gd name="T83" fmla="*/ 126 h 553"/>
              <a:gd name="T84" fmla="*/ 428 w 1901"/>
              <a:gd name="T85" fmla="*/ 136 h 553"/>
              <a:gd name="T86" fmla="*/ 394 w 1901"/>
              <a:gd name="T87" fmla="*/ 158 h 553"/>
              <a:gd name="T88" fmla="*/ 355 w 1901"/>
              <a:gd name="T89" fmla="*/ 186 h 553"/>
              <a:gd name="T90" fmla="*/ 299 w 1901"/>
              <a:gd name="T91" fmla="*/ 222 h 553"/>
              <a:gd name="T92" fmla="*/ 299 w 1901"/>
              <a:gd name="T93" fmla="*/ 222 h 553"/>
              <a:gd name="T94" fmla="*/ 258 w 1901"/>
              <a:gd name="T95" fmla="*/ 248 h 553"/>
              <a:gd name="T96" fmla="*/ 224 w 1901"/>
              <a:gd name="T97" fmla="*/ 271 h 553"/>
              <a:gd name="T98" fmla="*/ 207 w 1901"/>
              <a:gd name="T99" fmla="*/ 285 h 553"/>
              <a:gd name="T100" fmla="*/ 180 w 1901"/>
              <a:gd name="T101" fmla="*/ 316 h 553"/>
              <a:gd name="T102" fmla="*/ 148 w 1901"/>
              <a:gd name="T103" fmla="*/ 352 h 553"/>
              <a:gd name="T104" fmla="*/ 104 w 1901"/>
              <a:gd name="T105" fmla="*/ 402 h 553"/>
              <a:gd name="T106" fmla="*/ 104 w 1901"/>
              <a:gd name="T107" fmla="*/ 402 h 553"/>
              <a:gd name="T108" fmla="*/ 72 w 1901"/>
              <a:gd name="T109" fmla="*/ 438 h 553"/>
              <a:gd name="T110" fmla="*/ 45 w 1901"/>
              <a:gd name="T111" fmla="*/ 469 h 553"/>
              <a:gd name="T112" fmla="*/ 33 w 1901"/>
              <a:gd name="T113" fmla="*/ 488 h 553"/>
              <a:gd name="T114" fmla="*/ 17 w 1901"/>
              <a:gd name="T115" fmla="*/ 53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01" h="553">
                <a:moveTo>
                  <a:pt x="1878" y="399"/>
                </a:moveTo>
                <a:cubicBezTo>
                  <a:pt x="1884" y="404"/>
                  <a:pt x="1889" y="409"/>
                  <a:pt x="1894" y="414"/>
                </a:cubicBezTo>
                <a:cubicBezTo>
                  <a:pt x="1896" y="416"/>
                  <a:pt x="1898" y="416"/>
                  <a:pt x="1899" y="414"/>
                </a:cubicBezTo>
                <a:cubicBezTo>
                  <a:pt x="1901" y="413"/>
                  <a:pt x="1901" y="410"/>
                  <a:pt x="1899" y="409"/>
                </a:cubicBezTo>
                <a:cubicBezTo>
                  <a:pt x="1894" y="404"/>
                  <a:pt x="1889" y="398"/>
                  <a:pt x="1883" y="393"/>
                </a:cubicBezTo>
                <a:cubicBezTo>
                  <a:pt x="1882" y="392"/>
                  <a:pt x="1880" y="392"/>
                  <a:pt x="1878" y="393"/>
                </a:cubicBezTo>
                <a:cubicBezTo>
                  <a:pt x="1877" y="395"/>
                  <a:pt x="1877" y="397"/>
                  <a:pt x="1878" y="399"/>
                </a:cubicBezTo>
                <a:close/>
                <a:moveTo>
                  <a:pt x="1846" y="368"/>
                </a:moveTo>
                <a:cubicBezTo>
                  <a:pt x="1851" y="373"/>
                  <a:pt x="1857" y="378"/>
                  <a:pt x="1862" y="383"/>
                </a:cubicBezTo>
                <a:cubicBezTo>
                  <a:pt x="1864" y="385"/>
                  <a:pt x="1866" y="385"/>
                  <a:pt x="1867" y="383"/>
                </a:cubicBezTo>
                <a:cubicBezTo>
                  <a:pt x="1869" y="382"/>
                  <a:pt x="1869" y="379"/>
                  <a:pt x="1867" y="378"/>
                </a:cubicBezTo>
                <a:cubicBezTo>
                  <a:pt x="1862" y="373"/>
                  <a:pt x="1856" y="368"/>
                  <a:pt x="1851" y="363"/>
                </a:cubicBezTo>
                <a:cubicBezTo>
                  <a:pt x="1849" y="361"/>
                  <a:pt x="1847" y="362"/>
                  <a:pt x="1846" y="363"/>
                </a:cubicBezTo>
                <a:cubicBezTo>
                  <a:pt x="1844" y="365"/>
                  <a:pt x="1844" y="367"/>
                  <a:pt x="1846" y="368"/>
                </a:cubicBezTo>
                <a:close/>
                <a:moveTo>
                  <a:pt x="1813" y="339"/>
                </a:moveTo>
                <a:cubicBezTo>
                  <a:pt x="1818" y="344"/>
                  <a:pt x="1824" y="349"/>
                  <a:pt x="1830" y="353"/>
                </a:cubicBezTo>
                <a:cubicBezTo>
                  <a:pt x="1831" y="355"/>
                  <a:pt x="1833" y="355"/>
                  <a:pt x="1835" y="353"/>
                </a:cubicBezTo>
                <a:cubicBezTo>
                  <a:pt x="1836" y="352"/>
                  <a:pt x="1836" y="349"/>
                  <a:pt x="1834" y="348"/>
                </a:cubicBezTo>
                <a:cubicBezTo>
                  <a:pt x="1829" y="343"/>
                  <a:pt x="1823" y="338"/>
                  <a:pt x="1818" y="333"/>
                </a:cubicBezTo>
                <a:cubicBezTo>
                  <a:pt x="1816" y="332"/>
                  <a:pt x="1814" y="332"/>
                  <a:pt x="1812" y="334"/>
                </a:cubicBezTo>
                <a:cubicBezTo>
                  <a:pt x="1811" y="335"/>
                  <a:pt x="1811" y="338"/>
                  <a:pt x="1813" y="339"/>
                </a:cubicBezTo>
                <a:close/>
                <a:moveTo>
                  <a:pt x="1779" y="310"/>
                </a:moveTo>
                <a:cubicBezTo>
                  <a:pt x="1785" y="315"/>
                  <a:pt x="1790" y="320"/>
                  <a:pt x="1796" y="324"/>
                </a:cubicBezTo>
                <a:cubicBezTo>
                  <a:pt x="1798" y="326"/>
                  <a:pt x="1800" y="326"/>
                  <a:pt x="1801" y="324"/>
                </a:cubicBezTo>
                <a:cubicBezTo>
                  <a:pt x="1802" y="322"/>
                  <a:pt x="1802" y="320"/>
                  <a:pt x="1801" y="319"/>
                </a:cubicBezTo>
                <a:cubicBezTo>
                  <a:pt x="1795" y="314"/>
                  <a:pt x="1789" y="309"/>
                  <a:pt x="1784" y="305"/>
                </a:cubicBezTo>
                <a:cubicBezTo>
                  <a:pt x="1782" y="303"/>
                  <a:pt x="1780" y="304"/>
                  <a:pt x="1778" y="305"/>
                </a:cubicBezTo>
                <a:cubicBezTo>
                  <a:pt x="1777" y="307"/>
                  <a:pt x="1777" y="309"/>
                  <a:pt x="1779" y="310"/>
                </a:cubicBezTo>
                <a:close/>
                <a:moveTo>
                  <a:pt x="1744" y="283"/>
                </a:moveTo>
                <a:cubicBezTo>
                  <a:pt x="1750" y="287"/>
                  <a:pt x="1756" y="292"/>
                  <a:pt x="1762" y="296"/>
                </a:cubicBezTo>
                <a:cubicBezTo>
                  <a:pt x="1763" y="298"/>
                  <a:pt x="1766" y="297"/>
                  <a:pt x="1767" y="296"/>
                </a:cubicBezTo>
                <a:cubicBezTo>
                  <a:pt x="1768" y="294"/>
                  <a:pt x="1768" y="292"/>
                  <a:pt x="1766" y="291"/>
                </a:cubicBezTo>
                <a:cubicBezTo>
                  <a:pt x="1760" y="286"/>
                  <a:pt x="1754" y="281"/>
                  <a:pt x="1749" y="277"/>
                </a:cubicBezTo>
                <a:cubicBezTo>
                  <a:pt x="1747" y="276"/>
                  <a:pt x="1745" y="276"/>
                  <a:pt x="1743" y="278"/>
                </a:cubicBezTo>
                <a:cubicBezTo>
                  <a:pt x="1742" y="279"/>
                  <a:pt x="1742" y="282"/>
                  <a:pt x="1744" y="283"/>
                </a:cubicBezTo>
                <a:close/>
                <a:moveTo>
                  <a:pt x="1709" y="256"/>
                </a:moveTo>
                <a:cubicBezTo>
                  <a:pt x="1715" y="261"/>
                  <a:pt x="1720" y="265"/>
                  <a:pt x="1726" y="269"/>
                </a:cubicBezTo>
                <a:cubicBezTo>
                  <a:pt x="1728" y="271"/>
                  <a:pt x="1730" y="270"/>
                  <a:pt x="1732" y="269"/>
                </a:cubicBezTo>
                <a:cubicBezTo>
                  <a:pt x="1733" y="267"/>
                  <a:pt x="1733" y="265"/>
                  <a:pt x="1731" y="263"/>
                </a:cubicBezTo>
                <a:cubicBezTo>
                  <a:pt x="1725" y="259"/>
                  <a:pt x="1719" y="255"/>
                  <a:pt x="1713" y="250"/>
                </a:cubicBezTo>
                <a:cubicBezTo>
                  <a:pt x="1711" y="249"/>
                  <a:pt x="1709" y="249"/>
                  <a:pt x="1708" y="251"/>
                </a:cubicBezTo>
                <a:cubicBezTo>
                  <a:pt x="1707" y="253"/>
                  <a:pt x="1707" y="255"/>
                  <a:pt x="1709" y="256"/>
                </a:cubicBezTo>
                <a:close/>
                <a:moveTo>
                  <a:pt x="1672" y="231"/>
                </a:moveTo>
                <a:cubicBezTo>
                  <a:pt x="1678" y="235"/>
                  <a:pt x="1684" y="239"/>
                  <a:pt x="1690" y="243"/>
                </a:cubicBezTo>
                <a:cubicBezTo>
                  <a:pt x="1692" y="245"/>
                  <a:pt x="1694" y="244"/>
                  <a:pt x="1696" y="243"/>
                </a:cubicBezTo>
                <a:cubicBezTo>
                  <a:pt x="1697" y="241"/>
                  <a:pt x="1696" y="239"/>
                  <a:pt x="1695" y="237"/>
                </a:cubicBezTo>
                <a:cubicBezTo>
                  <a:pt x="1689" y="233"/>
                  <a:pt x="1682" y="229"/>
                  <a:pt x="1676" y="225"/>
                </a:cubicBezTo>
                <a:cubicBezTo>
                  <a:pt x="1675" y="224"/>
                  <a:pt x="1672" y="224"/>
                  <a:pt x="1671" y="226"/>
                </a:cubicBezTo>
                <a:cubicBezTo>
                  <a:pt x="1670" y="227"/>
                  <a:pt x="1671" y="230"/>
                  <a:pt x="1672" y="231"/>
                </a:cubicBezTo>
                <a:close/>
                <a:moveTo>
                  <a:pt x="1635" y="207"/>
                </a:moveTo>
                <a:cubicBezTo>
                  <a:pt x="1641" y="211"/>
                  <a:pt x="1648" y="215"/>
                  <a:pt x="1654" y="219"/>
                </a:cubicBezTo>
                <a:cubicBezTo>
                  <a:pt x="1655" y="220"/>
                  <a:pt x="1658" y="219"/>
                  <a:pt x="1659" y="218"/>
                </a:cubicBezTo>
                <a:cubicBezTo>
                  <a:pt x="1660" y="216"/>
                  <a:pt x="1660" y="214"/>
                  <a:pt x="1658" y="212"/>
                </a:cubicBezTo>
                <a:cubicBezTo>
                  <a:pt x="1652" y="208"/>
                  <a:pt x="1645" y="204"/>
                  <a:pt x="1639" y="200"/>
                </a:cubicBezTo>
                <a:cubicBezTo>
                  <a:pt x="1637" y="199"/>
                  <a:pt x="1635" y="200"/>
                  <a:pt x="1634" y="201"/>
                </a:cubicBezTo>
                <a:cubicBezTo>
                  <a:pt x="1633" y="203"/>
                  <a:pt x="1633" y="206"/>
                  <a:pt x="1635" y="207"/>
                </a:cubicBezTo>
                <a:close/>
                <a:moveTo>
                  <a:pt x="1597" y="183"/>
                </a:moveTo>
                <a:cubicBezTo>
                  <a:pt x="1604" y="187"/>
                  <a:pt x="1610" y="191"/>
                  <a:pt x="1616" y="195"/>
                </a:cubicBezTo>
                <a:cubicBezTo>
                  <a:pt x="1618" y="196"/>
                  <a:pt x="1620" y="195"/>
                  <a:pt x="1621" y="194"/>
                </a:cubicBezTo>
                <a:cubicBezTo>
                  <a:pt x="1622" y="192"/>
                  <a:pt x="1622" y="190"/>
                  <a:pt x="1620" y="189"/>
                </a:cubicBezTo>
                <a:cubicBezTo>
                  <a:pt x="1614" y="185"/>
                  <a:pt x="1607" y="181"/>
                  <a:pt x="1601" y="177"/>
                </a:cubicBezTo>
                <a:cubicBezTo>
                  <a:pt x="1599" y="176"/>
                  <a:pt x="1597" y="177"/>
                  <a:pt x="1596" y="178"/>
                </a:cubicBezTo>
                <a:cubicBezTo>
                  <a:pt x="1595" y="180"/>
                  <a:pt x="1596" y="182"/>
                  <a:pt x="1597" y="183"/>
                </a:cubicBezTo>
                <a:close/>
                <a:moveTo>
                  <a:pt x="1559" y="162"/>
                </a:moveTo>
                <a:cubicBezTo>
                  <a:pt x="1565" y="165"/>
                  <a:pt x="1572" y="169"/>
                  <a:pt x="1578" y="172"/>
                </a:cubicBezTo>
                <a:cubicBezTo>
                  <a:pt x="1580" y="173"/>
                  <a:pt x="1582" y="173"/>
                  <a:pt x="1583" y="171"/>
                </a:cubicBezTo>
                <a:cubicBezTo>
                  <a:pt x="1584" y="169"/>
                  <a:pt x="1584" y="167"/>
                  <a:pt x="1582" y="166"/>
                </a:cubicBezTo>
                <a:cubicBezTo>
                  <a:pt x="1575" y="162"/>
                  <a:pt x="1569" y="159"/>
                  <a:pt x="1562" y="155"/>
                </a:cubicBezTo>
                <a:cubicBezTo>
                  <a:pt x="1561" y="154"/>
                  <a:pt x="1558" y="155"/>
                  <a:pt x="1557" y="156"/>
                </a:cubicBezTo>
                <a:cubicBezTo>
                  <a:pt x="1556" y="158"/>
                  <a:pt x="1557" y="161"/>
                  <a:pt x="1559" y="162"/>
                </a:cubicBezTo>
                <a:close/>
                <a:moveTo>
                  <a:pt x="1520" y="141"/>
                </a:moveTo>
                <a:cubicBezTo>
                  <a:pt x="1526" y="144"/>
                  <a:pt x="1533" y="148"/>
                  <a:pt x="1539" y="151"/>
                </a:cubicBezTo>
                <a:cubicBezTo>
                  <a:pt x="1541" y="152"/>
                  <a:pt x="1543" y="151"/>
                  <a:pt x="1544" y="149"/>
                </a:cubicBezTo>
                <a:cubicBezTo>
                  <a:pt x="1545" y="148"/>
                  <a:pt x="1545" y="145"/>
                  <a:pt x="1543" y="144"/>
                </a:cubicBezTo>
                <a:cubicBezTo>
                  <a:pt x="1536" y="141"/>
                  <a:pt x="1530" y="138"/>
                  <a:pt x="1523" y="134"/>
                </a:cubicBezTo>
                <a:cubicBezTo>
                  <a:pt x="1521" y="133"/>
                  <a:pt x="1519" y="134"/>
                  <a:pt x="1518" y="136"/>
                </a:cubicBezTo>
                <a:cubicBezTo>
                  <a:pt x="1517" y="138"/>
                  <a:pt x="1518" y="140"/>
                  <a:pt x="1520" y="141"/>
                </a:cubicBezTo>
                <a:close/>
                <a:moveTo>
                  <a:pt x="1480" y="121"/>
                </a:moveTo>
                <a:cubicBezTo>
                  <a:pt x="1486" y="125"/>
                  <a:pt x="1493" y="128"/>
                  <a:pt x="1500" y="131"/>
                </a:cubicBezTo>
                <a:cubicBezTo>
                  <a:pt x="1502" y="132"/>
                  <a:pt x="1504" y="131"/>
                  <a:pt x="1505" y="129"/>
                </a:cubicBezTo>
                <a:cubicBezTo>
                  <a:pt x="1506" y="127"/>
                  <a:pt x="1505" y="125"/>
                  <a:pt x="1503" y="124"/>
                </a:cubicBezTo>
                <a:cubicBezTo>
                  <a:pt x="1496" y="121"/>
                  <a:pt x="1490" y="118"/>
                  <a:pt x="1483" y="115"/>
                </a:cubicBezTo>
                <a:cubicBezTo>
                  <a:pt x="1481" y="114"/>
                  <a:pt x="1479" y="115"/>
                  <a:pt x="1478" y="117"/>
                </a:cubicBezTo>
                <a:cubicBezTo>
                  <a:pt x="1477" y="118"/>
                  <a:pt x="1478" y="121"/>
                  <a:pt x="1480" y="121"/>
                </a:cubicBezTo>
                <a:close/>
                <a:moveTo>
                  <a:pt x="1439" y="103"/>
                </a:moveTo>
                <a:cubicBezTo>
                  <a:pt x="1446" y="106"/>
                  <a:pt x="1453" y="109"/>
                  <a:pt x="1460" y="112"/>
                </a:cubicBezTo>
                <a:cubicBezTo>
                  <a:pt x="1461" y="113"/>
                  <a:pt x="1464" y="112"/>
                  <a:pt x="1464" y="110"/>
                </a:cubicBezTo>
                <a:cubicBezTo>
                  <a:pt x="1465" y="108"/>
                  <a:pt x="1464" y="106"/>
                  <a:pt x="1463" y="105"/>
                </a:cubicBezTo>
                <a:cubicBezTo>
                  <a:pt x="1456" y="102"/>
                  <a:pt x="1449" y="99"/>
                  <a:pt x="1442" y="97"/>
                </a:cubicBezTo>
                <a:cubicBezTo>
                  <a:pt x="1440" y="96"/>
                  <a:pt x="1438" y="97"/>
                  <a:pt x="1437" y="99"/>
                </a:cubicBezTo>
                <a:cubicBezTo>
                  <a:pt x="1436" y="100"/>
                  <a:pt x="1437" y="103"/>
                  <a:pt x="1439" y="103"/>
                </a:cubicBezTo>
                <a:close/>
                <a:moveTo>
                  <a:pt x="1398" y="87"/>
                </a:moveTo>
                <a:cubicBezTo>
                  <a:pt x="1405" y="89"/>
                  <a:pt x="1412" y="92"/>
                  <a:pt x="1419" y="95"/>
                </a:cubicBezTo>
                <a:cubicBezTo>
                  <a:pt x="1421" y="96"/>
                  <a:pt x="1423" y="95"/>
                  <a:pt x="1424" y="93"/>
                </a:cubicBezTo>
                <a:cubicBezTo>
                  <a:pt x="1424" y="91"/>
                  <a:pt x="1423" y="89"/>
                  <a:pt x="1422" y="88"/>
                </a:cubicBezTo>
                <a:cubicBezTo>
                  <a:pt x="1415" y="85"/>
                  <a:pt x="1408" y="82"/>
                  <a:pt x="1401" y="80"/>
                </a:cubicBezTo>
                <a:cubicBezTo>
                  <a:pt x="1399" y="79"/>
                  <a:pt x="1397" y="80"/>
                  <a:pt x="1396" y="82"/>
                </a:cubicBezTo>
                <a:cubicBezTo>
                  <a:pt x="1395" y="84"/>
                  <a:pt x="1396" y="86"/>
                  <a:pt x="1398" y="87"/>
                </a:cubicBezTo>
                <a:close/>
                <a:moveTo>
                  <a:pt x="1357" y="71"/>
                </a:moveTo>
                <a:cubicBezTo>
                  <a:pt x="1363" y="74"/>
                  <a:pt x="1370" y="76"/>
                  <a:pt x="1377" y="79"/>
                </a:cubicBezTo>
                <a:cubicBezTo>
                  <a:pt x="1379" y="80"/>
                  <a:pt x="1381" y="79"/>
                  <a:pt x="1382" y="77"/>
                </a:cubicBezTo>
                <a:cubicBezTo>
                  <a:pt x="1383" y="75"/>
                  <a:pt x="1382" y="73"/>
                  <a:pt x="1380" y="72"/>
                </a:cubicBezTo>
                <a:cubicBezTo>
                  <a:pt x="1373" y="69"/>
                  <a:pt x="1366" y="67"/>
                  <a:pt x="1359" y="64"/>
                </a:cubicBezTo>
                <a:cubicBezTo>
                  <a:pt x="1357" y="64"/>
                  <a:pt x="1355" y="65"/>
                  <a:pt x="1354" y="67"/>
                </a:cubicBezTo>
                <a:cubicBezTo>
                  <a:pt x="1354" y="69"/>
                  <a:pt x="1355" y="71"/>
                  <a:pt x="1357" y="71"/>
                </a:cubicBezTo>
                <a:close/>
                <a:moveTo>
                  <a:pt x="1314" y="58"/>
                </a:moveTo>
                <a:cubicBezTo>
                  <a:pt x="1321" y="60"/>
                  <a:pt x="1328" y="62"/>
                  <a:pt x="1336" y="64"/>
                </a:cubicBezTo>
                <a:cubicBezTo>
                  <a:pt x="1338" y="65"/>
                  <a:pt x="1340" y="64"/>
                  <a:pt x="1340" y="62"/>
                </a:cubicBezTo>
                <a:cubicBezTo>
                  <a:pt x="1341" y="60"/>
                  <a:pt x="1340" y="58"/>
                  <a:pt x="1338" y="57"/>
                </a:cubicBezTo>
                <a:cubicBezTo>
                  <a:pt x="1331" y="55"/>
                  <a:pt x="1324" y="53"/>
                  <a:pt x="1317" y="50"/>
                </a:cubicBezTo>
                <a:cubicBezTo>
                  <a:pt x="1315" y="50"/>
                  <a:pt x="1313" y="51"/>
                  <a:pt x="1312" y="53"/>
                </a:cubicBezTo>
                <a:cubicBezTo>
                  <a:pt x="1311" y="55"/>
                  <a:pt x="1313" y="57"/>
                  <a:pt x="1314" y="58"/>
                </a:cubicBezTo>
                <a:close/>
                <a:moveTo>
                  <a:pt x="1272" y="45"/>
                </a:moveTo>
                <a:cubicBezTo>
                  <a:pt x="1279" y="47"/>
                  <a:pt x="1286" y="49"/>
                  <a:pt x="1293" y="51"/>
                </a:cubicBezTo>
                <a:cubicBezTo>
                  <a:pt x="1295" y="52"/>
                  <a:pt x="1297" y="51"/>
                  <a:pt x="1298" y="49"/>
                </a:cubicBezTo>
                <a:cubicBezTo>
                  <a:pt x="1298" y="47"/>
                  <a:pt x="1297" y="45"/>
                  <a:pt x="1295" y="44"/>
                </a:cubicBezTo>
                <a:cubicBezTo>
                  <a:pt x="1288" y="42"/>
                  <a:pt x="1281" y="40"/>
                  <a:pt x="1274" y="38"/>
                </a:cubicBezTo>
                <a:cubicBezTo>
                  <a:pt x="1272" y="37"/>
                  <a:pt x="1270" y="39"/>
                  <a:pt x="1269" y="41"/>
                </a:cubicBezTo>
                <a:cubicBezTo>
                  <a:pt x="1269" y="43"/>
                  <a:pt x="1270" y="45"/>
                  <a:pt x="1272" y="45"/>
                </a:cubicBezTo>
                <a:close/>
                <a:moveTo>
                  <a:pt x="1229" y="34"/>
                </a:moveTo>
                <a:cubicBezTo>
                  <a:pt x="1236" y="36"/>
                  <a:pt x="1243" y="38"/>
                  <a:pt x="1250" y="40"/>
                </a:cubicBezTo>
                <a:cubicBezTo>
                  <a:pt x="1252" y="40"/>
                  <a:pt x="1254" y="39"/>
                  <a:pt x="1255" y="37"/>
                </a:cubicBezTo>
                <a:cubicBezTo>
                  <a:pt x="1255" y="35"/>
                  <a:pt x="1254" y="33"/>
                  <a:pt x="1252" y="32"/>
                </a:cubicBezTo>
                <a:cubicBezTo>
                  <a:pt x="1245" y="31"/>
                  <a:pt x="1238" y="29"/>
                  <a:pt x="1231" y="27"/>
                </a:cubicBezTo>
                <a:cubicBezTo>
                  <a:pt x="1229" y="27"/>
                  <a:pt x="1227" y="28"/>
                  <a:pt x="1226" y="30"/>
                </a:cubicBezTo>
                <a:cubicBezTo>
                  <a:pt x="1226" y="32"/>
                  <a:pt x="1227" y="34"/>
                  <a:pt x="1229" y="34"/>
                </a:cubicBezTo>
                <a:close/>
                <a:moveTo>
                  <a:pt x="1186" y="25"/>
                </a:moveTo>
                <a:cubicBezTo>
                  <a:pt x="1193" y="27"/>
                  <a:pt x="1200" y="28"/>
                  <a:pt x="1207" y="30"/>
                </a:cubicBezTo>
                <a:cubicBezTo>
                  <a:pt x="1209" y="30"/>
                  <a:pt x="1211" y="29"/>
                  <a:pt x="1212" y="27"/>
                </a:cubicBezTo>
                <a:cubicBezTo>
                  <a:pt x="1212" y="25"/>
                  <a:pt x="1211" y="23"/>
                  <a:pt x="1209" y="22"/>
                </a:cubicBezTo>
                <a:cubicBezTo>
                  <a:pt x="1201" y="21"/>
                  <a:pt x="1194" y="19"/>
                  <a:pt x="1187" y="18"/>
                </a:cubicBezTo>
                <a:cubicBezTo>
                  <a:pt x="1185" y="17"/>
                  <a:pt x="1183" y="19"/>
                  <a:pt x="1183" y="21"/>
                </a:cubicBezTo>
                <a:cubicBezTo>
                  <a:pt x="1182" y="23"/>
                  <a:pt x="1184" y="25"/>
                  <a:pt x="1186" y="25"/>
                </a:cubicBezTo>
                <a:close/>
                <a:moveTo>
                  <a:pt x="1142" y="18"/>
                </a:moveTo>
                <a:cubicBezTo>
                  <a:pt x="1149" y="19"/>
                  <a:pt x="1156" y="20"/>
                  <a:pt x="1164" y="21"/>
                </a:cubicBezTo>
                <a:cubicBezTo>
                  <a:pt x="1166" y="22"/>
                  <a:pt x="1168" y="20"/>
                  <a:pt x="1168" y="18"/>
                </a:cubicBezTo>
                <a:cubicBezTo>
                  <a:pt x="1168" y="16"/>
                  <a:pt x="1167" y="14"/>
                  <a:pt x="1165" y="14"/>
                </a:cubicBezTo>
                <a:cubicBezTo>
                  <a:pt x="1157" y="13"/>
                  <a:pt x="1150" y="11"/>
                  <a:pt x="1143" y="10"/>
                </a:cubicBezTo>
                <a:cubicBezTo>
                  <a:pt x="1141" y="10"/>
                  <a:pt x="1139" y="11"/>
                  <a:pt x="1139" y="13"/>
                </a:cubicBezTo>
                <a:cubicBezTo>
                  <a:pt x="1138" y="15"/>
                  <a:pt x="1140" y="17"/>
                  <a:pt x="1142" y="18"/>
                </a:cubicBezTo>
                <a:close/>
                <a:moveTo>
                  <a:pt x="1098" y="12"/>
                </a:moveTo>
                <a:cubicBezTo>
                  <a:pt x="1105" y="13"/>
                  <a:pt x="1112" y="14"/>
                  <a:pt x="1120" y="15"/>
                </a:cubicBezTo>
                <a:cubicBezTo>
                  <a:pt x="1122" y="15"/>
                  <a:pt x="1124" y="13"/>
                  <a:pt x="1124" y="11"/>
                </a:cubicBezTo>
                <a:cubicBezTo>
                  <a:pt x="1124" y="9"/>
                  <a:pt x="1123" y="7"/>
                  <a:pt x="1121" y="7"/>
                </a:cubicBezTo>
                <a:cubicBezTo>
                  <a:pt x="1113" y="6"/>
                  <a:pt x="1106" y="5"/>
                  <a:pt x="1099" y="5"/>
                </a:cubicBezTo>
                <a:cubicBezTo>
                  <a:pt x="1097" y="4"/>
                  <a:pt x="1095" y="6"/>
                  <a:pt x="1095" y="8"/>
                </a:cubicBezTo>
                <a:cubicBezTo>
                  <a:pt x="1094" y="10"/>
                  <a:pt x="1096" y="12"/>
                  <a:pt x="1098" y="12"/>
                </a:cubicBezTo>
                <a:close/>
                <a:moveTo>
                  <a:pt x="1054" y="8"/>
                </a:moveTo>
                <a:cubicBezTo>
                  <a:pt x="1061" y="9"/>
                  <a:pt x="1068" y="9"/>
                  <a:pt x="1076" y="10"/>
                </a:cubicBezTo>
                <a:cubicBezTo>
                  <a:pt x="1078" y="10"/>
                  <a:pt x="1080" y="8"/>
                  <a:pt x="1080" y="6"/>
                </a:cubicBezTo>
                <a:cubicBezTo>
                  <a:pt x="1080" y="4"/>
                  <a:pt x="1078" y="3"/>
                  <a:pt x="1076" y="2"/>
                </a:cubicBezTo>
                <a:cubicBezTo>
                  <a:pt x="1068" y="2"/>
                  <a:pt x="1061" y="1"/>
                  <a:pt x="1054" y="1"/>
                </a:cubicBezTo>
                <a:cubicBezTo>
                  <a:pt x="1052" y="1"/>
                  <a:pt x="1050" y="2"/>
                  <a:pt x="1050" y="4"/>
                </a:cubicBezTo>
                <a:cubicBezTo>
                  <a:pt x="1050" y="6"/>
                  <a:pt x="1052" y="8"/>
                  <a:pt x="1054" y="8"/>
                </a:cubicBezTo>
                <a:close/>
                <a:moveTo>
                  <a:pt x="1009" y="7"/>
                </a:moveTo>
                <a:cubicBezTo>
                  <a:pt x="1011" y="7"/>
                  <a:pt x="1013" y="7"/>
                  <a:pt x="1015" y="7"/>
                </a:cubicBezTo>
                <a:cubicBezTo>
                  <a:pt x="1019" y="7"/>
                  <a:pt x="1025" y="7"/>
                  <a:pt x="1032" y="7"/>
                </a:cubicBezTo>
                <a:cubicBezTo>
                  <a:pt x="1034" y="7"/>
                  <a:pt x="1035" y="6"/>
                  <a:pt x="1035" y="4"/>
                </a:cubicBezTo>
                <a:cubicBezTo>
                  <a:pt x="1035" y="2"/>
                  <a:pt x="1034" y="0"/>
                  <a:pt x="1032" y="0"/>
                </a:cubicBezTo>
                <a:cubicBezTo>
                  <a:pt x="1025" y="0"/>
                  <a:pt x="1020" y="0"/>
                  <a:pt x="1015" y="0"/>
                </a:cubicBezTo>
                <a:cubicBezTo>
                  <a:pt x="1013" y="0"/>
                  <a:pt x="1011" y="0"/>
                  <a:pt x="1009" y="0"/>
                </a:cubicBezTo>
                <a:cubicBezTo>
                  <a:pt x="1007" y="0"/>
                  <a:pt x="1006" y="1"/>
                  <a:pt x="1006" y="3"/>
                </a:cubicBezTo>
                <a:cubicBezTo>
                  <a:pt x="1006" y="5"/>
                  <a:pt x="1007" y="7"/>
                  <a:pt x="1009" y="7"/>
                </a:cubicBezTo>
                <a:close/>
                <a:moveTo>
                  <a:pt x="965" y="9"/>
                </a:moveTo>
                <a:cubicBezTo>
                  <a:pt x="973" y="8"/>
                  <a:pt x="980" y="8"/>
                  <a:pt x="987" y="8"/>
                </a:cubicBezTo>
                <a:cubicBezTo>
                  <a:pt x="989" y="8"/>
                  <a:pt x="991" y="6"/>
                  <a:pt x="991" y="4"/>
                </a:cubicBezTo>
                <a:cubicBezTo>
                  <a:pt x="991" y="2"/>
                  <a:pt x="989" y="0"/>
                  <a:pt x="987" y="0"/>
                </a:cubicBezTo>
                <a:cubicBezTo>
                  <a:pt x="980" y="1"/>
                  <a:pt x="972" y="1"/>
                  <a:pt x="965" y="1"/>
                </a:cubicBezTo>
                <a:cubicBezTo>
                  <a:pt x="963" y="1"/>
                  <a:pt x="961" y="3"/>
                  <a:pt x="961" y="5"/>
                </a:cubicBezTo>
                <a:cubicBezTo>
                  <a:pt x="961" y="7"/>
                  <a:pt x="963" y="9"/>
                  <a:pt x="965" y="9"/>
                </a:cubicBezTo>
                <a:close/>
                <a:moveTo>
                  <a:pt x="921" y="12"/>
                </a:moveTo>
                <a:cubicBezTo>
                  <a:pt x="928" y="11"/>
                  <a:pt x="936" y="11"/>
                  <a:pt x="943" y="10"/>
                </a:cubicBezTo>
                <a:cubicBezTo>
                  <a:pt x="945" y="10"/>
                  <a:pt x="947" y="8"/>
                  <a:pt x="946" y="6"/>
                </a:cubicBezTo>
                <a:cubicBezTo>
                  <a:pt x="946" y="4"/>
                  <a:pt x="945" y="3"/>
                  <a:pt x="943" y="3"/>
                </a:cubicBezTo>
                <a:cubicBezTo>
                  <a:pt x="935" y="3"/>
                  <a:pt x="928" y="4"/>
                  <a:pt x="920" y="4"/>
                </a:cubicBezTo>
                <a:cubicBezTo>
                  <a:pt x="918" y="4"/>
                  <a:pt x="917" y="6"/>
                  <a:pt x="917" y="8"/>
                </a:cubicBezTo>
                <a:cubicBezTo>
                  <a:pt x="917" y="10"/>
                  <a:pt x="919" y="12"/>
                  <a:pt x="921" y="12"/>
                </a:cubicBezTo>
                <a:close/>
                <a:moveTo>
                  <a:pt x="877" y="16"/>
                </a:moveTo>
                <a:cubicBezTo>
                  <a:pt x="884" y="15"/>
                  <a:pt x="891" y="14"/>
                  <a:pt x="899" y="13"/>
                </a:cubicBezTo>
                <a:cubicBezTo>
                  <a:pt x="901" y="13"/>
                  <a:pt x="902" y="11"/>
                  <a:pt x="902" y="9"/>
                </a:cubicBezTo>
                <a:cubicBezTo>
                  <a:pt x="902" y="7"/>
                  <a:pt x="900" y="6"/>
                  <a:pt x="898" y="6"/>
                </a:cubicBezTo>
                <a:cubicBezTo>
                  <a:pt x="891" y="7"/>
                  <a:pt x="883" y="8"/>
                  <a:pt x="876" y="8"/>
                </a:cubicBezTo>
                <a:cubicBezTo>
                  <a:pt x="874" y="9"/>
                  <a:pt x="872" y="10"/>
                  <a:pt x="873" y="12"/>
                </a:cubicBezTo>
                <a:cubicBezTo>
                  <a:pt x="873" y="14"/>
                  <a:pt x="875" y="16"/>
                  <a:pt x="877" y="16"/>
                </a:cubicBezTo>
                <a:close/>
                <a:moveTo>
                  <a:pt x="833" y="21"/>
                </a:moveTo>
                <a:cubicBezTo>
                  <a:pt x="840" y="20"/>
                  <a:pt x="847" y="19"/>
                  <a:pt x="855" y="18"/>
                </a:cubicBezTo>
                <a:cubicBezTo>
                  <a:pt x="857" y="18"/>
                  <a:pt x="858" y="16"/>
                  <a:pt x="858" y="14"/>
                </a:cubicBezTo>
                <a:cubicBezTo>
                  <a:pt x="858" y="12"/>
                  <a:pt x="856" y="11"/>
                  <a:pt x="854" y="11"/>
                </a:cubicBezTo>
                <a:cubicBezTo>
                  <a:pt x="846" y="12"/>
                  <a:pt x="839" y="13"/>
                  <a:pt x="832" y="14"/>
                </a:cubicBezTo>
                <a:cubicBezTo>
                  <a:pt x="830" y="14"/>
                  <a:pt x="828" y="16"/>
                  <a:pt x="829" y="18"/>
                </a:cubicBezTo>
                <a:cubicBezTo>
                  <a:pt x="829" y="20"/>
                  <a:pt x="831" y="21"/>
                  <a:pt x="833" y="21"/>
                </a:cubicBezTo>
                <a:close/>
                <a:moveTo>
                  <a:pt x="789" y="28"/>
                </a:moveTo>
                <a:cubicBezTo>
                  <a:pt x="796" y="26"/>
                  <a:pt x="803" y="25"/>
                  <a:pt x="811" y="24"/>
                </a:cubicBezTo>
                <a:cubicBezTo>
                  <a:pt x="813" y="24"/>
                  <a:pt x="814" y="22"/>
                  <a:pt x="814" y="20"/>
                </a:cubicBezTo>
                <a:cubicBezTo>
                  <a:pt x="814" y="18"/>
                  <a:pt x="812" y="17"/>
                  <a:pt x="810" y="17"/>
                </a:cubicBezTo>
                <a:cubicBezTo>
                  <a:pt x="802" y="18"/>
                  <a:pt x="795" y="19"/>
                  <a:pt x="788" y="20"/>
                </a:cubicBezTo>
                <a:cubicBezTo>
                  <a:pt x="786" y="21"/>
                  <a:pt x="784" y="23"/>
                  <a:pt x="785" y="25"/>
                </a:cubicBezTo>
                <a:cubicBezTo>
                  <a:pt x="785" y="27"/>
                  <a:pt x="787" y="28"/>
                  <a:pt x="789" y="28"/>
                </a:cubicBezTo>
                <a:close/>
                <a:moveTo>
                  <a:pt x="745" y="36"/>
                </a:moveTo>
                <a:cubicBezTo>
                  <a:pt x="753" y="34"/>
                  <a:pt x="760" y="33"/>
                  <a:pt x="767" y="31"/>
                </a:cubicBezTo>
                <a:cubicBezTo>
                  <a:pt x="769" y="31"/>
                  <a:pt x="770" y="29"/>
                  <a:pt x="770" y="27"/>
                </a:cubicBezTo>
                <a:cubicBezTo>
                  <a:pt x="770" y="25"/>
                  <a:pt x="768" y="24"/>
                  <a:pt x="766" y="24"/>
                </a:cubicBezTo>
                <a:cubicBezTo>
                  <a:pt x="758" y="26"/>
                  <a:pt x="751" y="27"/>
                  <a:pt x="744" y="28"/>
                </a:cubicBezTo>
                <a:cubicBezTo>
                  <a:pt x="742" y="29"/>
                  <a:pt x="741" y="31"/>
                  <a:pt x="741" y="33"/>
                </a:cubicBezTo>
                <a:cubicBezTo>
                  <a:pt x="741" y="35"/>
                  <a:pt x="743" y="36"/>
                  <a:pt x="745" y="36"/>
                </a:cubicBezTo>
                <a:close/>
                <a:moveTo>
                  <a:pt x="702" y="45"/>
                </a:moveTo>
                <a:cubicBezTo>
                  <a:pt x="709" y="43"/>
                  <a:pt x="716" y="42"/>
                  <a:pt x="724" y="40"/>
                </a:cubicBezTo>
                <a:cubicBezTo>
                  <a:pt x="726" y="40"/>
                  <a:pt x="727" y="38"/>
                  <a:pt x="726" y="36"/>
                </a:cubicBezTo>
                <a:cubicBezTo>
                  <a:pt x="726" y="34"/>
                  <a:pt x="724" y="32"/>
                  <a:pt x="722" y="33"/>
                </a:cubicBezTo>
                <a:cubicBezTo>
                  <a:pt x="715" y="35"/>
                  <a:pt x="708" y="36"/>
                  <a:pt x="700" y="38"/>
                </a:cubicBezTo>
                <a:cubicBezTo>
                  <a:pt x="698" y="38"/>
                  <a:pt x="697" y="40"/>
                  <a:pt x="698" y="42"/>
                </a:cubicBezTo>
                <a:cubicBezTo>
                  <a:pt x="698" y="44"/>
                  <a:pt x="700" y="46"/>
                  <a:pt x="702" y="45"/>
                </a:cubicBezTo>
                <a:close/>
                <a:moveTo>
                  <a:pt x="659" y="56"/>
                </a:moveTo>
                <a:cubicBezTo>
                  <a:pt x="666" y="54"/>
                  <a:pt x="673" y="52"/>
                  <a:pt x="680" y="50"/>
                </a:cubicBezTo>
                <a:cubicBezTo>
                  <a:pt x="682" y="50"/>
                  <a:pt x="684" y="48"/>
                  <a:pt x="683" y="46"/>
                </a:cubicBezTo>
                <a:cubicBezTo>
                  <a:pt x="683" y="44"/>
                  <a:pt x="681" y="43"/>
                  <a:pt x="679" y="43"/>
                </a:cubicBezTo>
                <a:cubicBezTo>
                  <a:pt x="671" y="45"/>
                  <a:pt x="664" y="47"/>
                  <a:pt x="657" y="49"/>
                </a:cubicBezTo>
                <a:cubicBezTo>
                  <a:pt x="655" y="49"/>
                  <a:pt x="654" y="51"/>
                  <a:pt x="655" y="53"/>
                </a:cubicBezTo>
                <a:cubicBezTo>
                  <a:pt x="655" y="55"/>
                  <a:pt x="657" y="56"/>
                  <a:pt x="659" y="56"/>
                </a:cubicBezTo>
                <a:close/>
                <a:moveTo>
                  <a:pt x="616" y="68"/>
                </a:moveTo>
                <a:cubicBezTo>
                  <a:pt x="624" y="66"/>
                  <a:pt x="631" y="64"/>
                  <a:pt x="638" y="62"/>
                </a:cubicBezTo>
                <a:cubicBezTo>
                  <a:pt x="640" y="61"/>
                  <a:pt x="641" y="59"/>
                  <a:pt x="640" y="57"/>
                </a:cubicBezTo>
                <a:cubicBezTo>
                  <a:pt x="640" y="55"/>
                  <a:pt x="638" y="54"/>
                  <a:pt x="636" y="55"/>
                </a:cubicBezTo>
                <a:cubicBezTo>
                  <a:pt x="628" y="57"/>
                  <a:pt x="621" y="59"/>
                  <a:pt x="614" y="61"/>
                </a:cubicBezTo>
                <a:cubicBezTo>
                  <a:pt x="612" y="62"/>
                  <a:pt x="611" y="64"/>
                  <a:pt x="612" y="66"/>
                </a:cubicBezTo>
                <a:cubicBezTo>
                  <a:pt x="612" y="68"/>
                  <a:pt x="615" y="69"/>
                  <a:pt x="616" y="68"/>
                </a:cubicBezTo>
                <a:close/>
                <a:moveTo>
                  <a:pt x="574" y="82"/>
                </a:moveTo>
                <a:cubicBezTo>
                  <a:pt x="581" y="80"/>
                  <a:pt x="588" y="77"/>
                  <a:pt x="595" y="75"/>
                </a:cubicBezTo>
                <a:cubicBezTo>
                  <a:pt x="597" y="74"/>
                  <a:pt x="598" y="72"/>
                  <a:pt x="598" y="70"/>
                </a:cubicBezTo>
                <a:cubicBezTo>
                  <a:pt x="597" y="68"/>
                  <a:pt x="595" y="67"/>
                  <a:pt x="593" y="68"/>
                </a:cubicBezTo>
                <a:cubicBezTo>
                  <a:pt x="586" y="70"/>
                  <a:pt x="579" y="73"/>
                  <a:pt x="572" y="75"/>
                </a:cubicBezTo>
                <a:cubicBezTo>
                  <a:pt x="570" y="76"/>
                  <a:pt x="569" y="78"/>
                  <a:pt x="570" y="80"/>
                </a:cubicBezTo>
                <a:cubicBezTo>
                  <a:pt x="570" y="82"/>
                  <a:pt x="572" y="83"/>
                  <a:pt x="574" y="82"/>
                </a:cubicBezTo>
                <a:close/>
                <a:moveTo>
                  <a:pt x="533" y="97"/>
                </a:moveTo>
                <a:cubicBezTo>
                  <a:pt x="540" y="95"/>
                  <a:pt x="547" y="92"/>
                  <a:pt x="554" y="89"/>
                </a:cubicBezTo>
                <a:cubicBezTo>
                  <a:pt x="555" y="89"/>
                  <a:pt x="556" y="87"/>
                  <a:pt x="556" y="85"/>
                </a:cubicBezTo>
                <a:cubicBezTo>
                  <a:pt x="555" y="83"/>
                  <a:pt x="553" y="82"/>
                  <a:pt x="551" y="83"/>
                </a:cubicBezTo>
                <a:cubicBezTo>
                  <a:pt x="544" y="85"/>
                  <a:pt x="537" y="88"/>
                  <a:pt x="530" y="90"/>
                </a:cubicBezTo>
                <a:cubicBezTo>
                  <a:pt x="528" y="91"/>
                  <a:pt x="527" y="93"/>
                  <a:pt x="528" y="95"/>
                </a:cubicBezTo>
                <a:cubicBezTo>
                  <a:pt x="529" y="97"/>
                  <a:pt x="531" y="98"/>
                  <a:pt x="533" y="97"/>
                </a:cubicBezTo>
                <a:close/>
                <a:moveTo>
                  <a:pt x="492" y="114"/>
                </a:moveTo>
                <a:cubicBezTo>
                  <a:pt x="499" y="111"/>
                  <a:pt x="505" y="108"/>
                  <a:pt x="512" y="106"/>
                </a:cubicBezTo>
                <a:cubicBezTo>
                  <a:pt x="514" y="105"/>
                  <a:pt x="515" y="103"/>
                  <a:pt x="514" y="101"/>
                </a:cubicBezTo>
                <a:cubicBezTo>
                  <a:pt x="514" y="99"/>
                  <a:pt x="511" y="98"/>
                  <a:pt x="509" y="99"/>
                </a:cubicBezTo>
                <a:cubicBezTo>
                  <a:pt x="503" y="102"/>
                  <a:pt x="496" y="105"/>
                  <a:pt x="489" y="107"/>
                </a:cubicBezTo>
                <a:cubicBezTo>
                  <a:pt x="487" y="108"/>
                  <a:pt x="486" y="110"/>
                  <a:pt x="487" y="112"/>
                </a:cubicBezTo>
                <a:cubicBezTo>
                  <a:pt x="488" y="114"/>
                  <a:pt x="490" y="115"/>
                  <a:pt x="492" y="114"/>
                </a:cubicBezTo>
                <a:close/>
                <a:moveTo>
                  <a:pt x="452" y="133"/>
                </a:moveTo>
                <a:cubicBezTo>
                  <a:pt x="458" y="130"/>
                  <a:pt x="465" y="126"/>
                  <a:pt x="472" y="123"/>
                </a:cubicBezTo>
                <a:cubicBezTo>
                  <a:pt x="474" y="122"/>
                  <a:pt x="474" y="120"/>
                  <a:pt x="474" y="118"/>
                </a:cubicBezTo>
                <a:cubicBezTo>
                  <a:pt x="473" y="117"/>
                  <a:pt x="470" y="116"/>
                  <a:pt x="469" y="117"/>
                </a:cubicBezTo>
                <a:cubicBezTo>
                  <a:pt x="462" y="120"/>
                  <a:pt x="455" y="123"/>
                  <a:pt x="448" y="126"/>
                </a:cubicBezTo>
                <a:cubicBezTo>
                  <a:pt x="447" y="127"/>
                  <a:pt x="446" y="129"/>
                  <a:pt x="447" y="131"/>
                </a:cubicBezTo>
                <a:cubicBezTo>
                  <a:pt x="448" y="133"/>
                  <a:pt x="450" y="134"/>
                  <a:pt x="452" y="133"/>
                </a:cubicBezTo>
                <a:close/>
                <a:moveTo>
                  <a:pt x="412" y="153"/>
                </a:moveTo>
                <a:cubicBezTo>
                  <a:pt x="419" y="149"/>
                  <a:pt x="425" y="146"/>
                  <a:pt x="432" y="143"/>
                </a:cubicBezTo>
                <a:cubicBezTo>
                  <a:pt x="434" y="142"/>
                  <a:pt x="434" y="139"/>
                  <a:pt x="433" y="138"/>
                </a:cubicBezTo>
                <a:cubicBezTo>
                  <a:pt x="432" y="136"/>
                  <a:pt x="430" y="135"/>
                  <a:pt x="428" y="136"/>
                </a:cubicBezTo>
                <a:cubicBezTo>
                  <a:pt x="422" y="139"/>
                  <a:pt x="415" y="143"/>
                  <a:pt x="409" y="146"/>
                </a:cubicBezTo>
                <a:cubicBezTo>
                  <a:pt x="407" y="147"/>
                  <a:pt x="406" y="149"/>
                  <a:pt x="407" y="151"/>
                </a:cubicBezTo>
                <a:cubicBezTo>
                  <a:pt x="408" y="153"/>
                  <a:pt x="410" y="154"/>
                  <a:pt x="412" y="153"/>
                </a:cubicBezTo>
                <a:close/>
                <a:moveTo>
                  <a:pt x="373" y="174"/>
                </a:moveTo>
                <a:cubicBezTo>
                  <a:pt x="380" y="171"/>
                  <a:pt x="386" y="167"/>
                  <a:pt x="393" y="163"/>
                </a:cubicBezTo>
                <a:cubicBezTo>
                  <a:pt x="394" y="162"/>
                  <a:pt x="395" y="160"/>
                  <a:pt x="394" y="158"/>
                </a:cubicBezTo>
                <a:cubicBezTo>
                  <a:pt x="393" y="157"/>
                  <a:pt x="391" y="156"/>
                  <a:pt x="389" y="157"/>
                </a:cubicBezTo>
                <a:cubicBezTo>
                  <a:pt x="383" y="161"/>
                  <a:pt x="376" y="164"/>
                  <a:pt x="370" y="168"/>
                </a:cubicBezTo>
                <a:cubicBezTo>
                  <a:pt x="368" y="169"/>
                  <a:pt x="367" y="171"/>
                  <a:pt x="368" y="173"/>
                </a:cubicBezTo>
                <a:cubicBezTo>
                  <a:pt x="369" y="175"/>
                  <a:pt x="372" y="175"/>
                  <a:pt x="373" y="174"/>
                </a:cubicBezTo>
                <a:close/>
                <a:moveTo>
                  <a:pt x="336" y="198"/>
                </a:moveTo>
                <a:cubicBezTo>
                  <a:pt x="342" y="194"/>
                  <a:pt x="348" y="190"/>
                  <a:pt x="355" y="186"/>
                </a:cubicBezTo>
                <a:cubicBezTo>
                  <a:pt x="356" y="185"/>
                  <a:pt x="357" y="182"/>
                  <a:pt x="356" y="181"/>
                </a:cubicBezTo>
                <a:cubicBezTo>
                  <a:pt x="355" y="179"/>
                  <a:pt x="352" y="178"/>
                  <a:pt x="351" y="180"/>
                </a:cubicBezTo>
                <a:cubicBezTo>
                  <a:pt x="344" y="183"/>
                  <a:pt x="338" y="187"/>
                  <a:pt x="332" y="191"/>
                </a:cubicBezTo>
                <a:cubicBezTo>
                  <a:pt x="330" y="193"/>
                  <a:pt x="330" y="195"/>
                  <a:pt x="331" y="197"/>
                </a:cubicBezTo>
                <a:cubicBezTo>
                  <a:pt x="332" y="198"/>
                  <a:pt x="334" y="199"/>
                  <a:pt x="336" y="198"/>
                </a:cubicBezTo>
                <a:close/>
                <a:moveTo>
                  <a:pt x="299" y="222"/>
                </a:moveTo>
                <a:cubicBezTo>
                  <a:pt x="305" y="218"/>
                  <a:pt x="311" y="214"/>
                  <a:pt x="317" y="210"/>
                </a:cubicBezTo>
                <a:cubicBezTo>
                  <a:pt x="319" y="209"/>
                  <a:pt x="319" y="206"/>
                  <a:pt x="318" y="205"/>
                </a:cubicBezTo>
                <a:cubicBezTo>
                  <a:pt x="317" y="203"/>
                  <a:pt x="315" y="203"/>
                  <a:pt x="313" y="204"/>
                </a:cubicBezTo>
                <a:cubicBezTo>
                  <a:pt x="307" y="208"/>
                  <a:pt x="301" y="212"/>
                  <a:pt x="295" y="216"/>
                </a:cubicBezTo>
                <a:cubicBezTo>
                  <a:pt x="293" y="218"/>
                  <a:pt x="293" y="220"/>
                  <a:pt x="294" y="222"/>
                </a:cubicBezTo>
                <a:cubicBezTo>
                  <a:pt x="295" y="223"/>
                  <a:pt x="297" y="224"/>
                  <a:pt x="299" y="222"/>
                </a:cubicBezTo>
                <a:close/>
                <a:moveTo>
                  <a:pt x="263" y="249"/>
                </a:moveTo>
                <a:cubicBezTo>
                  <a:pt x="269" y="244"/>
                  <a:pt x="275" y="240"/>
                  <a:pt x="281" y="235"/>
                </a:cubicBezTo>
                <a:cubicBezTo>
                  <a:pt x="283" y="234"/>
                  <a:pt x="283" y="232"/>
                  <a:pt x="282" y="230"/>
                </a:cubicBezTo>
                <a:cubicBezTo>
                  <a:pt x="281" y="229"/>
                  <a:pt x="278" y="228"/>
                  <a:pt x="277" y="229"/>
                </a:cubicBezTo>
                <a:cubicBezTo>
                  <a:pt x="271" y="234"/>
                  <a:pt x="265" y="238"/>
                  <a:pt x="259" y="243"/>
                </a:cubicBezTo>
                <a:cubicBezTo>
                  <a:pt x="257" y="244"/>
                  <a:pt x="257" y="246"/>
                  <a:pt x="258" y="248"/>
                </a:cubicBezTo>
                <a:cubicBezTo>
                  <a:pt x="259" y="250"/>
                  <a:pt x="262" y="250"/>
                  <a:pt x="263" y="249"/>
                </a:cubicBezTo>
                <a:close/>
                <a:moveTo>
                  <a:pt x="229" y="276"/>
                </a:moveTo>
                <a:cubicBezTo>
                  <a:pt x="235" y="272"/>
                  <a:pt x="240" y="267"/>
                  <a:pt x="246" y="262"/>
                </a:cubicBezTo>
                <a:cubicBezTo>
                  <a:pt x="248" y="261"/>
                  <a:pt x="248" y="259"/>
                  <a:pt x="247" y="257"/>
                </a:cubicBezTo>
                <a:cubicBezTo>
                  <a:pt x="245" y="256"/>
                  <a:pt x="243" y="255"/>
                  <a:pt x="241" y="257"/>
                </a:cubicBezTo>
                <a:cubicBezTo>
                  <a:pt x="236" y="261"/>
                  <a:pt x="230" y="266"/>
                  <a:pt x="224" y="271"/>
                </a:cubicBezTo>
                <a:cubicBezTo>
                  <a:pt x="223" y="272"/>
                  <a:pt x="222" y="274"/>
                  <a:pt x="224" y="276"/>
                </a:cubicBezTo>
                <a:cubicBezTo>
                  <a:pt x="225" y="278"/>
                  <a:pt x="227" y="278"/>
                  <a:pt x="229" y="276"/>
                </a:cubicBezTo>
                <a:close/>
                <a:moveTo>
                  <a:pt x="196" y="306"/>
                </a:moveTo>
                <a:cubicBezTo>
                  <a:pt x="201" y="301"/>
                  <a:pt x="207" y="296"/>
                  <a:pt x="212" y="291"/>
                </a:cubicBezTo>
                <a:cubicBezTo>
                  <a:pt x="214" y="290"/>
                  <a:pt x="214" y="287"/>
                  <a:pt x="212" y="286"/>
                </a:cubicBezTo>
                <a:cubicBezTo>
                  <a:pt x="211" y="284"/>
                  <a:pt x="209" y="284"/>
                  <a:pt x="207" y="285"/>
                </a:cubicBezTo>
                <a:cubicBezTo>
                  <a:pt x="202" y="290"/>
                  <a:pt x="196" y="295"/>
                  <a:pt x="191" y="300"/>
                </a:cubicBezTo>
                <a:cubicBezTo>
                  <a:pt x="189" y="302"/>
                  <a:pt x="189" y="304"/>
                  <a:pt x="190" y="306"/>
                </a:cubicBezTo>
                <a:cubicBezTo>
                  <a:pt x="192" y="307"/>
                  <a:pt x="194" y="307"/>
                  <a:pt x="196" y="306"/>
                </a:cubicBezTo>
                <a:close/>
                <a:moveTo>
                  <a:pt x="164" y="337"/>
                </a:moveTo>
                <a:cubicBezTo>
                  <a:pt x="169" y="331"/>
                  <a:pt x="174" y="326"/>
                  <a:pt x="180" y="321"/>
                </a:cubicBezTo>
                <a:cubicBezTo>
                  <a:pt x="181" y="320"/>
                  <a:pt x="181" y="317"/>
                  <a:pt x="180" y="316"/>
                </a:cubicBezTo>
                <a:cubicBezTo>
                  <a:pt x="178" y="314"/>
                  <a:pt x="176" y="314"/>
                  <a:pt x="174" y="316"/>
                </a:cubicBezTo>
                <a:cubicBezTo>
                  <a:pt x="169" y="321"/>
                  <a:pt x="164" y="326"/>
                  <a:pt x="159" y="331"/>
                </a:cubicBezTo>
                <a:cubicBezTo>
                  <a:pt x="157" y="333"/>
                  <a:pt x="157" y="335"/>
                  <a:pt x="159" y="337"/>
                </a:cubicBezTo>
                <a:cubicBezTo>
                  <a:pt x="160" y="338"/>
                  <a:pt x="162" y="338"/>
                  <a:pt x="164" y="337"/>
                </a:cubicBezTo>
                <a:close/>
                <a:moveTo>
                  <a:pt x="133" y="369"/>
                </a:moveTo>
                <a:cubicBezTo>
                  <a:pt x="138" y="363"/>
                  <a:pt x="143" y="358"/>
                  <a:pt x="148" y="352"/>
                </a:cubicBezTo>
                <a:cubicBezTo>
                  <a:pt x="150" y="351"/>
                  <a:pt x="150" y="349"/>
                  <a:pt x="148" y="347"/>
                </a:cubicBezTo>
                <a:cubicBezTo>
                  <a:pt x="147" y="346"/>
                  <a:pt x="144" y="346"/>
                  <a:pt x="143" y="347"/>
                </a:cubicBezTo>
                <a:cubicBezTo>
                  <a:pt x="138" y="353"/>
                  <a:pt x="133" y="358"/>
                  <a:pt x="128" y="364"/>
                </a:cubicBezTo>
                <a:cubicBezTo>
                  <a:pt x="126" y="365"/>
                  <a:pt x="127" y="368"/>
                  <a:pt x="128" y="369"/>
                </a:cubicBezTo>
                <a:cubicBezTo>
                  <a:pt x="130" y="370"/>
                  <a:pt x="132" y="370"/>
                  <a:pt x="133" y="369"/>
                </a:cubicBezTo>
                <a:close/>
                <a:moveTo>
                  <a:pt x="104" y="402"/>
                </a:moveTo>
                <a:cubicBezTo>
                  <a:pt x="109" y="397"/>
                  <a:pt x="114" y="391"/>
                  <a:pt x="119" y="385"/>
                </a:cubicBezTo>
                <a:cubicBezTo>
                  <a:pt x="120" y="384"/>
                  <a:pt x="120" y="381"/>
                  <a:pt x="118" y="380"/>
                </a:cubicBezTo>
                <a:cubicBezTo>
                  <a:pt x="117" y="379"/>
                  <a:pt x="114" y="379"/>
                  <a:pt x="113" y="380"/>
                </a:cubicBezTo>
                <a:cubicBezTo>
                  <a:pt x="108" y="386"/>
                  <a:pt x="103" y="392"/>
                  <a:pt x="99" y="397"/>
                </a:cubicBezTo>
                <a:cubicBezTo>
                  <a:pt x="97" y="399"/>
                  <a:pt x="98" y="401"/>
                  <a:pt x="99" y="403"/>
                </a:cubicBezTo>
                <a:cubicBezTo>
                  <a:pt x="101" y="404"/>
                  <a:pt x="103" y="404"/>
                  <a:pt x="104" y="402"/>
                </a:cubicBezTo>
                <a:close/>
                <a:moveTo>
                  <a:pt x="77" y="437"/>
                </a:moveTo>
                <a:cubicBezTo>
                  <a:pt x="81" y="431"/>
                  <a:pt x="86" y="425"/>
                  <a:pt x="90" y="419"/>
                </a:cubicBezTo>
                <a:cubicBezTo>
                  <a:pt x="92" y="418"/>
                  <a:pt x="91" y="416"/>
                  <a:pt x="90" y="414"/>
                </a:cubicBezTo>
                <a:cubicBezTo>
                  <a:pt x="88" y="413"/>
                  <a:pt x="86" y="413"/>
                  <a:pt x="85" y="415"/>
                </a:cubicBezTo>
                <a:cubicBezTo>
                  <a:pt x="80" y="421"/>
                  <a:pt x="75" y="427"/>
                  <a:pt x="71" y="433"/>
                </a:cubicBezTo>
                <a:cubicBezTo>
                  <a:pt x="70" y="434"/>
                  <a:pt x="70" y="437"/>
                  <a:pt x="72" y="438"/>
                </a:cubicBezTo>
                <a:cubicBezTo>
                  <a:pt x="73" y="439"/>
                  <a:pt x="76" y="439"/>
                  <a:pt x="77" y="437"/>
                </a:cubicBezTo>
                <a:close/>
                <a:moveTo>
                  <a:pt x="51" y="473"/>
                </a:moveTo>
                <a:cubicBezTo>
                  <a:pt x="55" y="467"/>
                  <a:pt x="60" y="461"/>
                  <a:pt x="64" y="455"/>
                </a:cubicBezTo>
                <a:cubicBezTo>
                  <a:pt x="65" y="453"/>
                  <a:pt x="65" y="451"/>
                  <a:pt x="63" y="450"/>
                </a:cubicBezTo>
                <a:cubicBezTo>
                  <a:pt x="61" y="449"/>
                  <a:pt x="59" y="449"/>
                  <a:pt x="58" y="451"/>
                </a:cubicBezTo>
                <a:cubicBezTo>
                  <a:pt x="53" y="457"/>
                  <a:pt x="49" y="463"/>
                  <a:pt x="45" y="469"/>
                </a:cubicBezTo>
                <a:cubicBezTo>
                  <a:pt x="44" y="471"/>
                  <a:pt x="45" y="473"/>
                  <a:pt x="46" y="474"/>
                </a:cubicBezTo>
                <a:cubicBezTo>
                  <a:pt x="48" y="475"/>
                  <a:pt x="50" y="475"/>
                  <a:pt x="51" y="473"/>
                </a:cubicBezTo>
                <a:close/>
                <a:moveTo>
                  <a:pt x="28" y="511"/>
                </a:moveTo>
                <a:cubicBezTo>
                  <a:pt x="31" y="505"/>
                  <a:pt x="35" y="499"/>
                  <a:pt x="39" y="492"/>
                </a:cubicBezTo>
                <a:cubicBezTo>
                  <a:pt x="41" y="490"/>
                  <a:pt x="40" y="488"/>
                  <a:pt x="38" y="487"/>
                </a:cubicBezTo>
                <a:cubicBezTo>
                  <a:pt x="37" y="486"/>
                  <a:pt x="34" y="486"/>
                  <a:pt x="33" y="488"/>
                </a:cubicBezTo>
                <a:cubicBezTo>
                  <a:pt x="29" y="495"/>
                  <a:pt x="25" y="501"/>
                  <a:pt x="22" y="507"/>
                </a:cubicBezTo>
                <a:cubicBezTo>
                  <a:pt x="21" y="509"/>
                  <a:pt x="21" y="511"/>
                  <a:pt x="23" y="512"/>
                </a:cubicBezTo>
                <a:cubicBezTo>
                  <a:pt x="25" y="513"/>
                  <a:pt x="27" y="513"/>
                  <a:pt x="28" y="511"/>
                </a:cubicBezTo>
                <a:close/>
                <a:moveTo>
                  <a:pt x="7" y="550"/>
                </a:moveTo>
                <a:cubicBezTo>
                  <a:pt x="7" y="550"/>
                  <a:pt x="7" y="550"/>
                  <a:pt x="7" y="550"/>
                </a:cubicBezTo>
                <a:cubicBezTo>
                  <a:pt x="8" y="548"/>
                  <a:pt x="11" y="541"/>
                  <a:pt x="17" y="530"/>
                </a:cubicBezTo>
                <a:cubicBezTo>
                  <a:pt x="18" y="528"/>
                  <a:pt x="17" y="526"/>
                  <a:pt x="16" y="525"/>
                </a:cubicBezTo>
                <a:cubicBezTo>
                  <a:pt x="14" y="524"/>
                  <a:pt x="12" y="525"/>
                  <a:pt x="11" y="527"/>
                </a:cubicBezTo>
                <a:cubicBezTo>
                  <a:pt x="4" y="540"/>
                  <a:pt x="1" y="547"/>
                  <a:pt x="1" y="547"/>
                </a:cubicBezTo>
                <a:cubicBezTo>
                  <a:pt x="0" y="549"/>
                  <a:pt x="1" y="551"/>
                  <a:pt x="2" y="552"/>
                </a:cubicBezTo>
                <a:cubicBezTo>
                  <a:pt x="4" y="553"/>
                  <a:pt x="7" y="552"/>
                  <a:pt x="7" y="5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57" name="组合 156"/>
          <p:cNvGrpSpPr/>
          <p:nvPr/>
        </p:nvGrpSpPr>
        <p:grpSpPr>
          <a:xfrm>
            <a:off x="-4763" y="3634042"/>
            <a:ext cx="9153526" cy="1895475"/>
            <a:chOff x="-6350" y="6061075"/>
            <a:chExt cx="12204701" cy="2527300"/>
          </a:xfrm>
        </p:grpSpPr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160" name="文本框 3"/>
          <p:cNvSpPr txBox="1">
            <a:spLocks noChangeArrowheads="1"/>
          </p:cNvSpPr>
          <p:nvPr/>
        </p:nvSpPr>
        <p:spPr bwMode="auto">
          <a:xfrm>
            <a:off x="2640847" y="3972820"/>
            <a:ext cx="38779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rgbClr val="059A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幼</a:t>
            </a:r>
            <a:r>
              <a:rPr lang="zh-CN" altLang="en-US" sz="3600" dirty="0">
                <a:solidFill>
                  <a:srgbClr val="FF9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教</a:t>
            </a:r>
            <a:r>
              <a:rPr lang="zh-CN" altLang="en-US" sz="3600" dirty="0">
                <a:solidFill>
                  <a:srgbClr val="FFE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课</a:t>
            </a:r>
            <a:r>
              <a:rPr lang="zh-CN" altLang="en-US" sz="3600" dirty="0">
                <a:solidFill>
                  <a:srgbClr val="05C5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件</a:t>
            </a:r>
            <a:r>
              <a:rPr lang="en-US" altLang="zh-CN" sz="3600" dirty="0">
                <a:solidFill>
                  <a:srgbClr val="E84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·</a:t>
            </a:r>
            <a:r>
              <a:rPr lang="zh-CN" altLang="en-US" sz="3600" dirty="0">
                <a:solidFill>
                  <a:srgbClr val="FF9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家</a:t>
            </a:r>
            <a:r>
              <a:rPr lang="zh-CN" altLang="en-US" sz="3600" dirty="0">
                <a:solidFill>
                  <a:srgbClr val="5BBD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长</a:t>
            </a:r>
            <a:r>
              <a:rPr lang="zh-CN" altLang="en-US" sz="3600" dirty="0">
                <a:solidFill>
                  <a:srgbClr val="05C5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会</a:t>
            </a:r>
          </a:p>
        </p:txBody>
      </p:sp>
      <p:grpSp>
        <p:nvGrpSpPr>
          <p:cNvPr id="161" name="组合 160"/>
          <p:cNvGrpSpPr/>
          <p:nvPr/>
        </p:nvGrpSpPr>
        <p:grpSpPr>
          <a:xfrm>
            <a:off x="3168253" y="4596067"/>
            <a:ext cx="2807494" cy="100013"/>
            <a:chOff x="1152525" y="6490945"/>
            <a:chExt cx="3743325" cy="133350"/>
          </a:xfrm>
          <a:solidFill>
            <a:schemeClr val="bg1"/>
          </a:solidFill>
        </p:grpSpPr>
        <p:sp>
          <p:nvSpPr>
            <p:cNvPr id="162" name="椭圆 161"/>
            <p:cNvSpPr/>
            <p:nvPr/>
          </p:nvSpPr>
          <p:spPr bwMode="auto">
            <a:xfrm>
              <a:off x="2952750" y="6490945"/>
              <a:ext cx="133350" cy="133350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" name="椭圆 162"/>
            <p:cNvSpPr/>
            <p:nvPr/>
          </p:nvSpPr>
          <p:spPr bwMode="auto">
            <a:xfrm>
              <a:off x="3219450" y="6511926"/>
              <a:ext cx="85724" cy="85724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" name="椭圆 163"/>
            <p:cNvSpPr/>
            <p:nvPr/>
          </p:nvSpPr>
          <p:spPr bwMode="auto">
            <a:xfrm>
              <a:off x="2733676" y="6514758"/>
              <a:ext cx="85724" cy="85724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165" name="直接连接符 164"/>
            <p:cNvCxnSpPr/>
            <p:nvPr/>
          </p:nvCxnSpPr>
          <p:spPr bwMode="auto">
            <a:xfrm>
              <a:off x="3416300" y="6548439"/>
              <a:ext cx="1479550" cy="0"/>
            </a:xfrm>
            <a:prstGeom prst="lin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6" name="直接连接符 165"/>
            <p:cNvCxnSpPr/>
            <p:nvPr/>
          </p:nvCxnSpPr>
          <p:spPr bwMode="auto">
            <a:xfrm>
              <a:off x="1152525" y="6548439"/>
              <a:ext cx="1479550" cy="0"/>
            </a:xfrm>
            <a:prstGeom prst="lin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" name="童心少儿合唱团 - 铃儿响叮当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50003" y="4512724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43200" y="3786442"/>
            <a:ext cx="3271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/>
              <a:t>汇报人</a:t>
            </a:r>
            <a:r>
              <a:rPr lang="zh-CN" altLang="en-US" sz="1200" dirty="0" smtClean="0"/>
              <a:t>：</a:t>
            </a:r>
            <a:r>
              <a:rPr lang="en-US" altLang="zh-CN" sz="1200" dirty="0" smtClean="0"/>
              <a:t>xxx</a:t>
            </a:r>
            <a:r>
              <a:rPr lang="zh-CN" altLang="en-US" sz="1200" dirty="0" smtClean="0"/>
              <a:t> </a:t>
            </a:r>
            <a:r>
              <a:rPr lang="zh-CN" altLang="en-US" sz="1200" dirty="0" smtClean="0"/>
              <a:t>汇报时间：</a:t>
            </a:r>
            <a:r>
              <a:rPr lang="en-US" altLang="zh-CN" sz="1200" dirty="0" smtClean="0"/>
              <a:t>xx</a:t>
            </a:r>
            <a:r>
              <a:rPr lang="zh-CN" altLang="en-US" sz="1200" dirty="0" smtClean="0"/>
              <a:t>年</a:t>
            </a:r>
            <a:r>
              <a:rPr lang="en-US" altLang="zh-CN" sz="1200" dirty="0" smtClean="0"/>
              <a:t>xx</a:t>
            </a:r>
            <a:r>
              <a:rPr lang="zh-CN" altLang="en-US" sz="1200" dirty="0" smtClean="0"/>
              <a:t>月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154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14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44" y="523875"/>
            <a:ext cx="6684169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组合 487"/>
          <p:cNvGrpSpPr>
            <a:grpSpLocks/>
          </p:cNvGrpSpPr>
          <p:nvPr/>
        </p:nvGrpSpPr>
        <p:grpSpPr bwMode="auto">
          <a:xfrm>
            <a:off x="1781175" y="2276476"/>
            <a:ext cx="5676900" cy="2099072"/>
            <a:chOff x="2576945" y="3035300"/>
            <a:chExt cx="6871855" cy="2798618"/>
          </a:xfrm>
        </p:grpSpPr>
        <p:cxnSp>
          <p:nvCxnSpPr>
            <p:cNvPr id="71454" name="直接连接符 71453"/>
            <p:cNvCxnSpPr/>
            <p:nvPr/>
          </p:nvCxnSpPr>
          <p:spPr bwMode="auto">
            <a:xfrm>
              <a:off x="2576945" y="3035300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1" name="直接连接符 510"/>
            <p:cNvCxnSpPr/>
            <p:nvPr/>
          </p:nvCxnSpPr>
          <p:spPr bwMode="auto">
            <a:xfrm>
              <a:off x="2576945" y="3384532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2" name="直接连接符 511"/>
            <p:cNvCxnSpPr/>
            <p:nvPr/>
          </p:nvCxnSpPr>
          <p:spPr bwMode="auto">
            <a:xfrm>
              <a:off x="2576945" y="3735352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3" name="直接连接符 512"/>
            <p:cNvCxnSpPr/>
            <p:nvPr/>
          </p:nvCxnSpPr>
          <p:spPr bwMode="auto">
            <a:xfrm>
              <a:off x="2576945" y="4084584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4" name="直接连接符 513"/>
            <p:cNvCxnSpPr/>
            <p:nvPr/>
          </p:nvCxnSpPr>
          <p:spPr bwMode="auto">
            <a:xfrm>
              <a:off x="2576945" y="4433816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5" name="直接连接符 514"/>
            <p:cNvCxnSpPr/>
            <p:nvPr/>
          </p:nvCxnSpPr>
          <p:spPr bwMode="auto">
            <a:xfrm>
              <a:off x="2576945" y="4784634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6" name="直接连接符 515"/>
            <p:cNvCxnSpPr/>
            <p:nvPr/>
          </p:nvCxnSpPr>
          <p:spPr bwMode="auto">
            <a:xfrm>
              <a:off x="2576945" y="5133866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7" name="直接连接符 516"/>
            <p:cNvCxnSpPr/>
            <p:nvPr/>
          </p:nvCxnSpPr>
          <p:spPr bwMode="auto">
            <a:xfrm>
              <a:off x="2576945" y="5484686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8" name="直接连接符 517"/>
            <p:cNvCxnSpPr/>
            <p:nvPr/>
          </p:nvCxnSpPr>
          <p:spPr bwMode="auto">
            <a:xfrm>
              <a:off x="2576945" y="5833918"/>
              <a:ext cx="687185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9460" name="图片 7144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1460898"/>
            <a:ext cx="514350" cy="99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图片 48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10" y="3209925"/>
            <a:ext cx="377428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图片 48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79" y="2801541"/>
            <a:ext cx="246459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图片 49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10" y="3118247"/>
            <a:ext cx="290513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片 49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66" y="3496866"/>
            <a:ext cx="1729978" cy="1627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图片 5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107" y="167878"/>
            <a:ext cx="1916906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文本框 498"/>
          <p:cNvSpPr txBox="1">
            <a:spLocks noChangeArrowheads="1"/>
          </p:cNvSpPr>
          <p:nvPr/>
        </p:nvSpPr>
        <p:spPr bwMode="auto">
          <a:xfrm>
            <a:off x="2309813" y="2282429"/>
            <a:ext cx="455176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50">
              <a:solidFill>
                <a:srgbClr val="7A422B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eaLnBrk="0" fontAlgn="base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050">
              <a:solidFill>
                <a:srgbClr val="7A422B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577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文本框 18"/>
          <p:cNvSpPr txBox="1">
            <a:spLocks noChangeArrowheads="1"/>
          </p:cNvSpPr>
          <p:nvPr/>
        </p:nvSpPr>
        <p:spPr bwMode="auto">
          <a:xfrm>
            <a:off x="4052888" y="1890713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课题综述</a:t>
            </a:r>
          </a:p>
        </p:txBody>
      </p:sp>
      <p:sp>
        <p:nvSpPr>
          <p:cNvPr id="140" name="文本框 16"/>
          <p:cNvSpPr txBox="1"/>
          <p:nvPr/>
        </p:nvSpPr>
        <p:spPr bwMode="auto">
          <a:xfrm>
            <a:off x="3604180" y="1818085"/>
            <a:ext cx="34496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42" name="文本框 21"/>
          <p:cNvSpPr txBox="1">
            <a:spLocks noChangeArrowheads="1"/>
          </p:cNvSpPr>
          <p:nvPr/>
        </p:nvSpPr>
        <p:spPr bwMode="auto">
          <a:xfrm>
            <a:off x="6638925" y="1915716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研究过程</a:t>
            </a:r>
          </a:p>
        </p:txBody>
      </p:sp>
      <p:sp>
        <p:nvSpPr>
          <p:cNvPr id="144" name="文本框 20"/>
          <p:cNvSpPr txBox="1"/>
          <p:nvPr/>
        </p:nvSpPr>
        <p:spPr bwMode="auto">
          <a:xfrm>
            <a:off x="6158047" y="1827610"/>
            <a:ext cx="3497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46" name="文本框 24"/>
          <p:cNvSpPr txBox="1">
            <a:spLocks noChangeArrowheads="1"/>
          </p:cNvSpPr>
          <p:nvPr/>
        </p:nvSpPr>
        <p:spPr bwMode="auto">
          <a:xfrm>
            <a:off x="4052888" y="2470547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目前现状</a:t>
            </a:r>
          </a:p>
        </p:txBody>
      </p:sp>
      <p:sp>
        <p:nvSpPr>
          <p:cNvPr id="148" name="文本框 23"/>
          <p:cNvSpPr txBox="1"/>
          <p:nvPr/>
        </p:nvSpPr>
        <p:spPr bwMode="auto">
          <a:xfrm>
            <a:off x="3601775" y="2396729"/>
            <a:ext cx="3497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50" name="文本框 27"/>
          <p:cNvSpPr txBox="1">
            <a:spLocks noChangeArrowheads="1"/>
          </p:cNvSpPr>
          <p:nvPr/>
        </p:nvSpPr>
        <p:spPr bwMode="auto">
          <a:xfrm>
            <a:off x="6638925" y="2494360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研究结论</a:t>
            </a:r>
          </a:p>
        </p:txBody>
      </p:sp>
      <p:sp>
        <p:nvSpPr>
          <p:cNvPr id="152" name="文本框 26"/>
          <p:cNvSpPr txBox="1"/>
          <p:nvPr/>
        </p:nvSpPr>
        <p:spPr bwMode="auto">
          <a:xfrm>
            <a:off x="6158047" y="2406254"/>
            <a:ext cx="3497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5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54" name="文本框 30"/>
          <p:cNvSpPr txBox="1">
            <a:spLocks noChangeArrowheads="1"/>
          </p:cNvSpPr>
          <p:nvPr/>
        </p:nvSpPr>
        <p:spPr bwMode="auto">
          <a:xfrm>
            <a:off x="4052888" y="304323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研究目标</a:t>
            </a:r>
          </a:p>
        </p:txBody>
      </p:sp>
      <p:sp>
        <p:nvSpPr>
          <p:cNvPr id="156" name="文本框 29"/>
          <p:cNvSpPr txBox="1"/>
          <p:nvPr/>
        </p:nvSpPr>
        <p:spPr bwMode="auto">
          <a:xfrm>
            <a:off x="3602577" y="2970610"/>
            <a:ext cx="34817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58" name="文本框 33"/>
          <p:cNvSpPr txBox="1">
            <a:spLocks noChangeArrowheads="1"/>
          </p:cNvSpPr>
          <p:nvPr/>
        </p:nvSpPr>
        <p:spPr bwMode="auto">
          <a:xfrm>
            <a:off x="6638925" y="306824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参考文献</a:t>
            </a:r>
          </a:p>
        </p:txBody>
      </p:sp>
      <p:sp>
        <p:nvSpPr>
          <p:cNvPr id="160" name="文本框 32"/>
          <p:cNvSpPr txBox="1"/>
          <p:nvPr/>
        </p:nvSpPr>
        <p:spPr bwMode="auto">
          <a:xfrm>
            <a:off x="6158254" y="2981325"/>
            <a:ext cx="34817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altLang="zh-CN" sz="2800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6</a:t>
            </a:r>
            <a:endParaRPr lang="zh-CN" altLang="en-US" sz="2800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cxnSp>
        <p:nvCxnSpPr>
          <p:cNvPr id="162" name="直接连接符 161"/>
          <p:cNvCxnSpPr/>
          <p:nvPr/>
        </p:nvCxnSpPr>
        <p:spPr>
          <a:xfrm>
            <a:off x="3339704" y="1909763"/>
            <a:ext cx="0" cy="15466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6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2787">
            <a:off x="297657" y="148828"/>
            <a:ext cx="3042047" cy="368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7" name="文本框 11"/>
          <p:cNvSpPr txBox="1">
            <a:spLocks noChangeArrowheads="1"/>
          </p:cNvSpPr>
          <p:nvPr/>
        </p:nvSpPr>
        <p:spPr bwMode="auto">
          <a:xfrm>
            <a:off x="997744" y="1056085"/>
            <a:ext cx="132040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目录</a:t>
            </a:r>
          </a:p>
        </p:txBody>
      </p:sp>
      <p:pic>
        <p:nvPicPr>
          <p:cNvPr id="20498" name="图片 16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88969" y="3575448"/>
            <a:ext cx="2182416" cy="15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9" name="图片 1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591" y="4367213"/>
            <a:ext cx="42267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0" name="图片 1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210" y="3754041"/>
            <a:ext cx="339328" cy="39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1" name="图片 16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4135041"/>
            <a:ext cx="364331" cy="47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142" grpId="0"/>
      <p:bldP spid="146" grpId="0"/>
      <p:bldP spid="150" grpId="0"/>
      <p:bldP spid="154" grpId="0"/>
      <p:bldP spid="1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21506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624013"/>
            <a:ext cx="2531269" cy="350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2198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文本框 21982"/>
          <p:cNvSpPr txBox="1">
            <a:spLocks noChangeArrowheads="1"/>
          </p:cNvSpPr>
          <p:nvPr/>
        </p:nvSpPr>
        <p:spPr bwMode="auto">
          <a:xfrm>
            <a:off x="5321236" y="1316831"/>
            <a:ext cx="760144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1509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5985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 txBox="1">
            <a:spLocks noChangeArrowheads="1"/>
          </p:cNvSpPr>
          <p:nvPr/>
        </p:nvSpPr>
        <p:spPr bwMode="auto">
          <a:xfrm>
            <a:off x="4575572" y="1676401"/>
            <a:ext cx="4067175" cy="48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531" name="Content Placeholder 2"/>
          <p:cNvSpPr txBox="1">
            <a:spLocks noChangeArrowheads="1"/>
          </p:cNvSpPr>
          <p:nvPr/>
        </p:nvSpPr>
        <p:spPr bwMode="auto">
          <a:xfrm>
            <a:off x="4536281" y="2616994"/>
            <a:ext cx="4067175" cy="48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532" name="Content Placeholder 2"/>
          <p:cNvSpPr txBox="1">
            <a:spLocks noChangeArrowheads="1"/>
          </p:cNvSpPr>
          <p:nvPr/>
        </p:nvSpPr>
        <p:spPr bwMode="auto">
          <a:xfrm>
            <a:off x="4575572" y="3557587"/>
            <a:ext cx="4067175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533" name="矩形: 圆角 20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2534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2535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1699023"/>
            <a:ext cx="285750" cy="44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2587228"/>
            <a:ext cx="420291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图片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3559969"/>
            <a:ext cx="420291" cy="48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图片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6210">
            <a:off x="660798" y="1100138"/>
            <a:ext cx="3212306" cy="34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6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/>
      <p:bldP spid="22532" grpId="0"/>
      <p:bldP spid="22533" grpId="0" animBg="1"/>
      <p:bldP spid="225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554" name="直接连接符 95"/>
          <p:cNvCxnSpPr>
            <a:cxnSpLocks noChangeShapeType="1"/>
          </p:cNvCxnSpPr>
          <p:nvPr/>
        </p:nvCxnSpPr>
        <p:spPr bwMode="auto">
          <a:xfrm>
            <a:off x="6175772" y="2968229"/>
            <a:ext cx="2494359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55" name="文本框 96"/>
          <p:cNvSpPr txBox="1">
            <a:spLocks noChangeArrowheads="1"/>
          </p:cNvSpPr>
          <p:nvPr/>
        </p:nvSpPr>
        <p:spPr bwMode="auto">
          <a:xfrm>
            <a:off x="6249591" y="2178844"/>
            <a:ext cx="2461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556" name="文本框 97"/>
          <p:cNvSpPr txBox="1">
            <a:spLocks noChangeArrowheads="1"/>
          </p:cNvSpPr>
          <p:nvPr/>
        </p:nvSpPr>
        <p:spPr bwMode="auto">
          <a:xfrm>
            <a:off x="6249591" y="3171825"/>
            <a:ext cx="2461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23557" name="直接连接符 98"/>
          <p:cNvCxnSpPr>
            <a:cxnSpLocks noChangeShapeType="1"/>
          </p:cNvCxnSpPr>
          <p:nvPr/>
        </p:nvCxnSpPr>
        <p:spPr bwMode="auto">
          <a:xfrm>
            <a:off x="434579" y="2968229"/>
            <a:ext cx="2494359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58" name="文本框 99"/>
          <p:cNvSpPr txBox="1">
            <a:spLocks noChangeArrowheads="1"/>
          </p:cNvSpPr>
          <p:nvPr/>
        </p:nvSpPr>
        <p:spPr bwMode="auto">
          <a:xfrm>
            <a:off x="508397" y="2178844"/>
            <a:ext cx="2461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559" name="文本框 100"/>
          <p:cNvSpPr txBox="1">
            <a:spLocks noChangeArrowheads="1"/>
          </p:cNvSpPr>
          <p:nvPr/>
        </p:nvSpPr>
        <p:spPr bwMode="auto">
          <a:xfrm>
            <a:off x="508397" y="3171825"/>
            <a:ext cx="24610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560" name="矩形: 圆角 1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3561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3562" name="图片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图片 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173957"/>
            <a:ext cx="3093244" cy="295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93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8" grpId="0"/>
      <p:bldP spid="23559" grpId="0"/>
      <p:bldP spid="23560" grpId="0" animBg="1"/>
      <p:bldP spid="235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62"/>
          <p:cNvSpPr>
            <a:spLocks noChangeArrowheads="1"/>
          </p:cNvSpPr>
          <p:nvPr/>
        </p:nvSpPr>
        <p:spPr bwMode="auto">
          <a:xfrm>
            <a:off x="5197078" y="1951435"/>
            <a:ext cx="3156347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79" name="文本框 63"/>
          <p:cNvSpPr txBox="1">
            <a:spLocks noChangeArrowheads="1"/>
          </p:cNvSpPr>
          <p:nvPr/>
        </p:nvSpPr>
        <p:spPr bwMode="auto">
          <a:xfrm>
            <a:off x="5197079" y="1560910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4580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248" y="1557338"/>
            <a:ext cx="554831" cy="58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57" y="3243263"/>
            <a:ext cx="479822" cy="62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62"/>
          <p:cNvSpPr>
            <a:spLocks noChangeArrowheads="1"/>
          </p:cNvSpPr>
          <p:nvPr/>
        </p:nvSpPr>
        <p:spPr bwMode="auto">
          <a:xfrm>
            <a:off x="5197078" y="3633788"/>
            <a:ext cx="3156347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83" name="文本框 63"/>
          <p:cNvSpPr txBox="1">
            <a:spLocks noChangeArrowheads="1"/>
          </p:cNvSpPr>
          <p:nvPr/>
        </p:nvSpPr>
        <p:spPr bwMode="auto">
          <a:xfrm>
            <a:off x="5197079" y="3243263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4584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381126"/>
            <a:ext cx="3671888" cy="268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矩形: 圆角 46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4586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4587" name="图片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63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  <p:bldP spid="24582" grpId="0"/>
      <p:bldP spid="24583" grpId="0"/>
      <p:bldP spid="24585" grpId="0" animBg="1"/>
      <p:bldP spid="245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25602" name="图片 2198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21982"/>
          <p:cNvSpPr txBox="1">
            <a:spLocks noChangeArrowheads="1"/>
          </p:cNvSpPr>
          <p:nvPr/>
        </p:nvSpPr>
        <p:spPr bwMode="auto">
          <a:xfrm>
            <a:off x="5315626" y="1316831"/>
            <a:ext cx="77136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5604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pic>
        <p:nvPicPr>
          <p:cNvPr id="25605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046685"/>
            <a:ext cx="2674144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259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49"/>
          <p:cNvGrpSpPr>
            <a:grpSpLocks/>
          </p:cNvGrpSpPr>
          <p:nvPr/>
        </p:nvGrpSpPr>
        <p:grpSpPr bwMode="auto">
          <a:xfrm>
            <a:off x="3055144" y="1852613"/>
            <a:ext cx="2775347" cy="2640806"/>
            <a:chOff x="0" y="0"/>
            <a:chExt cx="4432109" cy="4215909"/>
          </a:xfrm>
        </p:grpSpPr>
        <p:grpSp>
          <p:nvGrpSpPr>
            <p:cNvPr id="26651" name="组合 70"/>
            <p:cNvGrpSpPr>
              <a:grpSpLocks/>
            </p:cNvGrpSpPr>
            <p:nvPr/>
          </p:nvGrpSpPr>
          <p:grpSpPr bwMode="auto">
            <a:xfrm>
              <a:off x="2212948" y="2185613"/>
              <a:ext cx="1728361" cy="2030296"/>
              <a:chOff x="0" y="0"/>
              <a:chExt cx="1728361" cy="2030296"/>
            </a:xfrm>
          </p:grpSpPr>
          <p:sp>
            <p:nvSpPr>
              <p:cNvPr id="26671" name="Freeform 6"/>
              <p:cNvSpPr>
                <a:spLocks/>
              </p:cNvSpPr>
              <p:nvPr/>
            </p:nvSpPr>
            <p:spPr bwMode="auto">
              <a:xfrm>
                <a:off x="0" y="0"/>
                <a:ext cx="1728361" cy="2030296"/>
              </a:xfrm>
              <a:custGeom>
                <a:avLst/>
                <a:gdLst>
                  <a:gd name="T0" fmla="*/ 4377399 w 826"/>
                  <a:gd name="T1" fmla="*/ 2147483646 h 970"/>
                  <a:gd name="T2" fmla="*/ 328376035 w 826"/>
                  <a:gd name="T3" fmla="*/ 2147483646 h 970"/>
                  <a:gd name="T4" fmla="*/ 2147483646 w 826"/>
                  <a:gd name="T5" fmla="*/ 2147483646 h 970"/>
                  <a:gd name="T6" fmla="*/ 2147483646 w 826"/>
                  <a:gd name="T7" fmla="*/ 1331830221 h 970"/>
                  <a:gd name="T8" fmla="*/ 2147483646 w 826"/>
                  <a:gd name="T9" fmla="*/ 714105337 h 970"/>
                  <a:gd name="T10" fmla="*/ 4377399 w 826"/>
                  <a:gd name="T11" fmla="*/ 0 h 970"/>
                  <a:gd name="T12" fmla="*/ 4377399 w 826"/>
                  <a:gd name="T13" fmla="*/ 2147483646 h 9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26" h="970">
                    <a:moveTo>
                      <a:pt x="1" y="526"/>
                    </a:moveTo>
                    <a:cubicBezTo>
                      <a:pt x="0" y="607"/>
                      <a:pt x="24" y="689"/>
                      <a:pt x="75" y="759"/>
                    </a:cubicBezTo>
                    <a:cubicBezTo>
                      <a:pt x="201" y="931"/>
                      <a:pt x="442" y="970"/>
                      <a:pt x="615" y="844"/>
                    </a:cubicBezTo>
                    <a:cubicBezTo>
                      <a:pt x="788" y="719"/>
                      <a:pt x="826" y="477"/>
                      <a:pt x="700" y="304"/>
                    </a:cubicBezTo>
                    <a:cubicBezTo>
                      <a:pt x="649" y="234"/>
                      <a:pt x="579" y="186"/>
                      <a:pt x="502" y="163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526"/>
                    </a:lnTo>
                    <a:close/>
                  </a:path>
                </a:pathLst>
              </a:custGeom>
              <a:solidFill>
                <a:srgbClr val="7ACD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72" name="文本框 96"/>
              <p:cNvSpPr txBox="1">
                <a:spLocks noChangeArrowheads="1"/>
              </p:cNvSpPr>
              <p:nvPr/>
            </p:nvSpPr>
            <p:spPr bwMode="auto">
              <a:xfrm>
                <a:off x="104468" y="232500"/>
                <a:ext cx="750570" cy="589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04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6652" name="组合 71"/>
            <p:cNvGrpSpPr>
              <a:grpSpLocks/>
            </p:cNvGrpSpPr>
            <p:nvPr/>
          </p:nvGrpSpPr>
          <p:grpSpPr bwMode="auto">
            <a:xfrm>
              <a:off x="1406545" y="0"/>
              <a:ext cx="1617776" cy="2185613"/>
              <a:chOff x="0" y="0"/>
              <a:chExt cx="1617776" cy="2185613"/>
            </a:xfrm>
          </p:grpSpPr>
          <p:sp>
            <p:nvSpPr>
              <p:cNvPr id="26669" name="Freeform 9"/>
              <p:cNvSpPr>
                <a:spLocks/>
              </p:cNvSpPr>
              <p:nvPr/>
            </p:nvSpPr>
            <p:spPr bwMode="auto">
              <a:xfrm>
                <a:off x="0" y="0"/>
                <a:ext cx="1617776" cy="2185613"/>
              </a:xfrm>
              <a:custGeom>
                <a:avLst/>
                <a:gdLst>
                  <a:gd name="T0" fmla="*/ 2147483646 w 773"/>
                  <a:gd name="T1" fmla="*/ 2147483646 h 1044"/>
                  <a:gd name="T2" fmla="*/ 2147483646 w 773"/>
                  <a:gd name="T3" fmla="*/ 1696119428 h 1044"/>
                  <a:gd name="T4" fmla="*/ 1690695213 w 773"/>
                  <a:gd name="T5" fmla="*/ 0 h 1044"/>
                  <a:gd name="T6" fmla="*/ 0 w 773"/>
                  <a:gd name="T7" fmla="*/ 1696119428 h 1044"/>
                  <a:gd name="T8" fmla="*/ 337263392 w 773"/>
                  <a:gd name="T9" fmla="*/ 2147483646 h 1044"/>
                  <a:gd name="T10" fmla="*/ 1690695213 w 773"/>
                  <a:gd name="T11" fmla="*/ 2147483646 h 1044"/>
                  <a:gd name="T12" fmla="*/ 2147483646 w 773"/>
                  <a:gd name="T13" fmla="*/ 2147483646 h 10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3" h="1044">
                    <a:moveTo>
                      <a:pt x="696" y="618"/>
                    </a:moveTo>
                    <a:cubicBezTo>
                      <a:pt x="744" y="553"/>
                      <a:pt x="773" y="473"/>
                      <a:pt x="773" y="387"/>
                    </a:cubicBezTo>
                    <a:cubicBezTo>
                      <a:pt x="773" y="173"/>
                      <a:pt x="600" y="0"/>
                      <a:pt x="386" y="0"/>
                    </a:cubicBezTo>
                    <a:cubicBezTo>
                      <a:pt x="173" y="0"/>
                      <a:pt x="0" y="173"/>
                      <a:pt x="0" y="387"/>
                    </a:cubicBezTo>
                    <a:cubicBezTo>
                      <a:pt x="0" y="473"/>
                      <a:pt x="29" y="553"/>
                      <a:pt x="77" y="618"/>
                    </a:cubicBezTo>
                    <a:cubicBezTo>
                      <a:pt x="386" y="1044"/>
                      <a:pt x="386" y="1044"/>
                      <a:pt x="386" y="1044"/>
                    </a:cubicBezTo>
                    <a:lnTo>
                      <a:pt x="696" y="618"/>
                    </a:lnTo>
                    <a:close/>
                  </a:path>
                </a:pathLst>
              </a:custGeom>
              <a:solidFill>
                <a:srgbClr val="F8D3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70" name="文本框 94"/>
              <p:cNvSpPr txBox="1">
                <a:spLocks noChangeArrowheads="1"/>
              </p:cNvSpPr>
              <p:nvPr/>
            </p:nvSpPr>
            <p:spPr bwMode="auto">
              <a:xfrm>
                <a:off x="483902" y="1393743"/>
                <a:ext cx="750570" cy="589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02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6653" name="组合 72"/>
            <p:cNvGrpSpPr>
              <a:grpSpLocks/>
            </p:cNvGrpSpPr>
            <p:nvPr/>
          </p:nvGrpSpPr>
          <p:grpSpPr bwMode="auto">
            <a:xfrm>
              <a:off x="489557" y="2185613"/>
              <a:ext cx="1811816" cy="2030296"/>
              <a:chOff x="0" y="0"/>
              <a:chExt cx="1811816" cy="2030296"/>
            </a:xfrm>
          </p:grpSpPr>
          <p:sp>
            <p:nvSpPr>
              <p:cNvPr id="26667" name="Freeform 7"/>
              <p:cNvSpPr>
                <a:spLocks/>
              </p:cNvSpPr>
              <p:nvPr/>
            </p:nvSpPr>
            <p:spPr bwMode="auto">
              <a:xfrm>
                <a:off x="0" y="0"/>
                <a:ext cx="1729603" cy="2030296"/>
              </a:xfrm>
              <a:custGeom>
                <a:avLst/>
                <a:gdLst>
                  <a:gd name="T0" fmla="*/ 1420619684 w 826"/>
                  <a:gd name="T1" fmla="*/ 714105337 h 970"/>
                  <a:gd name="T2" fmla="*/ 552463676 w 826"/>
                  <a:gd name="T3" fmla="*/ 1331830221 h 970"/>
                  <a:gd name="T4" fmla="*/ 925157525 w 826"/>
                  <a:gd name="T5" fmla="*/ 2147483646 h 970"/>
                  <a:gd name="T6" fmla="*/ 2147483646 w 826"/>
                  <a:gd name="T7" fmla="*/ 2147483646 h 970"/>
                  <a:gd name="T8" fmla="*/ 2147483646 w 826"/>
                  <a:gd name="T9" fmla="*/ 2147483646 h 970"/>
                  <a:gd name="T10" fmla="*/ 2147483646 w 826"/>
                  <a:gd name="T11" fmla="*/ 0 h 970"/>
                  <a:gd name="T12" fmla="*/ 1420619684 w 826"/>
                  <a:gd name="T13" fmla="*/ 714105337 h 9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26" h="970">
                    <a:moveTo>
                      <a:pt x="324" y="163"/>
                    </a:moveTo>
                    <a:cubicBezTo>
                      <a:pt x="247" y="186"/>
                      <a:pt x="177" y="234"/>
                      <a:pt x="126" y="304"/>
                    </a:cubicBezTo>
                    <a:cubicBezTo>
                      <a:pt x="0" y="477"/>
                      <a:pt x="38" y="719"/>
                      <a:pt x="211" y="844"/>
                    </a:cubicBezTo>
                    <a:cubicBezTo>
                      <a:pt x="384" y="970"/>
                      <a:pt x="625" y="931"/>
                      <a:pt x="751" y="759"/>
                    </a:cubicBezTo>
                    <a:cubicBezTo>
                      <a:pt x="802" y="689"/>
                      <a:pt x="826" y="607"/>
                      <a:pt x="824" y="526"/>
                    </a:cubicBezTo>
                    <a:cubicBezTo>
                      <a:pt x="824" y="0"/>
                      <a:pt x="824" y="0"/>
                      <a:pt x="824" y="0"/>
                    </a:cubicBezTo>
                    <a:lnTo>
                      <a:pt x="324" y="163"/>
                    </a:lnTo>
                    <a:close/>
                  </a:path>
                </a:pathLst>
              </a:custGeom>
              <a:solidFill>
                <a:srgbClr val="84CB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68" name="文本框 92"/>
              <p:cNvSpPr txBox="1">
                <a:spLocks noChangeArrowheads="1"/>
              </p:cNvSpPr>
              <p:nvPr/>
            </p:nvSpPr>
            <p:spPr bwMode="auto">
              <a:xfrm>
                <a:off x="1061246" y="232500"/>
                <a:ext cx="750570" cy="589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05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6654" name="组合 73"/>
            <p:cNvGrpSpPr>
              <a:grpSpLocks/>
            </p:cNvGrpSpPr>
            <p:nvPr/>
          </p:nvGrpSpPr>
          <p:grpSpPr bwMode="auto">
            <a:xfrm>
              <a:off x="0" y="851134"/>
              <a:ext cx="2214191" cy="1734574"/>
              <a:chOff x="0" y="0"/>
              <a:chExt cx="2214191" cy="1734574"/>
            </a:xfrm>
          </p:grpSpPr>
          <p:sp>
            <p:nvSpPr>
              <p:cNvPr id="26665" name="Freeform 8"/>
              <p:cNvSpPr>
                <a:spLocks/>
              </p:cNvSpPr>
              <p:nvPr/>
            </p:nvSpPr>
            <p:spPr bwMode="auto">
              <a:xfrm>
                <a:off x="0" y="0"/>
                <a:ext cx="2214191" cy="1734574"/>
              </a:xfrm>
              <a:custGeom>
                <a:avLst/>
                <a:gdLst>
                  <a:gd name="T0" fmla="*/ 2147483646 w 1058"/>
                  <a:gd name="T1" fmla="*/ 925992274 h 828"/>
                  <a:gd name="T2" fmla="*/ 2147483646 w 1058"/>
                  <a:gd name="T3" fmla="*/ 289646624 h 828"/>
                  <a:gd name="T4" fmla="*/ 289069123 w 1058"/>
                  <a:gd name="T5" fmla="*/ 1378016393 h 828"/>
                  <a:gd name="T6" fmla="*/ 1375272119 w 1058"/>
                  <a:gd name="T7" fmla="*/ 2147483646 h 828"/>
                  <a:gd name="T8" fmla="*/ 2147483646 w 1058"/>
                  <a:gd name="T9" fmla="*/ 2147483646 h 828"/>
                  <a:gd name="T10" fmla="*/ 2147483646 w 1058"/>
                  <a:gd name="T11" fmla="*/ 2147483646 h 828"/>
                  <a:gd name="T12" fmla="*/ 2147483646 w 1058"/>
                  <a:gd name="T13" fmla="*/ 925992274 h 8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58" h="828">
                    <a:moveTo>
                      <a:pt x="749" y="211"/>
                    </a:moveTo>
                    <a:cubicBezTo>
                      <a:pt x="702" y="145"/>
                      <a:pt x="635" y="93"/>
                      <a:pt x="553" y="66"/>
                    </a:cubicBezTo>
                    <a:cubicBezTo>
                      <a:pt x="350" y="0"/>
                      <a:pt x="132" y="111"/>
                      <a:pt x="66" y="314"/>
                    </a:cubicBezTo>
                    <a:cubicBezTo>
                      <a:pt x="0" y="517"/>
                      <a:pt x="111" y="735"/>
                      <a:pt x="314" y="801"/>
                    </a:cubicBezTo>
                    <a:cubicBezTo>
                      <a:pt x="396" y="828"/>
                      <a:pt x="481" y="826"/>
                      <a:pt x="558" y="800"/>
                    </a:cubicBezTo>
                    <a:cubicBezTo>
                      <a:pt x="1058" y="637"/>
                      <a:pt x="1058" y="637"/>
                      <a:pt x="1058" y="637"/>
                    </a:cubicBezTo>
                    <a:lnTo>
                      <a:pt x="749" y="211"/>
                    </a:lnTo>
                    <a:close/>
                  </a:path>
                </a:pathLst>
              </a:custGeom>
              <a:solidFill>
                <a:srgbClr val="F47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66" name="文本框 90"/>
              <p:cNvSpPr txBox="1">
                <a:spLocks noChangeArrowheads="1"/>
              </p:cNvSpPr>
              <p:nvPr/>
            </p:nvSpPr>
            <p:spPr bwMode="auto">
              <a:xfrm>
                <a:off x="1425330" y="951077"/>
                <a:ext cx="750569" cy="589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01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6655" name="组合 74"/>
            <p:cNvGrpSpPr>
              <a:grpSpLocks/>
            </p:cNvGrpSpPr>
            <p:nvPr/>
          </p:nvGrpSpPr>
          <p:grpSpPr bwMode="auto">
            <a:xfrm>
              <a:off x="2214191" y="851134"/>
              <a:ext cx="2217918" cy="1734574"/>
              <a:chOff x="0" y="0"/>
              <a:chExt cx="2217918" cy="1734574"/>
            </a:xfrm>
          </p:grpSpPr>
          <p:sp>
            <p:nvSpPr>
              <p:cNvPr id="26663" name="Freeform 5"/>
              <p:cNvSpPr>
                <a:spLocks/>
              </p:cNvSpPr>
              <p:nvPr/>
            </p:nvSpPr>
            <p:spPr bwMode="auto">
              <a:xfrm>
                <a:off x="0" y="0"/>
                <a:ext cx="2217918" cy="1734574"/>
              </a:xfrm>
              <a:custGeom>
                <a:avLst/>
                <a:gdLst>
                  <a:gd name="T0" fmla="*/ 2147483646 w 1059"/>
                  <a:gd name="T1" fmla="*/ 2147483646 h 828"/>
                  <a:gd name="T2" fmla="*/ 2147483646 w 1059"/>
                  <a:gd name="T3" fmla="*/ 2147483646 h 828"/>
                  <a:gd name="T4" fmla="*/ 2147483646 w 1059"/>
                  <a:gd name="T5" fmla="*/ 1378016393 h 828"/>
                  <a:gd name="T6" fmla="*/ 2147483646 w 1059"/>
                  <a:gd name="T7" fmla="*/ 289646624 h 828"/>
                  <a:gd name="T8" fmla="*/ 1359755471 w 1059"/>
                  <a:gd name="T9" fmla="*/ 925992274 h 828"/>
                  <a:gd name="T10" fmla="*/ 0 w 1059"/>
                  <a:gd name="T11" fmla="*/ 2147483646 h 828"/>
                  <a:gd name="T12" fmla="*/ 2147483646 w 1059"/>
                  <a:gd name="T13" fmla="*/ 2147483646 h 8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59" h="828">
                    <a:moveTo>
                      <a:pt x="501" y="800"/>
                    </a:moveTo>
                    <a:cubicBezTo>
                      <a:pt x="578" y="826"/>
                      <a:pt x="663" y="828"/>
                      <a:pt x="745" y="801"/>
                    </a:cubicBezTo>
                    <a:cubicBezTo>
                      <a:pt x="948" y="735"/>
                      <a:pt x="1059" y="517"/>
                      <a:pt x="993" y="314"/>
                    </a:cubicBezTo>
                    <a:cubicBezTo>
                      <a:pt x="927" y="111"/>
                      <a:pt x="709" y="0"/>
                      <a:pt x="506" y="66"/>
                    </a:cubicBezTo>
                    <a:cubicBezTo>
                      <a:pt x="424" y="93"/>
                      <a:pt x="356" y="145"/>
                      <a:pt x="310" y="211"/>
                    </a:cubicBezTo>
                    <a:cubicBezTo>
                      <a:pt x="0" y="637"/>
                      <a:pt x="0" y="637"/>
                      <a:pt x="0" y="637"/>
                    </a:cubicBezTo>
                    <a:lnTo>
                      <a:pt x="501" y="8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64" name="文本框 88"/>
              <p:cNvSpPr txBox="1">
                <a:spLocks noChangeArrowheads="1"/>
              </p:cNvSpPr>
              <p:nvPr/>
            </p:nvSpPr>
            <p:spPr bwMode="auto">
              <a:xfrm>
                <a:off x="294035" y="960790"/>
                <a:ext cx="750570" cy="589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03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  <p:pic>
          <p:nvPicPr>
            <p:cNvPr id="26656" name="组合 7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584" y="502175"/>
              <a:ext cx="547488" cy="58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57" name="Freeform 243"/>
            <p:cNvSpPr>
              <a:spLocks noEditPoints="1"/>
            </p:cNvSpPr>
            <p:nvPr/>
          </p:nvSpPr>
          <p:spPr bwMode="auto">
            <a:xfrm>
              <a:off x="3326765" y="1500928"/>
              <a:ext cx="518580" cy="518580"/>
            </a:xfrm>
            <a:custGeom>
              <a:avLst/>
              <a:gdLst>
                <a:gd name="T0" fmla="*/ 466884056 w 288"/>
                <a:gd name="T1" fmla="*/ 0 h 288"/>
                <a:gd name="T2" fmla="*/ 0 w 288"/>
                <a:gd name="T3" fmla="*/ 466884056 h 288"/>
                <a:gd name="T4" fmla="*/ 466884056 w 288"/>
                <a:gd name="T5" fmla="*/ 933768113 h 288"/>
                <a:gd name="T6" fmla="*/ 933768113 w 288"/>
                <a:gd name="T7" fmla="*/ 466884056 h 288"/>
                <a:gd name="T8" fmla="*/ 466884056 w 288"/>
                <a:gd name="T9" fmla="*/ 0 h 288"/>
                <a:gd name="T10" fmla="*/ 855954103 w 288"/>
                <a:gd name="T11" fmla="*/ 466884056 h 288"/>
                <a:gd name="T12" fmla="*/ 466884056 w 288"/>
                <a:gd name="T13" fmla="*/ 855954103 h 288"/>
                <a:gd name="T14" fmla="*/ 77814009 w 288"/>
                <a:gd name="T15" fmla="*/ 466884056 h 288"/>
                <a:gd name="T16" fmla="*/ 466884056 w 288"/>
                <a:gd name="T17" fmla="*/ 77814009 h 288"/>
                <a:gd name="T18" fmla="*/ 466884056 w 288"/>
                <a:gd name="T19" fmla="*/ 466884056 h 288"/>
                <a:gd name="T20" fmla="*/ 855954103 w 288"/>
                <a:gd name="T21" fmla="*/ 466884056 h 28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64" y="144"/>
                  </a:moveTo>
                  <a:cubicBezTo>
                    <a:pt x="264" y="210"/>
                    <a:pt x="211" y="264"/>
                    <a:pt x="144" y="264"/>
                  </a:cubicBezTo>
                  <a:cubicBezTo>
                    <a:pt x="78" y="264"/>
                    <a:pt x="24" y="210"/>
                    <a:pt x="24" y="144"/>
                  </a:cubicBezTo>
                  <a:cubicBezTo>
                    <a:pt x="24" y="78"/>
                    <a:pt x="78" y="24"/>
                    <a:pt x="144" y="2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264" y="144"/>
                    <a:pt x="264" y="144"/>
                    <a:pt x="264" y="1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58" name="Freeform 249"/>
            <p:cNvSpPr>
              <a:spLocks/>
            </p:cNvSpPr>
            <p:nvPr/>
          </p:nvSpPr>
          <p:spPr bwMode="auto">
            <a:xfrm>
              <a:off x="2755795" y="3112280"/>
              <a:ext cx="537052" cy="508998"/>
            </a:xfrm>
            <a:custGeom>
              <a:avLst/>
              <a:gdLst>
                <a:gd name="T0" fmla="*/ 935937114 w 301"/>
                <a:gd name="T1" fmla="*/ 341291196 h 285"/>
                <a:gd name="T2" fmla="*/ 436134398 w 301"/>
                <a:gd name="T3" fmla="*/ 28707487 h 285"/>
                <a:gd name="T4" fmla="*/ 25468041 w 301"/>
                <a:gd name="T5" fmla="*/ 443360475 h 285"/>
                <a:gd name="T6" fmla="*/ 203740757 w 301"/>
                <a:gd name="T7" fmla="*/ 695343061 h 285"/>
                <a:gd name="T8" fmla="*/ 114604399 w 301"/>
                <a:gd name="T9" fmla="*/ 854825529 h 285"/>
                <a:gd name="T10" fmla="*/ 391566219 w 301"/>
                <a:gd name="T11" fmla="*/ 755945970 h 285"/>
                <a:gd name="T12" fmla="*/ 522087697 w 301"/>
                <a:gd name="T13" fmla="*/ 755945970 h 285"/>
                <a:gd name="T14" fmla="*/ 935937114 w 301"/>
                <a:gd name="T15" fmla="*/ 341291196 h 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8" y="139"/>
                  </a:cubicBezTo>
                  <a:cubicBezTo>
                    <a:pt x="12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3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26659" name="组合 7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9501" y="3130118"/>
              <a:ext cx="437990" cy="437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60" name="组合 79"/>
            <p:cNvGrpSpPr>
              <a:grpSpLocks/>
            </p:cNvGrpSpPr>
            <p:nvPr/>
          </p:nvGrpSpPr>
          <p:grpSpPr bwMode="auto">
            <a:xfrm>
              <a:off x="674080" y="1531509"/>
              <a:ext cx="291402" cy="469885"/>
              <a:chOff x="0" y="0"/>
              <a:chExt cx="127000" cy="204787"/>
            </a:xfrm>
          </p:grpSpPr>
          <p:sp>
            <p:nvSpPr>
              <p:cNvPr id="26661" name="Freeform 626"/>
              <p:cNvSpPr>
                <a:spLocks/>
              </p:cNvSpPr>
              <p:nvPr/>
            </p:nvSpPr>
            <p:spPr bwMode="auto">
              <a:xfrm>
                <a:off x="0" y="57150"/>
                <a:ext cx="127000" cy="147637"/>
              </a:xfrm>
              <a:custGeom>
                <a:avLst/>
                <a:gdLst>
                  <a:gd name="T0" fmla="*/ 89605556 w 180"/>
                  <a:gd name="T1" fmla="*/ 33931786 h 209"/>
                  <a:gd name="T2" fmla="*/ 89605556 w 180"/>
                  <a:gd name="T3" fmla="*/ 7484984 h 209"/>
                  <a:gd name="T4" fmla="*/ 77658383 w 180"/>
                  <a:gd name="T5" fmla="*/ 7484984 h 209"/>
                  <a:gd name="T6" fmla="*/ 77658383 w 180"/>
                  <a:gd name="T7" fmla="*/ 33931786 h 209"/>
                  <a:gd name="T8" fmla="*/ 45798317 w 180"/>
                  <a:gd name="T9" fmla="*/ 65867294 h 209"/>
                  <a:gd name="T10" fmla="*/ 45300900 w 180"/>
                  <a:gd name="T11" fmla="*/ 65867294 h 209"/>
                  <a:gd name="T12" fmla="*/ 44802778 w 180"/>
                  <a:gd name="T13" fmla="*/ 65867294 h 209"/>
                  <a:gd name="T14" fmla="*/ 44802778 w 180"/>
                  <a:gd name="T15" fmla="*/ 65867294 h 209"/>
                  <a:gd name="T16" fmla="*/ 44304656 w 180"/>
                  <a:gd name="T17" fmla="*/ 65867294 h 209"/>
                  <a:gd name="T18" fmla="*/ 11947172 w 180"/>
                  <a:gd name="T19" fmla="*/ 33931786 h 209"/>
                  <a:gd name="T20" fmla="*/ 11947172 w 180"/>
                  <a:gd name="T21" fmla="*/ 7484984 h 209"/>
                  <a:gd name="T22" fmla="*/ 0 w 180"/>
                  <a:gd name="T23" fmla="*/ 7484984 h 209"/>
                  <a:gd name="T24" fmla="*/ 0 w 180"/>
                  <a:gd name="T25" fmla="*/ 33931786 h 209"/>
                  <a:gd name="T26" fmla="*/ 37833300 w 180"/>
                  <a:gd name="T27" fmla="*/ 77843551 h 209"/>
                  <a:gd name="T28" fmla="*/ 37833300 w 180"/>
                  <a:gd name="T29" fmla="*/ 96805369 h 209"/>
                  <a:gd name="T30" fmla="*/ 10951633 w 180"/>
                  <a:gd name="T31" fmla="*/ 104290353 h 209"/>
                  <a:gd name="T32" fmla="*/ 79151339 w 180"/>
                  <a:gd name="T33" fmla="*/ 104290353 h 209"/>
                  <a:gd name="T34" fmla="*/ 51772256 w 180"/>
                  <a:gd name="T35" fmla="*/ 96306653 h 209"/>
                  <a:gd name="T36" fmla="*/ 51772256 w 180"/>
                  <a:gd name="T37" fmla="*/ 77843551 h 209"/>
                  <a:gd name="T38" fmla="*/ 89605556 w 180"/>
                  <a:gd name="T39" fmla="*/ 33931786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662" name="Freeform 627"/>
              <p:cNvSpPr>
                <a:spLocks/>
              </p:cNvSpPr>
              <p:nvPr/>
            </p:nvSpPr>
            <p:spPr bwMode="auto">
              <a:xfrm>
                <a:off x="33337" y="0"/>
                <a:ext cx="61912" cy="134937"/>
              </a:xfrm>
              <a:custGeom>
                <a:avLst/>
                <a:gdLst>
                  <a:gd name="T0" fmla="*/ 21775945 w 87"/>
                  <a:gd name="T1" fmla="*/ 95831547 h 190"/>
                  <a:gd name="T2" fmla="*/ 21775945 w 87"/>
                  <a:gd name="T3" fmla="*/ 95831547 h 190"/>
                  <a:gd name="T4" fmla="*/ 22282627 w 87"/>
                  <a:gd name="T5" fmla="*/ 95831547 h 190"/>
                  <a:gd name="T6" fmla="*/ 44058572 w 87"/>
                  <a:gd name="T7" fmla="*/ 74143620 h 190"/>
                  <a:gd name="T8" fmla="*/ 44058572 w 87"/>
                  <a:gd name="T9" fmla="*/ 21687927 h 190"/>
                  <a:gd name="T10" fmla="*/ 22282627 w 87"/>
                  <a:gd name="T11" fmla="*/ 0 h 190"/>
                  <a:gd name="T12" fmla="*/ 21775945 w 87"/>
                  <a:gd name="T13" fmla="*/ 0 h 190"/>
                  <a:gd name="T14" fmla="*/ 21775945 w 87"/>
                  <a:gd name="T15" fmla="*/ 0 h 190"/>
                  <a:gd name="T16" fmla="*/ 0 w 87"/>
                  <a:gd name="T17" fmla="*/ 21687927 h 190"/>
                  <a:gd name="T18" fmla="*/ 0 w 87"/>
                  <a:gd name="T19" fmla="*/ 74143620 h 190"/>
                  <a:gd name="T20" fmla="*/ 21775945 w 87"/>
                  <a:gd name="T21" fmla="*/ 95831547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6627" name="组合 66"/>
          <p:cNvGrpSpPr>
            <a:grpSpLocks/>
          </p:cNvGrpSpPr>
          <p:nvPr/>
        </p:nvGrpSpPr>
        <p:grpSpPr bwMode="auto">
          <a:xfrm>
            <a:off x="5855494" y="2812257"/>
            <a:ext cx="259556" cy="350044"/>
            <a:chOff x="0" y="0"/>
            <a:chExt cx="321192" cy="432964"/>
          </a:xfrm>
        </p:grpSpPr>
        <p:cxnSp>
          <p:nvCxnSpPr>
            <p:cNvPr id="26649" name="直接连接符 68"/>
            <p:cNvCxnSpPr>
              <a:cxnSpLocks noChangeShapeType="1"/>
            </p:cNvCxnSpPr>
            <p:nvPr/>
          </p:nvCxnSpPr>
          <p:spPr bwMode="auto">
            <a:xfrm>
              <a:off x="0" y="239032"/>
              <a:ext cx="316634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0" name="直接连接符 69"/>
            <p:cNvCxnSpPr>
              <a:cxnSpLocks noChangeShapeType="1"/>
            </p:cNvCxnSpPr>
            <p:nvPr/>
          </p:nvCxnSpPr>
          <p:spPr bwMode="auto">
            <a:xfrm>
              <a:off x="321192" y="0"/>
              <a:ext cx="0" cy="432964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628" name="组合 62"/>
          <p:cNvGrpSpPr>
            <a:grpSpLocks/>
          </p:cNvGrpSpPr>
          <p:nvPr/>
        </p:nvGrpSpPr>
        <p:grpSpPr bwMode="auto">
          <a:xfrm>
            <a:off x="5523310" y="3818335"/>
            <a:ext cx="259556" cy="350044"/>
            <a:chOff x="0" y="0"/>
            <a:chExt cx="321192" cy="432964"/>
          </a:xfrm>
        </p:grpSpPr>
        <p:cxnSp>
          <p:nvCxnSpPr>
            <p:cNvPr id="26647" name="直接连接符 64"/>
            <p:cNvCxnSpPr>
              <a:cxnSpLocks noChangeShapeType="1"/>
            </p:cNvCxnSpPr>
            <p:nvPr/>
          </p:nvCxnSpPr>
          <p:spPr bwMode="auto">
            <a:xfrm>
              <a:off x="0" y="239032"/>
              <a:ext cx="316634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8" name="直接连接符 65"/>
            <p:cNvCxnSpPr>
              <a:cxnSpLocks noChangeShapeType="1"/>
            </p:cNvCxnSpPr>
            <p:nvPr/>
          </p:nvCxnSpPr>
          <p:spPr bwMode="auto">
            <a:xfrm>
              <a:off x="321192" y="0"/>
              <a:ext cx="0" cy="432964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629" name="组合 58"/>
          <p:cNvGrpSpPr>
            <a:grpSpLocks/>
          </p:cNvGrpSpPr>
          <p:nvPr/>
        </p:nvGrpSpPr>
        <p:grpSpPr bwMode="auto">
          <a:xfrm flipH="1">
            <a:off x="2687242" y="2802732"/>
            <a:ext cx="259556" cy="350044"/>
            <a:chOff x="0" y="0"/>
            <a:chExt cx="321192" cy="432964"/>
          </a:xfrm>
        </p:grpSpPr>
        <p:cxnSp>
          <p:nvCxnSpPr>
            <p:cNvPr id="26645" name="直接连接符 60"/>
            <p:cNvCxnSpPr>
              <a:cxnSpLocks noChangeShapeType="1"/>
            </p:cNvCxnSpPr>
            <p:nvPr/>
          </p:nvCxnSpPr>
          <p:spPr bwMode="auto">
            <a:xfrm>
              <a:off x="0" y="239032"/>
              <a:ext cx="316634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6" name="直接连接符 61"/>
            <p:cNvCxnSpPr>
              <a:cxnSpLocks noChangeShapeType="1"/>
            </p:cNvCxnSpPr>
            <p:nvPr/>
          </p:nvCxnSpPr>
          <p:spPr bwMode="auto">
            <a:xfrm>
              <a:off x="321192" y="0"/>
              <a:ext cx="0" cy="432964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630" name="组合 54"/>
          <p:cNvGrpSpPr>
            <a:grpSpLocks/>
          </p:cNvGrpSpPr>
          <p:nvPr/>
        </p:nvGrpSpPr>
        <p:grpSpPr bwMode="auto">
          <a:xfrm flipH="1">
            <a:off x="3064669" y="3826669"/>
            <a:ext cx="259556" cy="350044"/>
            <a:chOff x="0" y="0"/>
            <a:chExt cx="321192" cy="432964"/>
          </a:xfrm>
        </p:grpSpPr>
        <p:cxnSp>
          <p:nvCxnSpPr>
            <p:cNvPr id="26643" name="直接连接符 56"/>
            <p:cNvCxnSpPr>
              <a:cxnSpLocks noChangeShapeType="1"/>
            </p:cNvCxnSpPr>
            <p:nvPr/>
          </p:nvCxnSpPr>
          <p:spPr bwMode="auto">
            <a:xfrm>
              <a:off x="0" y="239032"/>
              <a:ext cx="316634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4" name="直接连接符 57"/>
            <p:cNvCxnSpPr>
              <a:cxnSpLocks noChangeShapeType="1"/>
            </p:cNvCxnSpPr>
            <p:nvPr/>
          </p:nvCxnSpPr>
          <p:spPr bwMode="auto">
            <a:xfrm>
              <a:off x="321192" y="0"/>
              <a:ext cx="0" cy="432964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631" name="组合 41"/>
          <p:cNvGrpSpPr>
            <a:grpSpLocks/>
          </p:cNvGrpSpPr>
          <p:nvPr/>
        </p:nvGrpSpPr>
        <p:grpSpPr bwMode="auto">
          <a:xfrm rot="5400000">
            <a:off x="4383882" y="1572816"/>
            <a:ext cx="166688" cy="350044"/>
            <a:chOff x="0" y="0"/>
            <a:chExt cx="266565" cy="559055"/>
          </a:xfrm>
        </p:grpSpPr>
        <p:cxnSp>
          <p:nvCxnSpPr>
            <p:cNvPr id="26641" name="直接连接符 46"/>
            <p:cNvCxnSpPr>
              <a:cxnSpLocks noChangeShapeType="1"/>
            </p:cNvCxnSpPr>
            <p:nvPr/>
          </p:nvCxnSpPr>
          <p:spPr bwMode="auto">
            <a:xfrm rot="16200000" flipV="1">
              <a:off x="136225" y="178305"/>
              <a:ext cx="0" cy="26068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2" name="直接连接符 48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559055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32" name="文本框 43"/>
          <p:cNvSpPr txBox="1">
            <a:spLocks noChangeArrowheads="1"/>
          </p:cNvSpPr>
          <p:nvPr/>
        </p:nvSpPr>
        <p:spPr bwMode="auto">
          <a:xfrm>
            <a:off x="3106342" y="1198960"/>
            <a:ext cx="28682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633" name="矩形: 圆角 54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6634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6635" name="图片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矩形 1"/>
          <p:cNvSpPr>
            <a:spLocks noChangeArrowheads="1"/>
          </p:cNvSpPr>
          <p:nvPr/>
        </p:nvSpPr>
        <p:spPr bwMode="auto">
          <a:xfrm>
            <a:off x="2808685" y="959644"/>
            <a:ext cx="3212306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637" name="矩形 58"/>
          <p:cNvSpPr>
            <a:spLocks noChangeArrowheads="1"/>
          </p:cNvSpPr>
          <p:nvPr/>
        </p:nvSpPr>
        <p:spPr bwMode="auto">
          <a:xfrm>
            <a:off x="539353" y="2649141"/>
            <a:ext cx="2128838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638" name="矩形 59"/>
          <p:cNvSpPr>
            <a:spLocks noChangeArrowheads="1"/>
          </p:cNvSpPr>
          <p:nvPr/>
        </p:nvSpPr>
        <p:spPr bwMode="auto">
          <a:xfrm>
            <a:off x="864394" y="3646885"/>
            <a:ext cx="2130029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639" name="矩形 60"/>
          <p:cNvSpPr>
            <a:spLocks noChangeArrowheads="1"/>
          </p:cNvSpPr>
          <p:nvPr/>
        </p:nvSpPr>
        <p:spPr bwMode="auto">
          <a:xfrm>
            <a:off x="6137672" y="2669382"/>
            <a:ext cx="2128838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640" name="矩形 61"/>
          <p:cNvSpPr>
            <a:spLocks noChangeArrowheads="1"/>
          </p:cNvSpPr>
          <p:nvPr/>
        </p:nvSpPr>
        <p:spPr bwMode="auto">
          <a:xfrm>
            <a:off x="5786437" y="3623073"/>
            <a:ext cx="2128838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982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 animBg="1"/>
      <p:bldP spid="266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: 圆角 46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7651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7652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3"/>
          <p:cNvCxnSpPr>
            <a:cxnSpLocks noChangeShapeType="1"/>
            <a:stCxn id="27666" idx="5"/>
            <a:endCxn id="27662" idx="1"/>
          </p:cNvCxnSpPr>
          <p:nvPr/>
        </p:nvCxnSpPr>
        <p:spPr bwMode="auto">
          <a:xfrm>
            <a:off x="1516856" y="1932385"/>
            <a:ext cx="447675" cy="438150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5"/>
          <p:cNvCxnSpPr>
            <a:cxnSpLocks noChangeShapeType="1"/>
            <a:stCxn id="27662" idx="3"/>
            <a:endCxn id="27670" idx="7"/>
          </p:cNvCxnSpPr>
          <p:nvPr/>
        </p:nvCxnSpPr>
        <p:spPr bwMode="auto">
          <a:xfrm flipH="1">
            <a:off x="1229917" y="3082528"/>
            <a:ext cx="734615" cy="519113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8"/>
          <p:cNvCxnSpPr>
            <a:cxnSpLocks noChangeShapeType="1"/>
            <a:stCxn id="27662" idx="5"/>
            <a:endCxn id="27664" idx="1"/>
          </p:cNvCxnSpPr>
          <p:nvPr/>
        </p:nvCxnSpPr>
        <p:spPr bwMode="auto">
          <a:xfrm>
            <a:off x="2675335" y="3082529"/>
            <a:ext cx="180975" cy="179784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1"/>
          <p:cNvCxnSpPr>
            <a:cxnSpLocks noChangeShapeType="1"/>
            <a:stCxn id="27662" idx="7"/>
            <a:endCxn id="27668" idx="2"/>
          </p:cNvCxnSpPr>
          <p:nvPr/>
        </p:nvCxnSpPr>
        <p:spPr bwMode="auto">
          <a:xfrm flipV="1">
            <a:off x="2675335" y="2169319"/>
            <a:ext cx="803672" cy="201216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20"/>
          <p:cNvCxnSpPr>
            <a:cxnSpLocks noChangeShapeType="1"/>
            <a:stCxn id="27668" idx="6"/>
          </p:cNvCxnSpPr>
          <p:nvPr/>
        </p:nvCxnSpPr>
        <p:spPr bwMode="auto">
          <a:xfrm>
            <a:off x="3945732" y="2169319"/>
            <a:ext cx="736997" cy="395288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35"/>
          <p:cNvCxnSpPr>
            <a:cxnSpLocks noChangeShapeType="1"/>
            <a:stCxn id="27664" idx="6"/>
            <a:endCxn id="18" idx="2"/>
          </p:cNvCxnSpPr>
          <p:nvPr/>
        </p:nvCxnSpPr>
        <p:spPr bwMode="auto">
          <a:xfrm flipV="1">
            <a:off x="3469482" y="3320654"/>
            <a:ext cx="598885" cy="196453"/>
          </a:xfrm>
          <a:prstGeom prst="line">
            <a:avLst/>
          </a:prstGeom>
          <a:noFill/>
          <a:ln w="9525" cap="rnd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Oval 30"/>
          <p:cNvSpPr>
            <a:spLocks noChangeArrowheads="1"/>
          </p:cNvSpPr>
          <p:nvPr/>
        </p:nvSpPr>
        <p:spPr bwMode="auto">
          <a:xfrm>
            <a:off x="4068366" y="3140869"/>
            <a:ext cx="359569" cy="359569"/>
          </a:xfrm>
          <a:prstGeom prst="ellipse">
            <a:avLst/>
          </a:prstGeom>
          <a:solidFill>
            <a:srgbClr val="1CBB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0" name="Oval 33"/>
          <p:cNvSpPr>
            <a:spLocks noChangeArrowheads="1"/>
          </p:cNvSpPr>
          <p:nvPr/>
        </p:nvSpPr>
        <p:spPr bwMode="auto">
          <a:xfrm>
            <a:off x="4556522" y="2438400"/>
            <a:ext cx="862013" cy="862013"/>
          </a:xfrm>
          <a:prstGeom prst="ellipse">
            <a:avLst/>
          </a:pr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1" name="Freeform 6"/>
          <p:cNvSpPr>
            <a:spLocks noEditPoints="1"/>
          </p:cNvSpPr>
          <p:nvPr/>
        </p:nvSpPr>
        <p:spPr bwMode="auto">
          <a:xfrm>
            <a:off x="4812507" y="2694385"/>
            <a:ext cx="351235" cy="350044"/>
          </a:xfrm>
          <a:custGeom>
            <a:avLst/>
            <a:gdLst>
              <a:gd name="T0" fmla="*/ 101535462 w 360"/>
              <a:gd name="T1" fmla="*/ 537857779 h 360"/>
              <a:gd name="T2" fmla="*/ 169226203 w 360"/>
              <a:gd name="T3" fmla="*/ 605089516 h 360"/>
              <a:gd name="T4" fmla="*/ 236916945 w 360"/>
              <a:gd name="T5" fmla="*/ 537857779 h 360"/>
              <a:gd name="T6" fmla="*/ 169226203 w 360"/>
              <a:gd name="T7" fmla="*/ 470624747 h 360"/>
              <a:gd name="T8" fmla="*/ 101535462 w 360"/>
              <a:gd name="T9" fmla="*/ 537857779 h 360"/>
              <a:gd name="T10" fmla="*/ 439987869 w 360"/>
              <a:gd name="T11" fmla="*/ 537857779 h 360"/>
              <a:gd name="T12" fmla="*/ 507678610 w 360"/>
              <a:gd name="T13" fmla="*/ 605089516 h 360"/>
              <a:gd name="T14" fmla="*/ 575369352 w 360"/>
              <a:gd name="T15" fmla="*/ 537857779 h 360"/>
              <a:gd name="T16" fmla="*/ 507678610 w 360"/>
              <a:gd name="T17" fmla="*/ 470624747 h 360"/>
              <a:gd name="T18" fmla="*/ 439987869 w 360"/>
              <a:gd name="T19" fmla="*/ 537857779 h 360"/>
              <a:gd name="T20" fmla="*/ 221686366 w 360"/>
              <a:gd name="T21" fmla="*/ 378180785 h 360"/>
              <a:gd name="T22" fmla="*/ 595675924 w 360"/>
              <a:gd name="T23" fmla="*/ 272289958 h 360"/>
              <a:gd name="T24" fmla="*/ 609214072 w 360"/>
              <a:gd name="T25" fmla="*/ 255482672 h 360"/>
              <a:gd name="T26" fmla="*/ 609214072 w 360"/>
              <a:gd name="T27" fmla="*/ 70593453 h 360"/>
              <a:gd name="T28" fmla="*/ 131996621 w 360"/>
              <a:gd name="T29" fmla="*/ 70593453 h 360"/>
              <a:gd name="T30" fmla="*/ 131996621 w 360"/>
              <a:gd name="T31" fmla="*/ 13446866 h 360"/>
              <a:gd name="T32" fmla="*/ 118458472 w 360"/>
              <a:gd name="T33" fmla="*/ 0 h 360"/>
              <a:gd name="T34" fmla="*/ 13538148 w 360"/>
              <a:gd name="T35" fmla="*/ 0 h 360"/>
              <a:gd name="T36" fmla="*/ 0 w 360"/>
              <a:gd name="T37" fmla="*/ 13446866 h 360"/>
              <a:gd name="T38" fmla="*/ 0 w 360"/>
              <a:gd name="T39" fmla="*/ 67231736 h 360"/>
              <a:gd name="T40" fmla="*/ 65998310 w 360"/>
              <a:gd name="T41" fmla="*/ 67231736 h 360"/>
              <a:gd name="T42" fmla="*/ 131996621 w 360"/>
              <a:gd name="T43" fmla="*/ 371457352 h 360"/>
              <a:gd name="T44" fmla="*/ 138765045 w 360"/>
              <a:gd name="T45" fmla="*/ 403393010 h 360"/>
              <a:gd name="T46" fmla="*/ 138765045 w 360"/>
              <a:gd name="T47" fmla="*/ 453817461 h 360"/>
              <a:gd name="T48" fmla="*/ 152303193 w 360"/>
              <a:gd name="T49" fmla="*/ 467263030 h 360"/>
              <a:gd name="T50" fmla="*/ 169226203 w 360"/>
              <a:gd name="T51" fmla="*/ 467263030 h 360"/>
              <a:gd name="T52" fmla="*/ 507678610 w 360"/>
              <a:gd name="T53" fmla="*/ 467263030 h 360"/>
              <a:gd name="T54" fmla="*/ 595675924 w 360"/>
              <a:gd name="T55" fmla="*/ 467263030 h 360"/>
              <a:gd name="T56" fmla="*/ 609214072 w 360"/>
              <a:gd name="T57" fmla="*/ 453817461 h 360"/>
              <a:gd name="T58" fmla="*/ 609214072 w 360"/>
              <a:gd name="T59" fmla="*/ 403393010 h 360"/>
              <a:gd name="T60" fmla="*/ 228454789 w 360"/>
              <a:gd name="T61" fmla="*/ 403393010 h 360"/>
              <a:gd name="T62" fmla="*/ 221686366 w 360"/>
              <a:gd name="T63" fmla="*/ 378180785 h 3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60" h="360">
                <a:moveTo>
                  <a:pt x="60" y="320"/>
                </a:moveTo>
                <a:cubicBezTo>
                  <a:pt x="60" y="342"/>
                  <a:pt x="78" y="360"/>
                  <a:pt x="100" y="360"/>
                </a:cubicBezTo>
                <a:cubicBezTo>
                  <a:pt x="122" y="360"/>
                  <a:pt x="140" y="342"/>
                  <a:pt x="140" y="320"/>
                </a:cubicBezTo>
                <a:cubicBezTo>
                  <a:pt x="140" y="298"/>
                  <a:pt x="122" y="280"/>
                  <a:pt x="100" y="280"/>
                </a:cubicBezTo>
                <a:cubicBezTo>
                  <a:pt x="78" y="280"/>
                  <a:pt x="60" y="298"/>
                  <a:pt x="60" y="320"/>
                </a:cubicBezTo>
                <a:close/>
                <a:moveTo>
                  <a:pt x="260" y="320"/>
                </a:moveTo>
                <a:cubicBezTo>
                  <a:pt x="260" y="342"/>
                  <a:pt x="278" y="360"/>
                  <a:pt x="300" y="360"/>
                </a:cubicBezTo>
                <a:cubicBezTo>
                  <a:pt x="322" y="360"/>
                  <a:pt x="340" y="342"/>
                  <a:pt x="340" y="320"/>
                </a:cubicBezTo>
                <a:cubicBezTo>
                  <a:pt x="340" y="298"/>
                  <a:pt x="322" y="280"/>
                  <a:pt x="300" y="280"/>
                </a:cubicBezTo>
                <a:cubicBezTo>
                  <a:pt x="278" y="280"/>
                  <a:pt x="260" y="298"/>
                  <a:pt x="260" y="320"/>
                </a:cubicBezTo>
                <a:close/>
                <a:moveTo>
                  <a:pt x="131" y="225"/>
                </a:moveTo>
                <a:cubicBezTo>
                  <a:pt x="352" y="162"/>
                  <a:pt x="352" y="162"/>
                  <a:pt x="352" y="162"/>
                </a:cubicBezTo>
                <a:cubicBezTo>
                  <a:pt x="356" y="161"/>
                  <a:pt x="360" y="156"/>
                  <a:pt x="360" y="152"/>
                </a:cubicBezTo>
                <a:cubicBezTo>
                  <a:pt x="360" y="42"/>
                  <a:pt x="360" y="42"/>
                  <a:pt x="360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3"/>
                  <a:pt x="74" y="0"/>
                  <a:pt x="70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40"/>
                  <a:pt x="0" y="40"/>
                  <a:pt x="0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82" y="240"/>
                  <a:pt x="82" y="240"/>
                  <a:pt x="82" y="240"/>
                </a:cubicBezTo>
                <a:cubicBezTo>
                  <a:pt x="82" y="270"/>
                  <a:pt x="82" y="270"/>
                  <a:pt x="82" y="270"/>
                </a:cubicBezTo>
                <a:cubicBezTo>
                  <a:pt x="82" y="274"/>
                  <a:pt x="85" y="278"/>
                  <a:pt x="90" y="278"/>
                </a:cubicBezTo>
                <a:cubicBezTo>
                  <a:pt x="100" y="278"/>
                  <a:pt x="100" y="278"/>
                  <a:pt x="100" y="278"/>
                </a:cubicBezTo>
                <a:cubicBezTo>
                  <a:pt x="300" y="278"/>
                  <a:pt x="300" y="278"/>
                  <a:pt x="300" y="278"/>
                </a:cubicBezTo>
                <a:cubicBezTo>
                  <a:pt x="352" y="278"/>
                  <a:pt x="352" y="278"/>
                  <a:pt x="352" y="278"/>
                </a:cubicBezTo>
                <a:cubicBezTo>
                  <a:pt x="356" y="278"/>
                  <a:pt x="360" y="274"/>
                  <a:pt x="360" y="270"/>
                </a:cubicBezTo>
                <a:cubicBezTo>
                  <a:pt x="360" y="240"/>
                  <a:pt x="360" y="240"/>
                  <a:pt x="360" y="240"/>
                </a:cubicBezTo>
                <a:cubicBezTo>
                  <a:pt x="135" y="240"/>
                  <a:pt x="135" y="240"/>
                  <a:pt x="135" y="240"/>
                </a:cubicBezTo>
                <a:cubicBezTo>
                  <a:pt x="112" y="240"/>
                  <a:pt x="111" y="231"/>
                  <a:pt x="131" y="2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662" name="Oval 22"/>
          <p:cNvSpPr>
            <a:spLocks noChangeArrowheads="1"/>
          </p:cNvSpPr>
          <p:nvPr/>
        </p:nvSpPr>
        <p:spPr bwMode="auto">
          <a:xfrm>
            <a:off x="1816894" y="2222898"/>
            <a:ext cx="1006079" cy="1006078"/>
          </a:xfrm>
          <a:prstGeom prst="ellipse">
            <a:avLst/>
          </a:prstGeom>
          <a:solidFill>
            <a:srgbClr val="3CB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3" name="Freeform 11"/>
          <p:cNvSpPr>
            <a:spLocks/>
          </p:cNvSpPr>
          <p:nvPr/>
        </p:nvSpPr>
        <p:spPr bwMode="auto">
          <a:xfrm>
            <a:off x="2019300" y="2438400"/>
            <a:ext cx="601266" cy="532210"/>
          </a:xfrm>
          <a:custGeom>
            <a:avLst/>
            <a:gdLst>
              <a:gd name="T0" fmla="*/ 1713063083 w 367"/>
              <a:gd name="T1" fmla="*/ 810662767 h 324"/>
              <a:gd name="T2" fmla="*/ 949580868 w 367"/>
              <a:gd name="T3" fmla="*/ 38373856 h 324"/>
              <a:gd name="T4" fmla="*/ 806428226 w 367"/>
              <a:gd name="T5" fmla="*/ 38373856 h 324"/>
              <a:gd name="T6" fmla="*/ 38173019 w 367"/>
              <a:gd name="T7" fmla="*/ 810662767 h 324"/>
              <a:gd name="T8" fmla="*/ 71577413 w 367"/>
              <a:gd name="T9" fmla="*/ 882614021 h 324"/>
              <a:gd name="T10" fmla="*/ 233815473 w 367"/>
              <a:gd name="T11" fmla="*/ 882614021 h 324"/>
              <a:gd name="T12" fmla="*/ 233815473 w 367"/>
              <a:gd name="T13" fmla="*/ 1477418646 h 324"/>
              <a:gd name="T14" fmla="*/ 310163694 w 367"/>
              <a:gd name="T15" fmla="*/ 1554168549 h 324"/>
              <a:gd name="T16" fmla="*/ 682361001 w 367"/>
              <a:gd name="T17" fmla="*/ 1554168549 h 324"/>
              <a:gd name="T18" fmla="*/ 682361001 w 367"/>
              <a:gd name="T19" fmla="*/ 959363924 h 324"/>
              <a:gd name="T20" fmla="*/ 1073645909 w 367"/>
              <a:gd name="T21" fmla="*/ 959363924 h 324"/>
              <a:gd name="T22" fmla="*/ 1073645909 w 367"/>
              <a:gd name="T23" fmla="*/ 1554168549 h 324"/>
              <a:gd name="T24" fmla="*/ 1460157825 w 367"/>
              <a:gd name="T25" fmla="*/ 1554168549 h 324"/>
              <a:gd name="T26" fmla="*/ 1522191437 w 367"/>
              <a:gd name="T27" fmla="*/ 1477418646 h 324"/>
              <a:gd name="T28" fmla="*/ 1522191437 w 367"/>
              <a:gd name="T29" fmla="*/ 882614021 h 324"/>
              <a:gd name="T30" fmla="*/ 1679658688 w 367"/>
              <a:gd name="T31" fmla="*/ 882614021 h 324"/>
              <a:gd name="T32" fmla="*/ 1713063083 w 367"/>
              <a:gd name="T33" fmla="*/ 810662767 h 32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664" name="Oval 29"/>
          <p:cNvSpPr>
            <a:spLocks noChangeArrowheads="1"/>
          </p:cNvSpPr>
          <p:nvPr/>
        </p:nvSpPr>
        <p:spPr bwMode="auto">
          <a:xfrm>
            <a:off x="2751535" y="3157537"/>
            <a:ext cx="717947" cy="719138"/>
          </a:xfrm>
          <a:prstGeom prst="ellipse">
            <a:avLst/>
          </a:prstGeom>
          <a:solidFill>
            <a:srgbClr val="1CBB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5" name="Freeform 16"/>
          <p:cNvSpPr>
            <a:spLocks noEditPoints="1"/>
          </p:cNvSpPr>
          <p:nvPr/>
        </p:nvSpPr>
        <p:spPr bwMode="auto">
          <a:xfrm>
            <a:off x="3013473" y="3365897"/>
            <a:ext cx="182165" cy="308372"/>
          </a:xfrm>
          <a:custGeom>
            <a:avLst/>
            <a:gdLst>
              <a:gd name="T0" fmla="*/ 210442741 w 232"/>
              <a:gd name="T1" fmla="*/ 0 h 392"/>
              <a:gd name="T2" fmla="*/ 43842150 w 232"/>
              <a:gd name="T3" fmla="*/ 0 h 392"/>
              <a:gd name="T4" fmla="*/ 0 w 232"/>
              <a:gd name="T5" fmla="*/ 44005872 h 392"/>
              <a:gd name="T6" fmla="*/ 0 w 232"/>
              <a:gd name="T7" fmla="*/ 387254818 h 392"/>
              <a:gd name="T8" fmla="*/ 43842150 w 232"/>
              <a:gd name="T9" fmla="*/ 431260689 h 392"/>
              <a:gd name="T10" fmla="*/ 210442741 w 232"/>
              <a:gd name="T11" fmla="*/ 431260689 h 392"/>
              <a:gd name="T12" fmla="*/ 254284891 w 232"/>
              <a:gd name="T13" fmla="*/ 387254818 h 392"/>
              <a:gd name="T14" fmla="*/ 254284891 w 232"/>
              <a:gd name="T15" fmla="*/ 44005872 h 392"/>
              <a:gd name="T16" fmla="*/ 210442741 w 232"/>
              <a:gd name="T17" fmla="*/ 0 h 392"/>
              <a:gd name="T18" fmla="*/ 127141922 w 232"/>
              <a:gd name="T19" fmla="*/ 413658341 h 392"/>
              <a:gd name="T20" fmla="*/ 96453359 w 232"/>
              <a:gd name="T21" fmla="*/ 391654880 h 392"/>
              <a:gd name="T22" fmla="*/ 127141922 w 232"/>
              <a:gd name="T23" fmla="*/ 369652469 h 392"/>
              <a:gd name="T24" fmla="*/ 157831532 w 232"/>
              <a:gd name="T25" fmla="*/ 391654880 h 392"/>
              <a:gd name="T26" fmla="*/ 127141922 w 232"/>
              <a:gd name="T27" fmla="*/ 413658341 h 392"/>
              <a:gd name="T28" fmla="*/ 219210752 w 232"/>
              <a:gd name="T29" fmla="*/ 347649009 h 392"/>
              <a:gd name="T30" fmla="*/ 35074139 w 232"/>
              <a:gd name="T31" fmla="*/ 347649009 h 392"/>
              <a:gd name="T32" fmla="*/ 35074139 w 232"/>
              <a:gd name="T33" fmla="*/ 57208158 h 392"/>
              <a:gd name="T34" fmla="*/ 219210752 w 232"/>
              <a:gd name="T35" fmla="*/ 57208158 h 392"/>
              <a:gd name="T36" fmla="*/ 219210752 w 232"/>
              <a:gd name="T37" fmla="*/ 347649009 h 39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2" h="392">
                <a:moveTo>
                  <a:pt x="192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4"/>
                  <a:pt x="18" y="392"/>
                  <a:pt x="40" y="392"/>
                </a:cubicBezTo>
                <a:cubicBezTo>
                  <a:pt x="192" y="392"/>
                  <a:pt x="192" y="392"/>
                  <a:pt x="192" y="392"/>
                </a:cubicBezTo>
                <a:cubicBezTo>
                  <a:pt x="214" y="392"/>
                  <a:pt x="232" y="374"/>
                  <a:pt x="232" y="352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32" y="18"/>
                  <a:pt x="214" y="0"/>
                  <a:pt x="192" y="0"/>
                </a:cubicBezTo>
                <a:close/>
                <a:moveTo>
                  <a:pt x="116" y="376"/>
                </a:moveTo>
                <a:cubicBezTo>
                  <a:pt x="101" y="376"/>
                  <a:pt x="88" y="367"/>
                  <a:pt x="88" y="356"/>
                </a:cubicBezTo>
                <a:cubicBezTo>
                  <a:pt x="88" y="345"/>
                  <a:pt x="101" y="336"/>
                  <a:pt x="116" y="336"/>
                </a:cubicBezTo>
                <a:cubicBezTo>
                  <a:pt x="131" y="336"/>
                  <a:pt x="144" y="345"/>
                  <a:pt x="144" y="356"/>
                </a:cubicBezTo>
                <a:cubicBezTo>
                  <a:pt x="144" y="367"/>
                  <a:pt x="131" y="376"/>
                  <a:pt x="116" y="376"/>
                </a:cubicBezTo>
                <a:close/>
                <a:moveTo>
                  <a:pt x="200" y="316"/>
                </a:moveTo>
                <a:cubicBezTo>
                  <a:pt x="32" y="316"/>
                  <a:pt x="32" y="316"/>
                  <a:pt x="32" y="316"/>
                </a:cubicBezTo>
                <a:cubicBezTo>
                  <a:pt x="32" y="52"/>
                  <a:pt x="32" y="52"/>
                  <a:pt x="32" y="52"/>
                </a:cubicBezTo>
                <a:cubicBezTo>
                  <a:pt x="200" y="52"/>
                  <a:pt x="200" y="52"/>
                  <a:pt x="200" y="52"/>
                </a:cubicBezTo>
                <a:lnTo>
                  <a:pt x="200" y="3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666" name="Oval 23"/>
          <p:cNvSpPr>
            <a:spLocks noChangeArrowheads="1"/>
          </p:cNvSpPr>
          <p:nvPr/>
        </p:nvSpPr>
        <p:spPr bwMode="auto">
          <a:xfrm>
            <a:off x="1026319" y="1441847"/>
            <a:ext cx="575072" cy="575072"/>
          </a:xfrm>
          <a:prstGeom prst="ellipse">
            <a:avLst/>
          </a:prstGeom>
          <a:solidFill>
            <a:srgbClr val="FBA4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7" name="Freeform 21"/>
          <p:cNvSpPr>
            <a:spLocks noEditPoints="1"/>
          </p:cNvSpPr>
          <p:nvPr/>
        </p:nvSpPr>
        <p:spPr bwMode="auto">
          <a:xfrm>
            <a:off x="1166813" y="1576387"/>
            <a:ext cx="288131" cy="195263"/>
          </a:xfrm>
          <a:custGeom>
            <a:avLst/>
            <a:gdLst>
              <a:gd name="T0" fmla="*/ 149435431 w 400"/>
              <a:gd name="T1" fmla="*/ 190126592 h 271"/>
              <a:gd name="T2" fmla="*/ 163271494 w 400"/>
              <a:gd name="T3" fmla="*/ 239965844 h 271"/>
              <a:gd name="T4" fmla="*/ 214006605 w 400"/>
              <a:gd name="T5" fmla="*/ 227044414 h 271"/>
              <a:gd name="T6" fmla="*/ 299792882 w 400"/>
              <a:gd name="T7" fmla="*/ 3691974 h 271"/>
              <a:gd name="T8" fmla="*/ 149435431 w 400"/>
              <a:gd name="T9" fmla="*/ 190126592 h 271"/>
              <a:gd name="T10" fmla="*/ 184488519 w 400"/>
              <a:gd name="T11" fmla="*/ 49839252 h 271"/>
              <a:gd name="T12" fmla="*/ 207548623 w 400"/>
              <a:gd name="T13" fmla="*/ 51684759 h 271"/>
              <a:gd name="T14" fmla="*/ 234299689 w 400"/>
              <a:gd name="T15" fmla="*/ 19382145 h 271"/>
              <a:gd name="T16" fmla="*/ 184488519 w 400"/>
              <a:gd name="T17" fmla="*/ 12921430 h 271"/>
              <a:gd name="T18" fmla="*/ 0 w 400"/>
              <a:gd name="T19" fmla="*/ 211355204 h 271"/>
              <a:gd name="T20" fmla="*/ 922020 w 400"/>
              <a:gd name="T21" fmla="*/ 231659622 h 271"/>
              <a:gd name="T22" fmla="*/ 20294044 w 400"/>
              <a:gd name="T23" fmla="*/ 248273026 h 271"/>
              <a:gd name="T24" fmla="*/ 37820108 w 400"/>
              <a:gd name="T25" fmla="*/ 228890882 h 271"/>
              <a:gd name="T26" fmla="*/ 36898088 w 400"/>
              <a:gd name="T27" fmla="*/ 211355204 h 271"/>
              <a:gd name="T28" fmla="*/ 184488519 w 400"/>
              <a:gd name="T29" fmla="*/ 49839252 h 271"/>
              <a:gd name="T30" fmla="*/ 317319906 w 400"/>
              <a:gd name="T31" fmla="*/ 72912411 h 271"/>
              <a:gd name="T32" fmla="*/ 301637883 w 400"/>
              <a:gd name="T33" fmla="*/ 112599934 h 271"/>
              <a:gd name="T34" fmla="*/ 332078949 w 400"/>
              <a:gd name="T35" fmla="*/ 211355204 h 271"/>
              <a:gd name="T36" fmla="*/ 331155969 w 400"/>
              <a:gd name="T37" fmla="*/ 228890882 h 271"/>
              <a:gd name="T38" fmla="*/ 347760012 w 400"/>
              <a:gd name="T39" fmla="*/ 249195299 h 271"/>
              <a:gd name="T40" fmla="*/ 349605013 w 400"/>
              <a:gd name="T41" fmla="*/ 249195299 h 271"/>
              <a:gd name="T42" fmla="*/ 368054057 w 400"/>
              <a:gd name="T43" fmla="*/ 232582856 h 271"/>
              <a:gd name="T44" fmla="*/ 368976077 w 400"/>
              <a:gd name="T45" fmla="*/ 211355204 h 271"/>
              <a:gd name="T46" fmla="*/ 317319906 w 400"/>
              <a:gd name="T47" fmla="*/ 72912411 h 27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00" h="271">
                <a:moveTo>
                  <a:pt x="162" y="206"/>
                </a:moveTo>
                <a:cubicBezTo>
                  <a:pt x="149" y="230"/>
                  <a:pt x="158" y="249"/>
                  <a:pt x="177" y="260"/>
                </a:cubicBezTo>
                <a:cubicBezTo>
                  <a:pt x="196" y="271"/>
                  <a:pt x="218" y="270"/>
                  <a:pt x="232" y="246"/>
                </a:cubicBezTo>
                <a:cubicBezTo>
                  <a:pt x="245" y="222"/>
                  <a:pt x="333" y="8"/>
                  <a:pt x="325" y="4"/>
                </a:cubicBezTo>
                <a:cubicBezTo>
                  <a:pt x="317" y="0"/>
                  <a:pt x="176" y="182"/>
                  <a:pt x="162" y="206"/>
                </a:cubicBezTo>
                <a:close/>
                <a:moveTo>
                  <a:pt x="200" y="54"/>
                </a:moveTo>
                <a:cubicBezTo>
                  <a:pt x="209" y="54"/>
                  <a:pt x="217" y="55"/>
                  <a:pt x="225" y="56"/>
                </a:cubicBezTo>
                <a:cubicBezTo>
                  <a:pt x="234" y="45"/>
                  <a:pt x="244" y="33"/>
                  <a:pt x="254" y="21"/>
                </a:cubicBezTo>
                <a:cubicBezTo>
                  <a:pt x="236" y="16"/>
                  <a:pt x="218" y="14"/>
                  <a:pt x="200" y="14"/>
                </a:cubicBezTo>
                <a:cubicBezTo>
                  <a:pt x="88" y="14"/>
                  <a:pt x="0" y="108"/>
                  <a:pt x="0" y="229"/>
                </a:cubicBezTo>
                <a:cubicBezTo>
                  <a:pt x="0" y="236"/>
                  <a:pt x="0" y="244"/>
                  <a:pt x="1" y="251"/>
                </a:cubicBezTo>
                <a:cubicBezTo>
                  <a:pt x="2" y="262"/>
                  <a:pt x="12" y="270"/>
                  <a:pt x="22" y="269"/>
                </a:cubicBezTo>
                <a:cubicBezTo>
                  <a:pt x="33" y="268"/>
                  <a:pt x="42" y="259"/>
                  <a:pt x="41" y="248"/>
                </a:cubicBezTo>
                <a:cubicBezTo>
                  <a:pt x="40" y="242"/>
                  <a:pt x="40" y="235"/>
                  <a:pt x="40" y="229"/>
                </a:cubicBezTo>
                <a:cubicBezTo>
                  <a:pt x="40" y="131"/>
                  <a:pt x="110" y="54"/>
                  <a:pt x="200" y="54"/>
                </a:cubicBezTo>
                <a:close/>
                <a:moveTo>
                  <a:pt x="344" y="79"/>
                </a:moveTo>
                <a:cubicBezTo>
                  <a:pt x="339" y="94"/>
                  <a:pt x="333" y="109"/>
                  <a:pt x="327" y="122"/>
                </a:cubicBezTo>
                <a:cubicBezTo>
                  <a:pt x="348" y="152"/>
                  <a:pt x="360" y="189"/>
                  <a:pt x="360" y="229"/>
                </a:cubicBezTo>
                <a:cubicBezTo>
                  <a:pt x="360" y="235"/>
                  <a:pt x="359" y="242"/>
                  <a:pt x="359" y="248"/>
                </a:cubicBezTo>
                <a:cubicBezTo>
                  <a:pt x="358" y="259"/>
                  <a:pt x="366" y="269"/>
                  <a:pt x="377" y="270"/>
                </a:cubicBezTo>
                <a:cubicBezTo>
                  <a:pt x="378" y="270"/>
                  <a:pt x="378" y="270"/>
                  <a:pt x="379" y="270"/>
                </a:cubicBezTo>
                <a:cubicBezTo>
                  <a:pt x="389" y="270"/>
                  <a:pt x="398" y="262"/>
                  <a:pt x="399" y="252"/>
                </a:cubicBezTo>
                <a:cubicBezTo>
                  <a:pt x="399" y="244"/>
                  <a:pt x="400" y="237"/>
                  <a:pt x="400" y="229"/>
                </a:cubicBezTo>
                <a:cubicBezTo>
                  <a:pt x="400" y="170"/>
                  <a:pt x="379" y="117"/>
                  <a:pt x="344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668" name="Oval 32"/>
          <p:cNvSpPr>
            <a:spLocks noChangeArrowheads="1"/>
          </p:cNvSpPr>
          <p:nvPr/>
        </p:nvSpPr>
        <p:spPr bwMode="auto">
          <a:xfrm>
            <a:off x="3479006" y="1935956"/>
            <a:ext cx="466725" cy="466725"/>
          </a:xfrm>
          <a:prstGeom prst="ellipse">
            <a:avLst/>
          </a:prstGeom>
          <a:solidFill>
            <a:srgbClr val="3CB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69" name="Freeform 26"/>
          <p:cNvSpPr>
            <a:spLocks noEditPoints="1"/>
          </p:cNvSpPr>
          <p:nvPr/>
        </p:nvSpPr>
        <p:spPr bwMode="auto">
          <a:xfrm>
            <a:off x="3595687" y="2052637"/>
            <a:ext cx="234554" cy="234554"/>
          </a:xfrm>
          <a:custGeom>
            <a:avLst/>
            <a:gdLst>
              <a:gd name="T0" fmla="*/ 127350334 w 384"/>
              <a:gd name="T1" fmla="*/ 0 h 384"/>
              <a:gd name="T2" fmla="*/ 0 w 384"/>
              <a:gd name="T3" fmla="*/ 127350334 h 384"/>
              <a:gd name="T4" fmla="*/ 127350334 w 384"/>
              <a:gd name="T5" fmla="*/ 254700668 h 384"/>
              <a:gd name="T6" fmla="*/ 254700668 w 384"/>
              <a:gd name="T7" fmla="*/ 127350334 h 384"/>
              <a:gd name="T8" fmla="*/ 127350334 w 384"/>
              <a:gd name="T9" fmla="*/ 0 h 384"/>
              <a:gd name="T10" fmla="*/ 236128592 w 384"/>
              <a:gd name="T11" fmla="*/ 127350334 h 384"/>
              <a:gd name="T12" fmla="*/ 213577250 w 384"/>
              <a:gd name="T13" fmla="*/ 193678481 h 384"/>
              <a:gd name="T14" fmla="*/ 208934231 w 384"/>
              <a:gd name="T15" fmla="*/ 173116771 h 384"/>
              <a:gd name="T16" fmla="*/ 212913496 w 384"/>
              <a:gd name="T17" fmla="*/ 135972619 h 384"/>
              <a:gd name="T18" fmla="*/ 196994806 w 384"/>
              <a:gd name="T19" fmla="*/ 109442012 h 384"/>
              <a:gd name="T20" fmla="*/ 171790078 w 384"/>
              <a:gd name="T21" fmla="*/ 92196628 h 384"/>
              <a:gd name="T22" fmla="*/ 183729503 w 384"/>
              <a:gd name="T23" fmla="*/ 44439744 h 384"/>
              <a:gd name="T24" fmla="*/ 157198081 w 384"/>
              <a:gd name="T25" fmla="*/ 32501134 h 384"/>
              <a:gd name="T26" fmla="*/ 161841101 w 384"/>
              <a:gd name="T27" fmla="*/ 24541789 h 384"/>
              <a:gd name="T28" fmla="*/ 236128592 w 384"/>
              <a:gd name="T29" fmla="*/ 127350334 h 384"/>
              <a:gd name="T30" fmla="*/ 112094584 w 384"/>
              <a:gd name="T31" fmla="*/ 19898770 h 384"/>
              <a:gd name="T32" fmla="*/ 98829280 w 384"/>
              <a:gd name="T33" fmla="*/ 30510687 h 384"/>
              <a:gd name="T34" fmla="*/ 80920143 w 384"/>
              <a:gd name="T35" fmla="*/ 45766437 h 384"/>
              <a:gd name="T36" fmla="*/ 59695495 w 384"/>
              <a:gd name="T37" fmla="*/ 70308226 h 384"/>
              <a:gd name="T38" fmla="*/ 72297859 w 384"/>
              <a:gd name="T39" fmla="*/ 81583897 h 384"/>
              <a:gd name="T40" fmla="*/ 92859568 w 384"/>
              <a:gd name="T41" fmla="*/ 82910590 h 384"/>
              <a:gd name="T42" fmla="*/ 130003721 w 384"/>
              <a:gd name="T43" fmla="*/ 125360702 h 384"/>
              <a:gd name="T44" fmla="*/ 100155973 w 384"/>
              <a:gd name="T45" fmla="*/ 155871388 h 384"/>
              <a:gd name="T46" fmla="*/ 96175894 w 384"/>
              <a:gd name="T47" fmla="*/ 175770158 h 384"/>
              <a:gd name="T48" fmla="*/ 94186261 w 384"/>
              <a:gd name="T49" fmla="*/ 206944598 h 384"/>
              <a:gd name="T50" fmla="*/ 71634919 w 384"/>
              <a:gd name="T51" fmla="*/ 181076116 h 384"/>
              <a:gd name="T52" fmla="*/ 66991900 w 384"/>
              <a:gd name="T53" fmla="*/ 151892123 h 384"/>
              <a:gd name="T54" fmla="*/ 47093131 w 384"/>
              <a:gd name="T55" fmla="*/ 124034008 h 384"/>
              <a:gd name="T56" fmla="*/ 55715415 w 384"/>
              <a:gd name="T57" fmla="*/ 96175894 h 384"/>
              <a:gd name="T58" fmla="*/ 25867668 w 384"/>
              <a:gd name="T59" fmla="*/ 88216549 h 384"/>
              <a:gd name="T60" fmla="*/ 112094584 w 384"/>
              <a:gd name="T61" fmla="*/ 19898770 h 384"/>
              <a:gd name="T62" fmla="*/ 92859568 w 384"/>
              <a:gd name="T63" fmla="*/ 230158880 h 384"/>
              <a:gd name="T64" fmla="*/ 106125686 w 384"/>
              <a:gd name="T65" fmla="*/ 222199535 h 384"/>
              <a:gd name="T66" fmla="*/ 126023641 w 384"/>
              <a:gd name="T67" fmla="*/ 218220269 h 384"/>
              <a:gd name="T68" fmla="*/ 155871388 w 384"/>
              <a:gd name="T69" fmla="*/ 208934231 h 384"/>
              <a:gd name="T70" fmla="*/ 187045829 w 384"/>
              <a:gd name="T71" fmla="*/ 217556515 h 384"/>
              <a:gd name="T72" fmla="*/ 127350334 w 384"/>
              <a:gd name="T73" fmla="*/ 236128592 h 384"/>
              <a:gd name="T74" fmla="*/ 92859568 w 384"/>
              <a:gd name="T75" fmla="*/ 230158880 h 38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356" y="192"/>
                </a:moveTo>
                <a:cubicBezTo>
                  <a:pt x="356" y="229"/>
                  <a:pt x="343" y="264"/>
                  <a:pt x="322" y="292"/>
                </a:cubicBezTo>
                <a:cubicBezTo>
                  <a:pt x="316" y="287"/>
                  <a:pt x="309" y="274"/>
                  <a:pt x="315" y="261"/>
                </a:cubicBezTo>
                <a:cubicBezTo>
                  <a:pt x="321" y="248"/>
                  <a:pt x="323" y="217"/>
                  <a:pt x="321" y="205"/>
                </a:cubicBezTo>
                <a:cubicBezTo>
                  <a:pt x="320" y="194"/>
                  <a:pt x="314" y="165"/>
                  <a:pt x="297" y="165"/>
                </a:cubicBezTo>
                <a:cubicBezTo>
                  <a:pt x="280" y="164"/>
                  <a:pt x="269" y="159"/>
                  <a:pt x="259" y="139"/>
                </a:cubicBezTo>
                <a:cubicBezTo>
                  <a:pt x="238" y="98"/>
                  <a:pt x="298" y="90"/>
                  <a:pt x="277" y="67"/>
                </a:cubicBezTo>
                <a:cubicBezTo>
                  <a:pt x="271" y="60"/>
                  <a:pt x="241" y="93"/>
                  <a:pt x="237" y="49"/>
                </a:cubicBezTo>
                <a:cubicBezTo>
                  <a:pt x="237" y="46"/>
                  <a:pt x="240" y="42"/>
                  <a:pt x="244" y="37"/>
                </a:cubicBezTo>
                <a:cubicBezTo>
                  <a:pt x="309" y="58"/>
                  <a:pt x="356" y="120"/>
                  <a:pt x="356" y="192"/>
                </a:cubicBezTo>
                <a:close/>
                <a:moveTo>
                  <a:pt x="169" y="30"/>
                </a:moveTo>
                <a:cubicBezTo>
                  <a:pt x="165" y="37"/>
                  <a:pt x="155" y="40"/>
                  <a:pt x="149" y="46"/>
                </a:cubicBezTo>
                <a:cubicBezTo>
                  <a:pt x="135" y="59"/>
                  <a:pt x="129" y="57"/>
                  <a:pt x="122" y="69"/>
                </a:cubicBezTo>
                <a:cubicBezTo>
                  <a:pt x="114" y="81"/>
                  <a:pt x="90" y="98"/>
                  <a:pt x="90" y="106"/>
                </a:cubicBezTo>
                <a:cubicBezTo>
                  <a:pt x="90" y="115"/>
                  <a:pt x="103" y="125"/>
                  <a:pt x="109" y="123"/>
                </a:cubicBezTo>
                <a:cubicBezTo>
                  <a:pt x="115" y="121"/>
                  <a:pt x="131" y="121"/>
                  <a:pt x="140" y="125"/>
                </a:cubicBezTo>
                <a:cubicBezTo>
                  <a:pt x="149" y="128"/>
                  <a:pt x="218" y="131"/>
                  <a:pt x="196" y="189"/>
                </a:cubicBezTo>
                <a:cubicBezTo>
                  <a:pt x="189" y="208"/>
                  <a:pt x="159" y="205"/>
                  <a:pt x="151" y="235"/>
                </a:cubicBezTo>
                <a:cubicBezTo>
                  <a:pt x="149" y="240"/>
                  <a:pt x="145" y="259"/>
                  <a:pt x="145" y="265"/>
                </a:cubicBezTo>
                <a:cubicBezTo>
                  <a:pt x="144" y="275"/>
                  <a:pt x="152" y="312"/>
                  <a:pt x="142" y="312"/>
                </a:cubicBezTo>
                <a:cubicBezTo>
                  <a:pt x="133" y="312"/>
                  <a:pt x="108" y="279"/>
                  <a:pt x="108" y="273"/>
                </a:cubicBezTo>
                <a:cubicBezTo>
                  <a:pt x="108" y="267"/>
                  <a:pt x="101" y="246"/>
                  <a:pt x="101" y="229"/>
                </a:cubicBezTo>
                <a:cubicBezTo>
                  <a:pt x="101" y="211"/>
                  <a:pt x="71" y="211"/>
                  <a:pt x="71" y="187"/>
                </a:cubicBezTo>
                <a:cubicBezTo>
                  <a:pt x="71" y="166"/>
                  <a:pt x="87" y="155"/>
                  <a:pt x="84" y="145"/>
                </a:cubicBezTo>
                <a:cubicBezTo>
                  <a:pt x="80" y="135"/>
                  <a:pt x="51" y="134"/>
                  <a:pt x="39" y="133"/>
                </a:cubicBezTo>
                <a:cubicBezTo>
                  <a:pt x="60" y="79"/>
                  <a:pt x="110" y="38"/>
                  <a:pt x="169" y="30"/>
                </a:cubicBezTo>
                <a:close/>
                <a:moveTo>
                  <a:pt x="140" y="347"/>
                </a:moveTo>
                <a:cubicBezTo>
                  <a:pt x="150" y="342"/>
                  <a:pt x="151" y="335"/>
                  <a:pt x="160" y="335"/>
                </a:cubicBezTo>
                <a:cubicBezTo>
                  <a:pt x="170" y="335"/>
                  <a:pt x="179" y="331"/>
                  <a:pt x="190" y="329"/>
                </a:cubicBezTo>
                <a:cubicBezTo>
                  <a:pt x="200" y="326"/>
                  <a:pt x="218" y="316"/>
                  <a:pt x="235" y="315"/>
                </a:cubicBezTo>
                <a:cubicBezTo>
                  <a:pt x="248" y="313"/>
                  <a:pt x="275" y="315"/>
                  <a:pt x="282" y="328"/>
                </a:cubicBezTo>
                <a:cubicBezTo>
                  <a:pt x="256" y="346"/>
                  <a:pt x="225" y="356"/>
                  <a:pt x="192" y="356"/>
                </a:cubicBezTo>
                <a:cubicBezTo>
                  <a:pt x="174" y="356"/>
                  <a:pt x="156" y="353"/>
                  <a:pt x="140" y="3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670" name="Oval 24"/>
          <p:cNvSpPr>
            <a:spLocks noChangeArrowheads="1"/>
          </p:cNvSpPr>
          <p:nvPr/>
        </p:nvSpPr>
        <p:spPr bwMode="auto">
          <a:xfrm>
            <a:off x="739379" y="3517107"/>
            <a:ext cx="573881" cy="575072"/>
          </a:xfrm>
          <a:prstGeom prst="ellipse">
            <a:avLst/>
          </a:prstGeom>
          <a:solidFill>
            <a:srgbClr val="FBA4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21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05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671" name="Freeform 31"/>
          <p:cNvSpPr>
            <a:spLocks noEditPoints="1"/>
          </p:cNvSpPr>
          <p:nvPr/>
        </p:nvSpPr>
        <p:spPr bwMode="auto">
          <a:xfrm>
            <a:off x="865585" y="3674269"/>
            <a:ext cx="321469" cy="283369"/>
          </a:xfrm>
          <a:custGeom>
            <a:avLst/>
            <a:gdLst>
              <a:gd name="T0" fmla="*/ 234336504 w 392"/>
              <a:gd name="T1" fmla="*/ 316543309 h 347"/>
              <a:gd name="T2" fmla="*/ 186512014 w 392"/>
              <a:gd name="T3" fmla="*/ 363966335 h 347"/>
              <a:gd name="T4" fmla="*/ 234336504 w 392"/>
              <a:gd name="T5" fmla="*/ 411388273 h 347"/>
              <a:gd name="T6" fmla="*/ 280963688 w 392"/>
              <a:gd name="T7" fmla="*/ 363966335 h 347"/>
              <a:gd name="T8" fmla="*/ 234336504 w 392"/>
              <a:gd name="T9" fmla="*/ 316543309 h 347"/>
              <a:gd name="T10" fmla="*/ 133905949 w 392"/>
              <a:gd name="T11" fmla="*/ 263193766 h 347"/>
              <a:gd name="T12" fmla="*/ 167382436 w 392"/>
              <a:gd name="T13" fmla="*/ 296389013 h 347"/>
              <a:gd name="T14" fmla="*/ 301289479 w 392"/>
              <a:gd name="T15" fmla="*/ 296389013 h 347"/>
              <a:gd name="T16" fmla="*/ 334765966 w 392"/>
              <a:gd name="T17" fmla="*/ 263193766 h 347"/>
              <a:gd name="T18" fmla="*/ 133905949 w 392"/>
              <a:gd name="T19" fmla="*/ 263193766 h 347"/>
              <a:gd name="T20" fmla="*/ 66952974 w 392"/>
              <a:gd name="T21" fmla="*/ 195616444 h 347"/>
              <a:gd name="T22" fmla="*/ 100429462 w 392"/>
              <a:gd name="T23" fmla="*/ 229998519 h 347"/>
              <a:gd name="T24" fmla="*/ 368242453 w 392"/>
              <a:gd name="T25" fmla="*/ 229998519 h 347"/>
              <a:gd name="T26" fmla="*/ 401718940 w 392"/>
              <a:gd name="T27" fmla="*/ 195616444 h 347"/>
              <a:gd name="T28" fmla="*/ 66952974 w 392"/>
              <a:gd name="T29" fmla="*/ 195616444 h 347"/>
              <a:gd name="T30" fmla="*/ 0 w 392"/>
              <a:gd name="T31" fmla="*/ 129225949 h 347"/>
              <a:gd name="T32" fmla="*/ 33476487 w 392"/>
              <a:gd name="T33" fmla="*/ 162421197 h 347"/>
              <a:gd name="T34" fmla="*/ 435195428 w 392"/>
              <a:gd name="T35" fmla="*/ 162421197 h 347"/>
              <a:gd name="T36" fmla="*/ 468671915 w 392"/>
              <a:gd name="T37" fmla="*/ 129225949 h 347"/>
              <a:gd name="T38" fmla="*/ 0 w 392"/>
              <a:gd name="T39" fmla="*/ 129225949 h 34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92" h="347">
                <a:moveTo>
                  <a:pt x="196" y="267"/>
                </a:moveTo>
                <a:cubicBezTo>
                  <a:pt x="174" y="267"/>
                  <a:pt x="156" y="285"/>
                  <a:pt x="156" y="307"/>
                </a:cubicBezTo>
                <a:cubicBezTo>
                  <a:pt x="156" y="329"/>
                  <a:pt x="174" y="347"/>
                  <a:pt x="196" y="347"/>
                </a:cubicBezTo>
                <a:cubicBezTo>
                  <a:pt x="218" y="347"/>
                  <a:pt x="235" y="329"/>
                  <a:pt x="235" y="307"/>
                </a:cubicBezTo>
                <a:cubicBezTo>
                  <a:pt x="235" y="285"/>
                  <a:pt x="218" y="267"/>
                  <a:pt x="196" y="267"/>
                </a:cubicBezTo>
                <a:close/>
                <a:moveTo>
                  <a:pt x="112" y="222"/>
                </a:moveTo>
                <a:cubicBezTo>
                  <a:pt x="140" y="250"/>
                  <a:pt x="140" y="250"/>
                  <a:pt x="140" y="250"/>
                </a:cubicBezTo>
                <a:cubicBezTo>
                  <a:pt x="171" y="219"/>
                  <a:pt x="221" y="219"/>
                  <a:pt x="252" y="250"/>
                </a:cubicBezTo>
                <a:cubicBezTo>
                  <a:pt x="280" y="222"/>
                  <a:pt x="280" y="222"/>
                  <a:pt x="280" y="222"/>
                </a:cubicBezTo>
                <a:cubicBezTo>
                  <a:pt x="233" y="175"/>
                  <a:pt x="158" y="175"/>
                  <a:pt x="112" y="222"/>
                </a:cubicBezTo>
                <a:close/>
                <a:moveTo>
                  <a:pt x="56" y="165"/>
                </a:moveTo>
                <a:cubicBezTo>
                  <a:pt x="84" y="194"/>
                  <a:pt x="84" y="194"/>
                  <a:pt x="84" y="194"/>
                </a:cubicBezTo>
                <a:cubicBezTo>
                  <a:pt x="146" y="131"/>
                  <a:pt x="246" y="131"/>
                  <a:pt x="308" y="194"/>
                </a:cubicBezTo>
                <a:cubicBezTo>
                  <a:pt x="336" y="165"/>
                  <a:pt x="336" y="165"/>
                  <a:pt x="336" y="165"/>
                </a:cubicBezTo>
                <a:cubicBezTo>
                  <a:pt x="258" y="87"/>
                  <a:pt x="133" y="87"/>
                  <a:pt x="56" y="165"/>
                </a:cubicBezTo>
                <a:close/>
                <a:moveTo>
                  <a:pt x="0" y="109"/>
                </a:moveTo>
                <a:cubicBezTo>
                  <a:pt x="28" y="137"/>
                  <a:pt x="28" y="137"/>
                  <a:pt x="28" y="137"/>
                </a:cubicBezTo>
                <a:cubicBezTo>
                  <a:pt x="121" y="43"/>
                  <a:pt x="271" y="43"/>
                  <a:pt x="364" y="137"/>
                </a:cubicBezTo>
                <a:cubicBezTo>
                  <a:pt x="392" y="109"/>
                  <a:pt x="392" y="109"/>
                  <a:pt x="392" y="109"/>
                </a:cubicBezTo>
                <a:cubicBezTo>
                  <a:pt x="284" y="0"/>
                  <a:pt x="108" y="0"/>
                  <a:pt x="0" y="1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31" name="Straight Connector 69"/>
          <p:cNvCxnSpPr>
            <a:cxnSpLocks noChangeShapeType="1"/>
          </p:cNvCxnSpPr>
          <p:nvPr/>
        </p:nvCxnSpPr>
        <p:spPr bwMode="auto">
          <a:xfrm>
            <a:off x="5769769" y="1446610"/>
            <a:ext cx="0" cy="2870597"/>
          </a:xfrm>
          <a:prstGeom prst="line">
            <a:avLst/>
          </a:prstGeom>
          <a:noFill/>
          <a:ln w="9525">
            <a:solidFill>
              <a:srgbClr val="A6A6A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Content Placeholder 2"/>
          <p:cNvSpPr txBox="1">
            <a:spLocks noChangeArrowheads="1"/>
          </p:cNvSpPr>
          <p:nvPr/>
        </p:nvSpPr>
        <p:spPr bwMode="auto">
          <a:xfrm>
            <a:off x="5951935" y="1266826"/>
            <a:ext cx="2644378" cy="305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endParaRPr lang="zh-CN" altLang="en-US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196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/>
      <p:bldP spid="18" grpId="0" animBg="1" autoUpdateAnimBg="0"/>
      <p:bldP spid="3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: 圆角 46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28675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28676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矩形 53"/>
          <p:cNvSpPr>
            <a:spLocks noChangeArrowheads="1"/>
          </p:cNvSpPr>
          <p:nvPr/>
        </p:nvSpPr>
        <p:spPr bwMode="auto">
          <a:xfrm>
            <a:off x="678656" y="1196579"/>
            <a:ext cx="1320404" cy="1321594"/>
          </a:xfrm>
          <a:prstGeom prst="rect">
            <a:avLst/>
          </a:prstGeom>
          <a:solidFill>
            <a:schemeClr val="bg1"/>
          </a:solidFill>
          <a:ln w="12700">
            <a:solidFill>
              <a:srgbClr val="7ACDEF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8678" name="矩形 57"/>
          <p:cNvSpPr>
            <a:spLocks noChangeArrowheads="1"/>
          </p:cNvSpPr>
          <p:nvPr/>
        </p:nvSpPr>
        <p:spPr bwMode="auto">
          <a:xfrm>
            <a:off x="4843463" y="1196579"/>
            <a:ext cx="1321594" cy="1321594"/>
          </a:xfrm>
          <a:prstGeom prst="rect">
            <a:avLst/>
          </a:prstGeom>
          <a:solidFill>
            <a:schemeClr val="bg1"/>
          </a:solidFill>
          <a:ln w="12700">
            <a:solidFill>
              <a:srgbClr val="7ACDEF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28679" name="矩形 68"/>
          <p:cNvSpPr>
            <a:spLocks noChangeArrowheads="1"/>
          </p:cNvSpPr>
          <p:nvPr/>
        </p:nvSpPr>
        <p:spPr bwMode="auto">
          <a:xfrm>
            <a:off x="678656" y="3195638"/>
            <a:ext cx="1320404" cy="1321594"/>
          </a:xfrm>
          <a:prstGeom prst="rect">
            <a:avLst/>
          </a:prstGeom>
          <a:solidFill>
            <a:schemeClr val="bg1"/>
          </a:solidFill>
          <a:ln w="12700">
            <a:solidFill>
              <a:srgbClr val="7ACDEF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pic>
        <p:nvPicPr>
          <p:cNvPr id="28680" name="图片 7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"/>
          <a:stretch>
            <a:fillRect/>
          </a:stretch>
        </p:blipFill>
        <p:spPr bwMode="auto">
          <a:xfrm>
            <a:off x="4941094" y="3290888"/>
            <a:ext cx="1123950" cy="114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矩形 79"/>
          <p:cNvSpPr>
            <a:spLocks noChangeArrowheads="1"/>
          </p:cNvSpPr>
          <p:nvPr/>
        </p:nvSpPr>
        <p:spPr bwMode="auto">
          <a:xfrm>
            <a:off x="4843463" y="3195638"/>
            <a:ext cx="1321594" cy="1321594"/>
          </a:xfrm>
          <a:prstGeom prst="rect">
            <a:avLst/>
          </a:prstGeom>
          <a:solidFill>
            <a:schemeClr val="bg1"/>
          </a:solidFill>
          <a:ln w="12700">
            <a:solidFill>
              <a:srgbClr val="7ACDEF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pic>
        <p:nvPicPr>
          <p:cNvPr id="2868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72" y="1283494"/>
            <a:ext cx="1185863" cy="123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3249216"/>
            <a:ext cx="122753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5" y="1250157"/>
            <a:ext cx="1144190" cy="1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图片 7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097" y="3282554"/>
            <a:ext cx="1185863" cy="123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6" name="矩形 62"/>
          <p:cNvSpPr>
            <a:spLocks noChangeArrowheads="1"/>
          </p:cNvSpPr>
          <p:nvPr/>
        </p:nvSpPr>
        <p:spPr bwMode="auto">
          <a:xfrm>
            <a:off x="6217444" y="1640682"/>
            <a:ext cx="2327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687" name="文本框 63"/>
          <p:cNvSpPr txBox="1">
            <a:spLocks noChangeArrowheads="1"/>
          </p:cNvSpPr>
          <p:nvPr/>
        </p:nvSpPr>
        <p:spPr bwMode="auto">
          <a:xfrm>
            <a:off x="6217444" y="1250156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添加标题</a:t>
            </a:r>
          </a:p>
        </p:txBody>
      </p:sp>
      <p:sp>
        <p:nvSpPr>
          <p:cNvPr id="28688" name="正五边形 46"/>
          <p:cNvSpPr>
            <a:spLocks noChangeArrowheads="1"/>
          </p:cNvSpPr>
          <p:nvPr/>
        </p:nvSpPr>
        <p:spPr bwMode="auto">
          <a:xfrm>
            <a:off x="6293644" y="2297906"/>
            <a:ext cx="230981" cy="220266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89" name="正五边形 48"/>
          <p:cNvSpPr>
            <a:spLocks noChangeArrowheads="1"/>
          </p:cNvSpPr>
          <p:nvPr/>
        </p:nvSpPr>
        <p:spPr bwMode="auto">
          <a:xfrm>
            <a:off x="6666310" y="2297906"/>
            <a:ext cx="230981" cy="220266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0" name="正五边形 49"/>
          <p:cNvSpPr>
            <a:spLocks noChangeArrowheads="1"/>
          </p:cNvSpPr>
          <p:nvPr/>
        </p:nvSpPr>
        <p:spPr bwMode="auto">
          <a:xfrm>
            <a:off x="7037785" y="2297906"/>
            <a:ext cx="230981" cy="220266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1" name="矩形 62"/>
          <p:cNvSpPr>
            <a:spLocks noChangeArrowheads="1"/>
          </p:cNvSpPr>
          <p:nvPr/>
        </p:nvSpPr>
        <p:spPr bwMode="auto">
          <a:xfrm>
            <a:off x="6217444" y="3639741"/>
            <a:ext cx="2327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692" name="文本框 63"/>
          <p:cNvSpPr txBox="1">
            <a:spLocks noChangeArrowheads="1"/>
          </p:cNvSpPr>
          <p:nvPr/>
        </p:nvSpPr>
        <p:spPr bwMode="auto">
          <a:xfrm>
            <a:off x="6217444" y="3249216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添加标题</a:t>
            </a:r>
          </a:p>
        </p:txBody>
      </p:sp>
      <p:sp>
        <p:nvSpPr>
          <p:cNvPr id="28693" name="正五边形 46"/>
          <p:cNvSpPr>
            <a:spLocks noChangeArrowheads="1"/>
          </p:cNvSpPr>
          <p:nvPr/>
        </p:nvSpPr>
        <p:spPr bwMode="auto">
          <a:xfrm>
            <a:off x="6293644" y="4296967"/>
            <a:ext cx="230981" cy="22026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4" name="正五边形 48"/>
          <p:cNvSpPr>
            <a:spLocks noChangeArrowheads="1"/>
          </p:cNvSpPr>
          <p:nvPr/>
        </p:nvSpPr>
        <p:spPr bwMode="auto">
          <a:xfrm>
            <a:off x="6666310" y="4296967"/>
            <a:ext cx="230981" cy="22026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5" name="正五边形 49"/>
          <p:cNvSpPr>
            <a:spLocks noChangeArrowheads="1"/>
          </p:cNvSpPr>
          <p:nvPr/>
        </p:nvSpPr>
        <p:spPr bwMode="auto">
          <a:xfrm>
            <a:off x="7037785" y="4296967"/>
            <a:ext cx="230981" cy="22026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6" name="矩形 62"/>
          <p:cNvSpPr>
            <a:spLocks noChangeArrowheads="1"/>
          </p:cNvSpPr>
          <p:nvPr/>
        </p:nvSpPr>
        <p:spPr bwMode="auto">
          <a:xfrm>
            <a:off x="2119313" y="1650207"/>
            <a:ext cx="2327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697" name="文本框 63"/>
          <p:cNvSpPr txBox="1">
            <a:spLocks noChangeArrowheads="1"/>
          </p:cNvSpPr>
          <p:nvPr/>
        </p:nvSpPr>
        <p:spPr bwMode="auto">
          <a:xfrm>
            <a:off x="2119313" y="1258491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添加标题</a:t>
            </a:r>
          </a:p>
        </p:txBody>
      </p:sp>
      <p:sp>
        <p:nvSpPr>
          <p:cNvPr id="28698" name="正五边形 46"/>
          <p:cNvSpPr>
            <a:spLocks noChangeArrowheads="1"/>
          </p:cNvSpPr>
          <p:nvPr/>
        </p:nvSpPr>
        <p:spPr bwMode="auto">
          <a:xfrm>
            <a:off x="2196704" y="230743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699" name="正五边形 48"/>
          <p:cNvSpPr>
            <a:spLocks noChangeArrowheads="1"/>
          </p:cNvSpPr>
          <p:nvPr/>
        </p:nvSpPr>
        <p:spPr bwMode="auto">
          <a:xfrm>
            <a:off x="2568179" y="230743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700" name="正五边形 49"/>
          <p:cNvSpPr>
            <a:spLocks noChangeArrowheads="1"/>
          </p:cNvSpPr>
          <p:nvPr/>
        </p:nvSpPr>
        <p:spPr bwMode="auto">
          <a:xfrm>
            <a:off x="2939654" y="230743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701" name="矩形 62"/>
          <p:cNvSpPr>
            <a:spLocks noChangeArrowheads="1"/>
          </p:cNvSpPr>
          <p:nvPr/>
        </p:nvSpPr>
        <p:spPr bwMode="auto">
          <a:xfrm>
            <a:off x="2119313" y="3649266"/>
            <a:ext cx="2327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702" name="文本框 63"/>
          <p:cNvSpPr txBox="1">
            <a:spLocks noChangeArrowheads="1"/>
          </p:cNvSpPr>
          <p:nvPr/>
        </p:nvSpPr>
        <p:spPr bwMode="auto">
          <a:xfrm>
            <a:off x="2119313" y="3257550"/>
            <a:ext cx="2040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添加标题</a:t>
            </a:r>
          </a:p>
        </p:txBody>
      </p:sp>
      <p:sp>
        <p:nvSpPr>
          <p:cNvPr id="28703" name="正五边形 46"/>
          <p:cNvSpPr>
            <a:spLocks noChangeArrowheads="1"/>
          </p:cNvSpPr>
          <p:nvPr/>
        </p:nvSpPr>
        <p:spPr bwMode="auto">
          <a:xfrm>
            <a:off x="2196704" y="430649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704" name="正五边形 48"/>
          <p:cNvSpPr>
            <a:spLocks noChangeArrowheads="1"/>
          </p:cNvSpPr>
          <p:nvPr/>
        </p:nvSpPr>
        <p:spPr bwMode="auto">
          <a:xfrm>
            <a:off x="2568179" y="430649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28705" name="正五边形 49"/>
          <p:cNvSpPr>
            <a:spLocks noChangeArrowheads="1"/>
          </p:cNvSpPr>
          <p:nvPr/>
        </p:nvSpPr>
        <p:spPr bwMode="auto">
          <a:xfrm>
            <a:off x="2939654" y="4306491"/>
            <a:ext cx="230981" cy="219075"/>
          </a:xfrm>
          <a:prstGeom prst="pentagon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9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29698" name="图片 219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文本框 21982"/>
          <p:cNvSpPr txBox="1">
            <a:spLocks noChangeArrowheads="1"/>
          </p:cNvSpPr>
          <p:nvPr/>
        </p:nvSpPr>
        <p:spPr bwMode="auto">
          <a:xfrm>
            <a:off x="5318832" y="1316831"/>
            <a:ext cx="764953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9700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pic>
        <p:nvPicPr>
          <p:cNvPr id="29701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6997" y="2622948"/>
            <a:ext cx="3038475" cy="227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0727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: 圆角 46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0723" name="文本框 47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0724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文本框 57"/>
          <p:cNvSpPr txBox="1">
            <a:spLocks noChangeArrowheads="1"/>
          </p:cNvSpPr>
          <p:nvPr/>
        </p:nvSpPr>
        <p:spPr bwMode="auto">
          <a:xfrm>
            <a:off x="511969" y="1491854"/>
            <a:ext cx="93702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6600" b="1">
                <a:solidFill>
                  <a:srgbClr val="00AFF0"/>
                </a:solidFill>
                <a:latin typeface="微软雅黑" panose="020B0503020204020204" pitchFamily="34" charset="-122"/>
              </a:rPr>
              <a:t>A</a:t>
            </a:r>
            <a:endParaRPr lang="zh-CN" altLang="en-US" sz="6600" b="1">
              <a:solidFill>
                <a:srgbClr val="00AFF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26" name="矩形 58"/>
          <p:cNvSpPr>
            <a:spLocks noChangeArrowheads="1"/>
          </p:cNvSpPr>
          <p:nvPr/>
        </p:nvSpPr>
        <p:spPr bwMode="auto">
          <a:xfrm>
            <a:off x="1215629" y="1687116"/>
            <a:ext cx="21514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0727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56" y="1569244"/>
            <a:ext cx="2272904" cy="357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矩形 5"/>
          <p:cNvSpPr>
            <a:spLocks noChangeArrowheads="1"/>
          </p:cNvSpPr>
          <p:nvPr/>
        </p:nvSpPr>
        <p:spPr bwMode="auto">
          <a:xfrm rot="20383066">
            <a:off x="3968354" y="1955304"/>
            <a:ext cx="9060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添加</a:t>
            </a:r>
            <a:endParaRPr lang="en-US" altLang="zh-CN" sz="2700" b="1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标题</a:t>
            </a:r>
          </a:p>
        </p:txBody>
      </p:sp>
      <p:sp>
        <p:nvSpPr>
          <p:cNvPr id="30729" name="文本框 57"/>
          <p:cNvSpPr txBox="1">
            <a:spLocks noChangeArrowheads="1"/>
          </p:cNvSpPr>
          <p:nvPr/>
        </p:nvSpPr>
        <p:spPr bwMode="auto">
          <a:xfrm>
            <a:off x="508397" y="2889647"/>
            <a:ext cx="93702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6600" b="1">
                <a:solidFill>
                  <a:srgbClr val="05C535"/>
                </a:solidFill>
                <a:latin typeface="微软雅黑" panose="020B0503020204020204" pitchFamily="34" charset="-122"/>
              </a:rPr>
              <a:t>B</a:t>
            </a:r>
            <a:endParaRPr lang="zh-CN" altLang="en-US" sz="6600" b="1">
              <a:solidFill>
                <a:srgbClr val="05C535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30" name="矩形 58"/>
          <p:cNvSpPr>
            <a:spLocks noChangeArrowheads="1"/>
          </p:cNvSpPr>
          <p:nvPr/>
        </p:nvSpPr>
        <p:spPr bwMode="auto">
          <a:xfrm>
            <a:off x="1212057" y="3086100"/>
            <a:ext cx="21550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31" name="文本框 57"/>
          <p:cNvSpPr txBox="1">
            <a:spLocks noChangeArrowheads="1"/>
          </p:cNvSpPr>
          <p:nvPr/>
        </p:nvSpPr>
        <p:spPr bwMode="auto">
          <a:xfrm>
            <a:off x="5812631" y="1489472"/>
            <a:ext cx="93821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6600" b="1">
                <a:solidFill>
                  <a:srgbClr val="FF9D00"/>
                </a:solidFill>
                <a:latin typeface="微软雅黑" panose="020B0503020204020204" pitchFamily="34" charset="-122"/>
              </a:rPr>
              <a:t>C</a:t>
            </a:r>
            <a:endParaRPr lang="zh-CN" altLang="en-US" sz="6600" b="1">
              <a:solidFill>
                <a:srgbClr val="FF9D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32" name="矩形 58"/>
          <p:cNvSpPr>
            <a:spLocks noChangeArrowheads="1"/>
          </p:cNvSpPr>
          <p:nvPr/>
        </p:nvSpPr>
        <p:spPr bwMode="auto">
          <a:xfrm>
            <a:off x="6516291" y="1684735"/>
            <a:ext cx="21526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33" name="文本框 57"/>
          <p:cNvSpPr txBox="1">
            <a:spLocks noChangeArrowheads="1"/>
          </p:cNvSpPr>
          <p:nvPr/>
        </p:nvSpPr>
        <p:spPr bwMode="auto">
          <a:xfrm>
            <a:off x="5809060" y="2888456"/>
            <a:ext cx="93821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6600" b="1">
                <a:solidFill>
                  <a:srgbClr val="E84C00"/>
                </a:solidFill>
                <a:latin typeface="微软雅黑" panose="020B0503020204020204" pitchFamily="34" charset="-122"/>
              </a:rPr>
              <a:t>D</a:t>
            </a:r>
            <a:endParaRPr lang="zh-CN" altLang="en-US" sz="6600" b="1">
              <a:solidFill>
                <a:srgbClr val="E84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734" name="矩形 58"/>
          <p:cNvSpPr>
            <a:spLocks noChangeArrowheads="1"/>
          </p:cNvSpPr>
          <p:nvPr/>
        </p:nvSpPr>
        <p:spPr bwMode="auto">
          <a:xfrm>
            <a:off x="6512719" y="3083719"/>
            <a:ext cx="215622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</a:t>
            </a:r>
            <a:endParaRPr lang="en-US" altLang="zh-CN" sz="135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736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直接连接符 7"/>
          <p:cNvSpPr>
            <a:spLocks noChangeShapeType="1"/>
          </p:cNvSpPr>
          <p:nvPr/>
        </p:nvSpPr>
        <p:spPr bwMode="auto">
          <a:xfrm>
            <a:off x="0" y="2768204"/>
            <a:ext cx="9144000" cy="0"/>
          </a:xfrm>
          <a:prstGeom prst="line">
            <a:avLst/>
          </a:prstGeom>
          <a:noFill/>
          <a:ln w="22225">
            <a:solidFill>
              <a:srgbClr val="F2F2F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1747" name="矩形 8"/>
          <p:cNvSpPr>
            <a:spLocks noChangeArrowheads="1"/>
          </p:cNvSpPr>
          <p:nvPr/>
        </p:nvSpPr>
        <p:spPr bwMode="auto">
          <a:xfrm>
            <a:off x="1143000" y="2475310"/>
            <a:ext cx="797719" cy="302419"/>
          </a:xfrm>
          <a:prstGeom prst="rect">
            <a:avLst/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Arial Black" panose="020B0A04020102020204" pitchFamily="34" charset="0"/>
                <a:sym typeface="Verdana" panose="020B0604030504040204" pitchFamily="34" charset="0"/>
              </a:rPr>
              <a:t>2015</a:t>
            </a:r>
            <a:endParaRPr lang="zh-CN" altLang="en-US" sz="1350">
              <a:solidFill>
                <a:srgbClr val="FFFFFF"/>
              </a:solidFill>
              <a:latin typeface="Arial Black" panose="020B0A04020102020204" pitchFamily="34" charset="0"/>
              <a:sym typeface="Verdana" panose="020B0604030504040204" pitchFamily="34" charset="0"/>
            </a:endParaRPr>
          </a:p>
        </p:txBody>
      </p:sp>
      <p:sp>
        <p:nvSpPr>
          <p:cNvPr id="31748" name="矩形 9"/>
          <p:cNvSpPr>
            <a:spLocks noChangeArrowheads="1"/>
          </p:cNvSpPr>
          <p:nvPr/>
        </p:nvSpPr>
        <p:spPr bwMode="auto">
          <a:xfrm>
            <a:off x="4182666" y="2475310"/>
            <a:ext cx="691753" cy="302419"/>
          </a:xfrm>
          <a:prstGeom prst="rect">
            <a:avLst/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Arial Black" panose="020B0A04020102020204" pitchFamily="34" charset="0"/>
                <a:sym typeface="Verdana" panose="020B0604030504040204" pitchFamily="34" charset="0"/>
              </a:rPr>
              <a:t>2017</a:t>
            </a:r>
            <a:endParaRPr lang="zh-CN" altLang="en-US" sz="1350">
              <a:solidFill>
                <a:srgbClr val="FFFFFF"/>
              </a:solidFill>
              <a:latin typeface="Arial Black" panose="020B0A04020102020204" pitchFamily="34" charset="0"/>
              <a:sym typeface="Verdana" panose="020B0604030504040204" pitchFamily="34" charset="0"/>
            </a:endParaRPr>
          </a:p>
        </p:txBody>
      </p:sp>
      <p:sp>
        <p:nvSpPr>
          <p:cNvPr id="31749" name="矩形 10"/>
          <p:cNvSpPr>
            <a:spLocks noChangeArrowheads="1"/>
          </p:cNvSpPr>
          <p:nvPr/>
        </p:nvSpPr>
        <p:spPr bwMode="auto">
          <a:xfrm>
            <a:off x="7116366" y="2475310"/>
            <a:ext cx="691753" cy="302419"/>
          </a:xfrm>
          <a:prstGeom prst="rect">
            <a:avLst/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Arial Black" panose="020B0A04020102020204" pitchFamily="34" charset="0"/>
                <a:sym typeface="Verdana" panose="020B0604030504040204" pitchFamily="34" charset="0"/>
              </a:rPr>
              <a:t>2019</a:t>
            </a:r>
            <a:endParaRPr lang="zh-CN" altLang="en-US" sz="1350">
              <a:solidFill>
                <a:srgbClr val="FFFFFF"/>
              </a:solidFill>
              <a:latin typeface="Arial Black" panose="020B0A04020102020204" pitchFamily="34" charset="0"/>
              <a:sym typeface="Verdana" panose="020B0604030504040204" pitchFamily="34" charset="0"/>
            </a:endParaRPr>
          </a:p>
        </p:txBody>
      </p:sp>
      <p:sp>
        <p:nvSpPr>
          <p:cNvPr id="31750" name="矩形 11"/>
          <p:cNvSpPr>
            <a:spLocks noChangeArrowheads="1"/>
          </p:cNvSpPr>
          <p:nvPr/>
        </p:nvSpPr>
        <p:spPr bwMode="auto">
          <a:xfrm>
            <a:off x="2652713" y="2761060"/>
            <a:ext cx="754856" cy="301228"/>
          </a:xfrm>
          <a:prstGeom prst="rect">
            <a:avLst/>
          </a:prstGeom>
          <a:solidFill>
            <a:srgbClr val="F7962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Arial Black" panose="020B0A04020102020204" pitchFamily="34" charset="0"/>
                <a:sym typeface="Verdana" panose="020B0604030504040204" pitchFamily="34" charset="0"/>
              </a:rPr>
              <a:t>2016</a:t>
            </a:r>
            <a:endParaRPr lang="zh-CN" altLang="en-US" sz="1350">
              <a:solidFill>
                <a:srgbClr val="FFFFFF"/>
              </a:solidFill>
              <a:latin typeface="Arial Black" panose="020B0A04020102020204" pitchFamily="34" charset="0"/>
              <a:sym typeface="Verdana" panose="020B0604030504040204" pitchFamily="34" charset="0"/>
            </a:endParaRPr>
          </a:p>
        </p:txBody>
      </p:sp>
      <p:sp>
        <p:nvSpPr>
          <p:cNvPr id="31751" name="矩形 12"/>
          <p:cNvSpPr>
            <a:spLocks noChangeArrowheads="1"/>
          </p:cNvSpPr>
          <p:nvPr/>
        </p:nvSpPr>
        <p:spPr bwMode="auto">
          <a:xfrm>
            <a:off x="5649516" y="2761060"/>
            <a:ext cx="691753" cy="301228"/>
          </a:xfrm>
          <a:prstGeom prst="rect">
            <a:avLst/>
          </a:prstGeom>
          <a:solidFill>
            <a:srgbClr val="05558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350">
                <a:solidFill>
                  <a:srgbClr val="FFFFFF"/>
                </a:solidFill>
                <a:latin typeface="Arial Black" panose="020B0A04020102020204" pitchFamily="34" charset="0"/>
                <a:sym typeface="Verdana" panose="020B0604030504040204" pitchFamily="34" charset="0"/>
              </a:rPr>
              <a:t>2018</a:t>
            </a:r>
            <a:endParaRPr lang="zh-CN" altLang="en-US" sz="1350">
              <a:solidFill>
                <a:srgbClr val="FFFFFF"/>
              </a:solidFill>
              <a:latin typeface="Arial Black" panose="020B0A04020102020204" pitchFamily="34" charset="0"/>
              <a:sym typeface="Verdana" panose="020B0604030504040204" pitchFamily="34" charset="0"/>
            </a:endParaRPr>
          </a:p>
        </p:txBody>
      </p:sp>
      <p:sp>
        <p:nvSpPr>
          <p:cNvPr id="31752" name="文本框 13"/>
          <p:cNvSpPr>
            <a:spLocks noChangeArrowheads="1"/>
          </p:cNvSpPr>
          <p:nvPr/>
        </p:nvSpPr>
        <p:spPr bwMode="auto">
          <a:xfrm>
            <a:off x="619125" y="1813323"/>
            <a:ext cx="2033588" cy="49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53" name="矩形: 圆角 14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1754" name="文本框 15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1755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6" name="文本框 13"/>
          <p:cNvSpPr>
            <a:spLocks noChangeArrowheads="1"/>
          </p:cNvSpPr>
          <p:nvPr/>
        </p:nvSpPr>
        <p:spPr bwMode="auto">
          <a:xfrm>
            <a:off x="2149078" y="3355181"/>
            <a:ext cx="2033588" cy="49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57" name="文本框 13"/>
          <p:cNvSpPr>
            <a:spLocks noChangeArrowheads="1"/>
          </p:cNvSpPr>
          <p:nvPr/>
        </p:nvSpPr>
        <p:spPr bwMode="auto">
          <a:xfrm>
            <a:off x="3552825" y="1864519"/>
            <a:ext cx="2033588" cy="49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58" name="文本框 13"/>
          <p:cNvSpPr>
            <a:spLocks noChangeArrowheads="1"/>
          </p:cNvSpPr>
          <p:nvPr/>
        </p:nvSpPr>
        <p:spPr bwMode="auto">
          <a:xfrm>
            <a:off x="5019675" y="3359944"/>
            <a:ext cx="2033588" cy="49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59" name="文本框 13"/>
          <p:cNvSpPr>
            <a:spLocks noChangeArrowheads="1"/>
          </p:cNvSpPr>
          <p:nvPr/>
        </p:nvSpPr>
        <p:spPr bwMode="auto">
          <a:xfrm>
            <a:off x="6486525" y="1921669"/>
            <a:ext cx="2033588" cy="49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859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 animBg="1"/>
      <p:bldP spid="317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5"/>
          <p:cNvSpPr>
            <a:spLocks noChangeArrowheads="1"/>
          </p:cNvSpPr>
          <p:nvPr/>
        </p:nvSpPr>
        <p:spPr bwMode="auto">
          <a:xfrm>
            <a:off x="3599260" y="1854994"/>
            <a:ext cx="1964531" cy="2283619"/>
          </a:xfrm>
          <a:custGeom>
            <a:avLst/>
            <a:gdLst>
              <a:gd name="T0" fmla="*/ 2147483646 w 5977"/>
              <a:gd name="T1" fmla="*/ 2147483646 h 6949"/>
              <a:gd name="T2" fmla="*/ 2147483646 w 5977"/>
              <a:gd name="T3" fmla="*/ 2147483646 h 6949"/>
              <a:gd name="T4" fmla="*/ 2147483646 w 5977"/>
              <a:gd name="T5" fmla="*/ 2147483646 h 6949"/>
              <a:gd name="T6" fmla="*/ 2147483646 w 5977"/>
              <a:gd name="T7" fmla="*/ 2147483646 h 6949"/>
              <a:gd name="T8" fmla="*/ 2147483646 w 5977"/>
              <a:gd name="T9" fmla="*/ 2147483646 h 6949"/>
              <a:gd name="T10" fmla="*/ 2147483646 w 5977"/>
              <a:gd name="T11" fmla="*/ 2147483646 h 6949"/>
              <a:gd name="T12" fmla="*/ 2147483646 w 5977"/>
              <a:gd name="T13" fmla="*/ 2147483646 h 6949"/>
              <a:gd name="T14" fmla="*/ 2147483646 w 5977"/>
              <a:gd name="T15" fmla="*/ 2147483646 h 6949"/>
              <a:gd name="T16" fmla="*/ 2147483646 w 5977"/>
              <a:gd name="T17" fmla="*/ 2147483646 h 6949"/>
              <a:gd name="T18" fmla="*/ 2147483646 w 5977"/>
              <a:gd name="T19" fmla="*/ 2147483646 h 6949"/>
              <a:gd name="T20" fmla="*/ 2147483646 w 5977"/>
              <a:gd name="T21" fmla="*/ 2147483646 h 6949"/>
              <a:gd name="T22" fmla="*/ 2147483646 w 5977"/>
              <a:gd name="T23" fmla="*/ 2147483646 h 6949"/>
              <a:gd name="T24" fmla="*/ 0 w 5977"/>
              <a:gd name="T25" fmla="*/ 2147483646 h 6949"/>
              <a:gd name="T26" fmla="*/ 2147483646 w 5977"/>
              <a:gd name="T27" fmla="*/ 2147483646 h 6949"/>
              <a:gd name="T28" fmla="*/ 2147483646 w 5977"/>
              <a:gd name="T29" fmla="*/ 2147483646 h 6949"/>
              <a:gd name="T30" fmla="*/ 2147483646 w 5977"/>
              <a:gd name="T31" fmla="*/ 2147483646 h 6949"/>
              <a:gd name="T32" fmla="*/ 2147483646 w 5977"/>
              <a:gd name="T33" fmla="*/ 2147483646 h 6949"/>
              <a:gd name="T34" fmla="*/ 2147483646 w 5977"/>
              <a:gd name="T35" fmla="*/ 2147483646 h 6949"/>
              <a:gd name="T36" fmla="*/ 2147483646 w 5977"/>
              <a:gd name="T37" fmla="*/ 2147483646 h 6949"/>
              <a:gd name="T38" fmla="*/ 2147483646 w 5977"/>
              <a:gd name="T39" fmla="*/ 2147483646 h 6949"/>
              <a:gd name="T40" fmla="*/ 2147483646 w 5977"/>
              <a:gd name="T41" fmla="*/ 2147483646 h 6949"/>
              <a:gd name="T42" fmla="*/ 2147483646 w 5977"/>
              <a:gd name="T43" fmla="*/ 2147483646 h 6949"/>
              <a:gd name="T44" fmla="*/ 2147483646 w 5977"/>
              <a:gd name="T45" fmla="*/ 2147483646 h 6949"/>
              <a:gd name="T46" fmla="*/ 2147483646 w 5977"/>
              <a:gd name="T47" fmla="*/ 2147483646 h 6949"/>
              <a:gd name="T48" fmla="*/ 2147483646 w 5977"/>
              <a:gd name="T49" fmla="*/ 2147483646 h 6949"/>
              <a:gd name="T50" fmla="*/ 2147483646 w 5977"/>
              <a:gd name="T51" fmla="*/ 2147483646 h 6949"/>
              <a:gd name="T52" fmla="*/ 2147483646 w 5977"/>
              <a:gd name="T53" fmla="*/ 2147483646 h 6949"/>
              <a:gd name="T54" fmla="*/ 2147483646 w 5977"/>
              <a:gd name="T55" fmla="*/ 2147483646 h 6949"/>
              <a:gd name="T56" fmla="*/ 2147483646 w 5977"/>
              <a:gd name="T57" fmla="*/ 2147483646 h 6949"/>
              <a:gd name="T58" fmla="*/ 2147483646 w 5977"/>
              <a:gd name="T59" fmla="*/ 2147483646 h 6949"/>
              <a:gd name="T60" fmla="*/ 2147483646 w 5977"/>
              <a:gd name="T61" fmla="*/ 2147483646 h 6949"/>
              <a:gd name="T62" fmla="*/ 2147483646 w 5977"/>
              <a:gd name="T63" fmla="*/ 2147483646 h 6949"/>
              <a:gd name="T64" fmla="*/ 2147483646 w 5977"/>
              <a:gd name="T65" fmla="*/ 2147483646 h 6949"/>
              <a:gd name="T66" fmla="*/ 2147483646 w 5977"/>
              <a:gd name="T67" fmla="*/ 2147483646 h 6949"/>
              <a:gd name="T68" fmla="*/ 2147483646 w 5977"/>
              <a:gd name="T69" fmla="*/ 2147483646 h 6949"/>
              <a:gd name="T70" fmla="*/ 2147483646 w 5977"/>
              <a:gd name="T71" fmla="*/ 2147483646 h 6949"/>
              <a:gd name="T72" fmla="*/ 2147483646 w 5977"/>
              <a:gd name="T73" fmla="*/ 2147483646 h 6949"/>
              <a:gd name="T74" fmla="*/ 2147483646 w 5977"/>
              <a:gd name="T75" fmla="*/ 2147483646 h 6949"/>
              <a:gd name="T76" fmla="*/ 214748364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5977"/>
              <a:gd name="T118" fmla="*/ 0 h 6949"/>
              <a:gd name="T119" fmla="*/ 5977 w 5977"/>
              <a:gd name="T120" fmla="*/ 6949 h 694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2771" name="橢圓 3"/>
          <p:cNvSpPr>
            <a:spLocks/>
          </p:cNvSpPr>
          <p:nvPr/>
        </p:nvSpPr>
        <p:spPr bwMode="auto">
          <a:xfrm>
            <a:off x="3107531" y="2857500"/>
            <a:ext cx="533400" cy="534591"/>
          </a:xfrm>
          <a:prstGeom prst="ellipse">
            <a:avLst/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2" name="橢圓 4"/>
          <p:cNvSpPr>
            <a:spLocks/>
          </p:cNvSpPr>
          <p:nvPr/>
        </p:nvSpPr>
        <p:spPr bwMode="auto">
          <a:xfrm>
            <a:off x="3253979" y="2135981"/>
            <a:ext cx="534590" cy="5334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3" name="橢圓 5"/>
          <p:cNvSpPr>
            <a:spLocks/>
          </p:cNvSpPr>
          <p:nvPr/>
        </p:nvSpPr>
        <p:spPr bwMode="auto">
          <a:xfrm>
            <a:off x="3719513" y="1738313"/>
            <a:ext cx="535781" cy="533400"/>
          </a:xfrm>
          <a:prstGeom prst="ellipse">
            <a:avLst/>
          </a:prstGeom>
          <a:solidFill>
            <a:srgbClr val="05558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4" name="橢圓 6"/>
          <p:cNvSpPr>
            <a:spLocks/>
          </p:cNvSpPr>
          <p:nvPr/>
        </p:nvSpPr>
        <p:spPr bwMode="auto">
          <a:xfrm>
            <a:off x="4313635" y="1412081"/>
            <a:ext cx="534590" cy="534591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5" name="橢圓 7"/>
          <p:cNvSpPr>
            <a:spLocks/>
          </p:cNvSpPr>
          <p:nvPr/>
        </p:nvSpPr>
        <p:spPr bwMode="auto">
          <a:xfrm>
            <a:off x="4848226" y="1852613"/>
            <a:ext cx="535781" cy="534591"/>
          </a:xfrm>
          <a:prstGeom prst="ellipse">
            <a:avLst/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6" name="橢圓 8"/>
          <p:cNvSpPr>
            <a:spLocks/>
          </p:cNvSpPr>
          <p:nvPr/>
        </p:nvSpPr>
        <p:spPr bwMode="auto">
          <a:xfrm>
            <a:off x="5295901" y="2316956"/>
            <a:ext cx="535781" cy="5334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7" name="橢圓 9"/>
          <p:cNvSpPr>
            <a:spLocks/>
          </p:cNvSpPr>
          <p:nvPr/>
        </p:nvSpPr>
        <p:spPr bwMode="auto">
          <a:xfrm>
            <a:off x="5382816" y="2997994"/>
            <a:ext cx="533400" cy="533400"/>
          </a:xfrm>
          <a:prstGeom prst="ellipse">
            <a:avLst/>
          </a:prstGeom>
          <a:solidFill>
            <a:srgbClr val="F7962B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5022" indent="-175022" defTabSz="685800" fontAlgn="base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</a:pPr>
            <a:endParaRPr lang="zh-CN" altLang="zh-CN" sz="24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778" name="文本框 26"/>
          <p:cNvSpPr>
            <a:spLocks noChangeArrowheads="1"/>
          </p:cNvSpPr>
          <p:nvPr/>
        </p:nvSpPr>
        <p:spPr bwMode="auto">
          <a:xfrm>
            <a:off x="6031707" y="3143250"/>
            <a:ext cx="187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2779" name="文本框 27"/>
          <p:cNvSpPr>
            <a:spLocks noChangeArrowheads="1"/>
          </p:cNvSpPr>
          <p:nvPr/>
        </p:nvSpPr>
        <p:spPr bwMode="auto">
          <a:xfrm>
            <a:off x="1177706" y="3174207"/>
            <a:ext cx="1877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2780" name="文本框 18"/>
          <p:cNvSpPr>
            <a:spLocks noChangeArrowheads="1"/>
          </p:cNvSpPr>
          <p:nvPr/>
        </p:nvSpPr>
        <p:spPr bwMode="auto">
          <a:xfrm>
            <a:off x="5431632" y="1602582"/>
            <a:ext cx="1877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2781" name="文本框 19"/>
          <p:cNvSpPr>
            <a:spLocks noChangeArrowheads="1"/>
          </p:cNvSpPr>
          <p:nvPr/>
        </p:nvSpPr>
        <p:spPr bwMode="auto">
          <a:xfrm>
            <a:off x="1703963" y="1602582"/>
            <a:ext cx="1877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或者通过复制您的文本后</a:t>
            </a:r>
            <a:endParaRPr lang="en-US" altLang="zh-CN" sz="12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2782" name="KSO_Shape"/>
          <p:cNvSpPr>
            <a:spLocks noChangeArrowheads="1"/>
          </p:cNvSpPr>
          <p:nvPr/>
        </p:nvSpPr>
        <p:spPr bwMode="auto">
          <a:xfrm>
            <a:off x="3201592" y="2981326"/>
            <a:ext cx="344090" cy="289322"/>
          </a:xfrm>
          <a:custGeom>
            <a:avLst/>
            <a:gdLst>
              <a:gd name="T0" fmla="*/ 1795 w 2300288"/>
              <a:gd name="T1" fmla="*/ 1525 h 1936750"/>
              <a:gd name="T2" fmla="*/ 1922 w 2300288"/>
              <a:gd name="T3" fmla="*/ 1651 h 1936750"/>
              <a:gd name="T4" fmla="*/ 1926 w 2300288"/>
              <a:gd name="T5" fmla="*/ 1676 h 1936750"/>
              <a:gd name="T6" fmla="*/ 1822 w 2300288"/>
              <a:gd name="T7" fmla="*/ 1788 h 1936750"/>
              <a:gd name="T8" fmla="*/ 1872 w 2300288"/>
              <a:gd name="T9" fmla="*/ 1963 h 1936750"/>
              <a:gd name="T10" fmla="*/ 1906 w 2300288"/>
              <a:gd name="T11" fmla="*/ 2225 h 1936750"/>
              <a:gd name="T12" fmla="*/ 1655 w 2300288"/>
              <a:gd name="T13" fmla="*/ 2143 h 1936750"/>
              <a:gd name="T14" fmla="*/ 1695 w 2300288"/>
              <a:gd name="T15" fmla="*/ 1903 h 1936750"/>
              <a:gd name="T16" fmla="*/ 1636 w 2300288"/>
              <a:gd name="T17" fmla="*/ 1692 h 1936750"/>
              <a:gd name="T18" fmla="*/ 1627 w 2300288"/>
              <a:gd name="T19" fmla="*/ 1669 h 1936750"/>
              <a:gd name="T20" fmla="*/ 1636 w 2300288"/>
              <a:gd name="T21" fmla="*/ 1645 h 1936750"/>
              <a:gd name="T22" fmla="*/ 1766 w 2300288"/>
              <a:gd name="T23" fmla="*/ 1522 h 1936750"/>
              <a:gd name="T24" fmla="*/ 2241 w 2300288"/>
              <a:gd name="T25" fmla="*/ 1358 h 1936750"/>
              <a:gd name="T26" fmla="*/ 2519 w 2300288"/>
              <a:gd name="T27" fmla="*/ 1454 h 1936750"/>
              <a:gd name="T28" fmla="*/ 2791 w 2300288"/>
              <a:gd name="T29" fmla="*/ 1548 h 1936750"/>
              <a:gd name="T30" fmla="*/ 2862 w 2300288"/>
              <a:gd name="T31" fmla="*/ 1588 h 1936750"/>
              <a:gd name="T32" fmla="*/ 2906 w 2300288"/>
              <a:gd name="T33" fmla="*/ 1639 h 1936750"/>
              <a:gd name="T34" fmla="*/ 2960 w 2300288"/>
              <a:gd name="T35" fmla="*/ 1755 h 1936750"/>
              <a:gd name="T36" fmla="*/ 2997 w 2300288"/>
              <a:gd name="T37" fmla="*/ 1908 h 1936750"/>
              <a:gd name="T38" fmla="*/ 3014 w 2300288"/>
              <a:gd name="T39" fmla="*/ 2102 h 1936750"/>
              <a:gd name="T40" fmla="*/ 3006 w 2300288"/>
              <a:gd name="T41" fmla="*/ 2145 h 1936750"/>
              <a:gd name="T42" fmla="*/ 2966 w 2300288"/>
              <a:gd name="T43" fmla="*/ 2178 h 1936750"/>
              <a:gd name="T44" fmla="*/ 2820 w 2300288"/>
              <a:gd name="T45" fmla="*/ 2233 h 1936750"/>
              <a:gd name="T46" fmla="*/ 2573 w 2300288"/>
              <a:gd name="T47" fmla="*/ 2278 h 1936750"/>
              <a:gd name="T48" fmla="*/ 2223 w 2300288"/>
              <a:gd name="T49" fmla="*/ 2306 h 1936750"/>
              <a:gd name="T50" fmla="*/ 1502 w 2300288"/>
              <a:gd name="T51" fmla="*/ 2413 h 1936750"/>
              <a:gd name="T52" fmla="*/ 153 w 2300288"/>
              <a:gd name="T53" fmla="*/ 1315 h 1936750"/>
              <a:gd name="T54" fmla="*/ 1824 w 2300288"/>
              <a:gd name="T55" fmla="*/ 3 h 1936750"/>
              <a:gd name="T56" fmla="*/ 1904 w 2300288"/>
              <a:gd name="T57" fmla="*/ 20 h 1936750"/>
              <a:gd name="T58" fmla="*/ 1978 w 2300288"/>
              <a:gd name="T59" fmla="*/ 52 h 1936750"/>
              <a:gd name="T60" fmla="*/ 2045 w 2300288"/>
              <a:gd name="T61" fmla="*/ 98 h 1936750"/>
              <a:gd name="T62" fmla="*/ 2148 w 2300288"/>
              <a:gd name="T63" fmla="*/ 212 h 1936750"/>
              <a:gd name="T64" fmla="*/ 2220 w 2300288"/>
              <a:gd name="T65" fmla="*/ 371 h 1936750"/>
              <a:gd name="T66" fmla="*/ 2238 w 2300288"/>
              <a:gd name="T67" fmla="*/ 474 h 1936750"/>
              <a:gd name="T68" fmla="*/ 2239 w 2300288"/>
              <a:gd name="T69" fmla="*/ 578 h 1936750"/>
              <a:gd name="T70" fmla="*/ 2220 w 2300288"/>
              <a:gd name="T71" fmla="*/ 699 h 1936750"/>
              <a:gd name="T72" fmla="*/ 2183 w 2300288"/>
              <a:gd name="T73" fmla="*/ 821 h 1936750"/>
              <a:gd name="T74" fmla="*/ 2130 w 2300288"/>
              <a:gd name="T75" fmla="*/ 937 h 1936750"/>
              <a:gd name="T76" fmla="*/ 2064 w 2300288"/>
              <a:gd name="T77" fmla="*/ 1041 h 1936750"/>
              <a:gd name="T78" fmla="*/ 1937 w 2300288"/>
              <a:gd name="T79" fmla="*/ 1363 h 1936750"/>
              <a:gd name="T80" fmla="*/ 1814 w 2300288"/>
              <a:gd name="T81" fmla="*/ 1471 h 1936750"/>
              <a:gd name="T82" fmla="*/ 1773 w 2300288"/>
              <a:gd name="T83" fmla="*/ 1487 h 1936750"/>
              <a:gd name="T84" fmla="*/ 1719 w 2300288"/>
              <a:gd name="T85" fmla="*/ 1457 h 1936750"/>
              <a:gd name="T86" fmla="*/ 1572 w 2300288"/>
              <a:gd name="T87" fmla="*/ 1318 h 1936750"/>
              <a:gd name="T88" fmla="*/ 1469 w 2300288"/>
              <a:gd name="T89" fmla="*/ 1012 h 1936750"/>
              <a:gd name="T90" fmla="*/ 1406 w 2300288"/>
              <a:gd name="T91" fmla="*/ 904 h 1936750"/>
              <a:gd name="T92" fmla="*/ 1358 w 2300288"/>
              <a:gd name="T93" fmla="*/ 786 h 1936750"/>
              <a:gd name="T94" fmla="*/ 1326 w 2300288"/>
              <a:gd name="T95" fmla="*/ 664 h 1936750"/>
              <a:gd name="T96" fmla="*/ 1313 w 2300288"/>
              <a:gd name="T97" fmla="*/ 545 h 1936750"/>
              <a:gd name="T98" fmla="*/ 1318 w 2300288"/>
              <a:gd name="T99" fmla="*/ 448 h 1936750"/>
              <a:gd name="T100" fmla="*/ 1349 w 2300288"/>
              <a:gd name="T101" fmla="*/ 323 h 1936750"/>
              <a:gd name="T102" fmla="*/ 1433 w 2300288"/>
              <a:gd name="T103" fmla="*/ 173 h 1936750"/>
              <a:gd name="T104" fmla="*/ 1526 w 2300288"/>
              <a:gd name="T105" fmla="*/ 83 h 1936750"/>
              <a:gd name="T106" fmla="*/ 1596 w 2300288"/>
              <a:gd name="T107" fmla="*/ 41 h 1936750"/>
              <a:gd name="T108" fmla="*/ 1672 w 2300288"/>
              <a:gd name="T109" fmla="*/ 14 h 1936750"/>
              <a:gd name="T110" fmla="*/ 1753 w 2300288"/>
              <a:gd name="T111" fmla="*/ 0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300288"/>
              <a:gd name="T169" fmla="*/ 0 h 1936750"/>
              <a:gd name="T170" fmla="*/ 2300288 w 2300288"/>
              <a:gd name="T171" fmla="*/ 1936750 h 193675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2783" name="KSO_Shape"/>
          <p:cNvSpPr>
            <a:spLocks noChangeArrowheads="1"/>
          </p:cNvSpPr>
          <p:nvPr/>
        </p:nvSpPr>
        <p:spPr bwMode="auto">
          <a:xfrm>
            <a:off x="3877866" y="1883569"/>
            <a:ext cx="216694" cy="242888"/>
          </a:xfrm>
          <a:custGeom>
            <a:avLst/>
            <a:gdLst>
              <a:gd name="T0" fmla="*/ 101 w 2033587"/>
              <a:gd name="T1" fmla="*/ 387 h 2276475"/>
              <a:gd name="T2" fmla="*/ 479 w 2033587"/>
              <a:gd name="T3" fmla="*/ 290 h 2276475"/>
              <a:gd name="T4" fmla="*/ 480 w 2033587"/>
              <a:gd name="T5" fmla="*/ 242 h 2276475"/>
              <a:gd name="T6" fmla="*/ 646 w 2033587"/>
              <a:gd name="T7" fmla="*/ 95 h 2276475"/>
              <a:gd name="T8" fmla="*/ 662 w 2033587"/>
              <a:gd name="T9" fmla="*/ 100 h 2276475"/>
              <a:gd name="T10" fmla="*/ 675 w 2033587"/>
              <a:gd name="T11" fmla="*/ 109 h 2276475"/>
              <a:gd name="T12" fmla="*/ 685 w 2033587"/>
              <a:gd name="T13" fmla="*/ 122 h 2276475"/>
              <a:gd name="T14" fmla="*/ 692 w 2033587"/>
              <a:gd name="T15" fmla="*/ 137 h 2276475"/>
              <a:gd name="T16" fmla="*/ 693 w 2033587"/>
              <a:gd name="T17" fmla="*/ 724 h 2276475"/>
              <a:gd name="T18" fmla="*/ 691 w 2033587"/>
              <a:gd name="T19" fmla="*/ 741 h 2276475"/>
              <a:gd name="T20" fmla="*/ 684 w 2033587"/>
              <a:gd name="T21" fmla="*/ 755 h 2276475"/>
              <a:gd name="T22" fmla="*/ 673 w 2033587"/>
              <a:gd name="T23" fmla="*/ 767 h 2276475"/>
              <a:gd name="T24" fmla="*/ 659 w 2033587"/>
              <a:gd name="T25" fmla="*/ 776 h 2276475"/>
              <a:gd name="T26" fmla="*/ 643 w 2033587"/>
              <a:gd name="T27" fmla="*/ 780 h 2276475"/>
              <a:gd name="T28" fmla="*/ 155 w 2033587"/>
              <a:gd name="T29" fmla="*/ 780 h 2276475"/>
              <a:gd name="T30" fmla="*/ 139 w 2033587"/>
              <a:gd name="T31" fmla="*/ 775 h 2276475"/>
              <a:gd name="T32" fmla="*/ 126 w 2033587"/>
              <a:gd name="T33" fmla="*/ 766 h 2276475"/>
              <a:gd name="T34" fmla="*/ 116 w 2033587"/>
              <a:gd name="T35" fmla="*/ 753 h 2276475"/>
              <a:gd name="T36" fmla="*/ 109 w 2033587"/>
              <a:gd name="T37" fmla="*/ 738 h 2276475"/>
              <a:gd name="T38" fmla="*/ 156 w 2033587"/>
              <a:gd name="T39" fmla="*/ 724 h 2276475"/>
              <a:gd name="T40" fmla="*/ 157 w 2033587"/>
              <a:gd name="T41" fmla="*/ 728 h 2276475"/>
              <a:gd name="T42" fmla="*/ 162 w 2033587"/>
              <a:gd name="T43" fmla="*/ 732 h 2276475"/>
              <a:gd name="T44" fmla="*/ 640 w 2033587"/>
              <a:gd name="T45" fmla="*/ 732 h 2276475"/>
              <a:gd name="T46" fmla="*/ 644 w 2033587"/>
              <a:gd name="T47" fmla="*/ 728 h 2276475"/>
              <a:gd name="T48" fmla="*/ 645 w 2033587"/>
              <a:gd name="T49" fmla="*/ 151 h 2276475"/>
              <a:gd name="T50" fmla="*/ 644 w 2033587"/>
              <a:gd name="T51" fmla="*/ 147 h 2276475"/>
              <a:gd name="T52" fmla="*/ 639 w 2033587"/>
              <a:gd name="T53" fmla="*/ 143 h 2276475"/>
              <a:gd name="T54" fmla="*/ 201 w 2033587"/>
              <a:gd name="T55" fmla="*/ 148 h 2276475"/>
              <a:gd name="T56" fmla="*/ 197 w 2033587"/>
              <a:gd name="T57" fmla="*/ 165 h 2276475"/>
              <a:gd name="T58" fmla="*/ 190 w 2033587"/>
              <a:gd name="T59" fmla="*/ 179 h 2276475"/>
              <a:gd name="T60" fmla="*/ 178 w 2033587"/>
              <a:gd name="T61" fmla="*/ 191 h 2276475"/>
              <a:gd name="T62" fmla="*/ 164 w 2033587"/>
              <a:gd name="T63" fmla="*/ 198 h 2276475"/>
              <a:gd name="T64" fmla="*/ 148 w 2033587"/>
              <a:gd name="T65" fmla="*/ 202 h 2276475"/>
              <a:gd name="T66" fmla="*/ 48 w 2033587"/>
              <a:gd name="T67" fmla="*/ 632 h 2276475"/>
              <a:gd name="T68" fmla="*/ 52 w 2033587"/>
              <a:gd name="T69" fmla="*/ 636 h 2276475"/>
              <a:gd name="T70" fmla="*/ 530 w 2033587"/>
              <a:gd name="T71" fmla="*/ 637 h 2276475"/>
              <a:gd name="T72" fmla="*/ 534 w 2033587"/>
              <a:gd name="T73" fmla="*/ 636 h 2276475"/>
              <a:gd name="T74" fmla="*/ 538 w 2033587"/>
              <a:gd name="T75" fmla="*/ 631 h 2276475"/>
              <a:gd name="T76" fmla="*/ 537 w 2033587"/>
              <a:gd name="T77" fmla="*/ 54 h 2276475"/>
              <a:gd name="T78" fmla="*/ 533 w 2033587"/>
              <a:gd name="T79" fmla="*/ 49 h 2276475"/>
              <a:gd name="T80" fmla="*/ 201 w 2033587"/>
              <a:gd name="T81" fmla="*/ 48 h 2276475"/>
              <a:gd name="T82" fmla="*/ 541 w 2033587"/>
              <a:gd name="T83" fmla="*/ 1 h 2276475"/>
              <a:gd name="T84" fmla="*/ 556 w 2033587"/>
              <a:gd name="T85" fmla="*/ 7 h 2276475"/>
              <a:gd name="T86" fmla="*/ 569 w 2033587"/>
              <a:gd name="T87" fmla="*/ 17 h 2276475"/>
              <a:gd name="T88" fmla="*/ 579 w 2033587"/>
              <a:gd name="T89" fmla="*/ 30 h 2276475"/>
              <a:gd name="T90" fmla="*/ 585 w 2033587"/>
              <a:gd name="T91" fmla="*/ 45 h 2276475"/>
              <a:gd name="T92" fmla="*/ 586 w 2033587"/>
              <a:gd name="T93" fmla="*/ 632 h 2276475"/>
              <a:gd name="T94" fmla="*/ 582 w 2033587"/>
              <a:gd name="T95" fmla="*/ 649 h 2276475"/>
              <a:gd name="T96" fmla="*/ 575 w 2033587"/>
              <a:gd name="T97" fmla="*/ 663 h 2276475"/>
              <a:gd name="T98" fmla="*/ 563 w 2033587"/>
              <a:gd name="T99" fmla="*/ 674 h 2276475"/>
              <a:gd name="T100" fmla="*/ 549 w 2033587"/>
              <a:gd name="T101" fmla="*/ 682 h 2276475"/>
              <a:gd name="T102" fmla="*/ 533 w 2033587"/>
              <a:gd name="T103" fmla="*/ 686 h 2276475"/>
              <a:gd name="T104" fmla="*/ 45 w 2033587"/>
              <a:gd name="T105" fmla="*/ 684 h 2276475"/>
              <a:gd name="T106" fmla="*/ 29 w 2033587"/>
              <a:gd name="T107" fmla="*/ 679 h 2276475"/>
              <a:gd name="T108" fmla="*/ 16 w 2033587"/>
              <a:gd name="T109" fmla="*/ 669 h 2276475"/>
              <a:gd name="T110" fmla="*/ 7 w 2033587"/>
              <a:gd name="T111" fmla="*/ 656 h 2276475"/>
              <a:gd name="T112" fmla="*/ 1 w 2033587"/>
              <a:gd name="T113" fmla="*/ 641 h 2276475"/>
              <a:gd name="T114" fmla="*/ 16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033587"/>
              <a:gd name="T175" fmla="*/ 0 h 2276475"/>
              <a:gd name="T176" fmla="*/ 2033587 w 2033587"/>
              <a:gd name="T177" fmla="*/ 2276475 h 227647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2784" name="KSO_Shape"/>
          <p:cNvSpPr>
            <a:spLocks noChangeArrowheads="1"/>
          </p:cNvSpPr>
          <p:nvPr/>
        </p:nvSpPr>
        <p:spPr bwMode="auto">
          <a:xfrm>
            <a:off x="4973241" y="1976438"/>
            <a:ext cx="310753" cy="264319"/>
          </a:xfrm>
          <a:custGeom>
            <a:avLst/>
            <a:gdLst>
              <a:gd name="T0" fmla="*/ 1341 w 2276475"/>
              <a:gd name="T1" fmla="*/ 1457 h 1936751"/>
              <a:gd name="T2" fmla="*/ 1313 w 2276475"/>
              <a:gd name="T3" fmla="*/ 1522 h 1936751"/>
              <a:gd name="T4" fmla="*/ 759 w 2276475"/>
              <a:gd name="T5" fmla="*/ 1510 h 1936751"/>
              <a:gd name="T6" fmla="*/ 763 w 2276475"/>
              <a:gd name="T7" fmla="*/ 1441 h 1936751"/>
              <a:gd name="T8" fmla="*/ 1212 w 2276475"/>
              <a:gd name="T9" fmla="*/ 1223 h 1936751"/>
              <a:gd name="T10" fmla="*/ 1226 w 2276475"/>
              <a:gd name="T11" fmla="*/ 1282 h 1936751"/>
              <a:gd name="T12" fmla="*/ 890 w 2276475"/>
              <a:gd name="T13" fmla="*/ 1303 h 1936751"/>
              <a:gd name="T14" fmla="*/ 860 w 2276475"/>
              <a:gd name="T15" fmla="*/ 1251 h 1936751"/>
              <a:gd name="T16" fmla="*/ 339 w 2276475"/>
              <a:gd name="T17" fmla="*/ 985 h 1936751"/>
              <a:gd name="T18" fmla="*/ 876 w 2276475"/>
              <a:gd name="T19" fmla="*/ 1026 h 1936751"/>
              <a:gd name="T20" fmla="*/ 834 w 2276475"/>
              <a:gd name="T21" fmla="*/ 1085 h 1936751"/>
              <a:gd name="T22" fmla="*/ 284 w 2276475"/>
              <a:gd name="T23" fmla="*/ 1061 h 1936751"/>
              <a:gd name="T24" fmla="*/ 304 w 2276475"/>
              <a:gd name="T25" fmla="*/ 994 h 1936751"/>
              <a:gd name="T26" fmla="*/ 1192 w 2276475"/>
              <a:gd name="T27" fmla="*/ 897 h 1936751"/>
              <a:gd name="T28" fmla="*/ 1128 w 2276475"/>
              <a:gd name="T29" fmla="*/ 1008 h 1936751"/>
              <a:gd name="T30" fmla="*/ 1097 w 2276475"/>
              <a:gd name="T31" fmla="*/ 1006 h 1936751"/>
              <a:gd name="T32" fmla="*/ 318 w 2276475"/>
              <a:gd name="T33" fmla="*/ 774 h 1936751"/>
              <a:gd name="T34" fmla="*/ 648 w 2276475"/>
              <a:gd name="T35" fmla="*/ 806 h 1936751"/>
              <a:gd name="T36" fmla="*/ 623 w 2276475"/>
              <a:gd name="T37" fmla="*/ 861 h 1936751"/>
              <a:gd name="T38" fmla="*/ 284 w 2276475"/>
              <a:gd name="T39" fmla="*/ 844 h 1936751"/>
              <a:gd name="T40" fmla="*/ 293 w 2276475"/>
              <a:gd name="T41" fmla="*/ 784 h 1936751"/>
              <a:gd name="T42" fmla="*/ 918 w 2276475"/>
              <a:gd name="T43" fmla="*/ 554 h 1936751"/>
              <a:gd name="T44" fmla="*/ 929 w 2276475"/>
              <a:gd name="T45" fmla="*/ 630 h 1936751"/>
              <a:gd name="T46" fmla="*/ 294 w 2276475"/>
              <a:gd name="T47" fmla="*/ 650 h 1936751"/>
              <a:gd name="T48" fmla="*/ 262 w 2276475"/>
              <a:gd name="T49" fmla="*/ 581 h 1936751"/>
              <a:gd name="T50" fmla="*/ 1611 w 2276475"/>
              <a:gd name="T51" fmla="*/ 377 h 1936751"/>
              <a:gd name="T52" fmla="*/ 1719 w 2276475"/>
              <a:gd name="T53" fmla="*/ 470 h 1936751"/>
              <a:gd name="T54" fmla="*/ 1732 w 2276475"/>
              <a:gd name="T55" fmla="*/ 526 h 1936751"/>
              <a:gd name="T56" fmla="*/ 1314 w 2276475"/>
              <a:gd name="T57" fmla="*/ 928 h 1936751"/>
              <a:gd name="T58" fmla="*/ 1250 w 2276475"/>
              <a:gd name="T59" fmla="*/ 924 h 1936751"/>
              <a:gd name="T60" fmla="*/ 1200 w 2276475"/>
              <a:gd name="T61" fmla="*/ 877 h 1936751"/>
              <a:gd name="T62" fmla="*/ 1181 w 2276475"/>
              <a:gd name="T63" fmla="*/ 808 h 1936751"/>
              <a:gd name="T64" fmla="*/ 1598 w 2276475"/>
              <a:gd name="T65" fmla="*/ 378 h 1936751"/>
              <a:gd name="T66" fmla="*/ 219 w 2276475"/>
              <a:gd name="T67" fmla="*/ 403 h 1936751"/>
              <a:gd name="T68" fmla="*/ 126 w 2276475"/>
              <a:gd name="T69" fmla="*/ 492 h 1936751"/>
              <a:gd name="T70" fmla="*/ 113 w 2276475"/>
              <a:gd name="T71" fmla="*/ 1543 h 1936751"/>
              <a:gd name="T72" fmla="*/ 188 w 2276475"/>
              <a:gd name="T73" fmla="*/ 1648 h 1936751"/>
              <a:gd name="T74" fmla="*/ 1517 w 2276475"/>
              <a:gd name="T75" fmla="*/ 1678 h 1936751"/>
              <a:gd name="T76" fmla="*/ 1634 w 2276475"/>
              <a:gd name="T77" fmla="*/ 1620 h 1936751"/>
              <a:gd name="T78" fmla="*/ 1681 w 2276475"/>
              <a:gd name="T79" fmla="*/ 1498 h 1936751"/>
              <a:gd name="T80" fmla="*/ 1762 w 2276475"/>
              <a:gd name="T81" fmla="*/ 1688 h 1936751"/>
              <a:gd name="T82" fmla="*/ 1660 w 2276475"/>
              <a:gd name="T83" fmla="*/ 1767 h 1936751"/>
              <a:gd name="T84" fmla="*/ 111 w 2276475"/>
              <a:gd name="T85" fmla="*/ 1761 h 1936751"/>
              <a:gd name="T86" fmla="*/ 18 w 2276475"/>
              <a:gd name="T87" fmla="*/ 1672 h 1936751"/>
              <a:gd name="T88" fmla="*/ 6 w 2276475"/>
              <a:gd name="T89" fmla="*/ 429 h 1936751"/>
              <a:gd name="T90" fmla="*/ 80 w 2276475"/>
              <a:gd name="T91" fmla="*/ 324 h 1936751"/>
              <a:gd name="T92" fmla="*/ 1917 w 2276475"/>
              <a:gd name="T93" fmla="*/ 98 h 1936751"/>
              <a:gd name="T94" fmla="*/ 1981 w 2276475"/>
              <a:gd name="T95" fmla="*/ 126 h 1936751"/>
              <a:gd name="T96" fmla="*/ 2017 w 2276475"/>
              <a:gd name="T97" fmla="*/ 194 h 1936751"/>
              <a:gd name="T98" fmla="*/ 1999 w 2276475"/>
              <a:gd name="T99" fmla="*/ 260 h 1936751"/>
              <a:gd name="T100" fmla="*/ 1779 w 2276475"/>
              <a:gd name="T101" fmla="*/ 463 h 1936751"/>
              <a:gd name="T102" fmla="*/ 1693 w 2276475"/>
              <a:gd name="T103" fmla="*/ 372 h 1936751"/>
              <a:gd name="T104" fmla="*/ 1653 w 2276475"/>
              <a:gd name="T105" fmla="*/ 318 h 1936751"/>
              <a:gd name="T106" fmla="*/ 1884 w 2276475"/>
              <a:gd name="T107" fmla="*/ 102 h 1936751"/>
              <a:gd name="T108" fmla="*/ 2078 w 2276475"/>
              <a:gd name="T109" fmla="*/ 39 h 1936751"/>
              <a:gd name="T110" fmla="*/ 2074 w 2276475"/>
              <a:gd name="T111" fmla="*/ 116 h 1936751"/>
              <a:gd name="T112" fmla="*/ 2024 w 2276475"/>
              <a:gd name="T113" fmla="*/ 116 h 1936751"/>
              <a:gd name="T114" fmla="*/ 1969 w 2276475"/>
              <a:gd name="T115" fmla="*/ 66 h 1936751"/>
              <a:gd name="T116" fmla="*/ 2027 w 2276475"/>
              <a:gd name="T117" fmla="*/ 18 h 1936751"/>
              <a:gd name="T118" fmla="*/ 1863 w 2276475"/>
              <a:gd name="T119" fmla="*/ 24 h 1936751"/>
              <a:gd name="T120" fmla="*/ 1498 w 2276475"/>
              <a:gd name="T121" fmla="*/ 420 h 1936751"/>
              <a:gd name="T122" fmla="*/ 1446 w 2276475"/>
              <a:gd name="T123" fmla="*/ 412 h 1936751"/>
              <a:gd name="T124" fmla="*/ 1449 w 2276475"/>
              <a:gd name="T125" fmla="*/ 361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276475"/>
              <a:gd name="T190" fmla="*/ 0 h 1936751"/>
              <a:gd name="T191" fmla="*/ 2276475 w 2276475"/>
              <a:gd name="T192" fmla="*/ 1936751 h 193675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2785" name="KSO_Shape"/>
          <p:cNvSpPr>
            <a:spLocks noChangeArrowheads="1"/>
          </p:cNvSpPr>
          <p:nvPr/>
        </p:nvSpPr>
        <p:spPr bwMode="auto">
          <a:xfrm>
            <a:off x="5498307" y="3143250"/>
            <a:ext cx="302419" cy="242888"/>
          </a:xfrm>
          <a:custGeom>
            <a:avLst/>
            <a:gdLst>
              <a:gd name="T0" fmla="*/ 214 w 2874963"/>
              <a:gd name="T1" fmla="*/ 484 h 2311400"/>
              <a:gd name="T2" fmla="*/ 315 w 2874963"/>
              <a:gd name="T3" fmla="*/ 449 h 2311400"/>
              <a:gd name="T4" fmla="*/ 334 w 2874963"/>
              <a:gd name="T5" fmla="*/ 471 h 2311400"/>
              <a:gd name="T6" fmla="*/ 205 w 2874963"/>
              <a:gd name="T7" fmla="*/ 560 h 2311400"/>
              <a:gd name="T8" fmla="*/ 48 w 2874963"/>
              <a:gd name="T9" fmla="*/ 524 h 2311400"/>
              <a:gd name="T10" fmla="*/ 68 w 2874963"/>
              <a:gd name="T11" fmla="*/ 460 h 2311400"/>
              <a:gd name="T12" fmla="*/ 107 w 2874963"/>
              <a:gd name="T13" fmla="*/ 435 h 2311400"/>
              <a:gd name="T14" fmla="*/ 118 w 2874963"/>
              <a:gd name="T15" fmla="*/ 479 h 2311400"/>
              <a:gd name="T16" fmla="*/ 385 w 2874963"/>
              <a:gd name="T17" fmla="*/ 329 h 2311400"/>
              <a:gd name="T18" fmla="*/ 250 w 2874963"/>
              <a:gd name="T19" fmla="*/ 257 h 2311400"/>
              <a:gd name="T20" fmla="*/ 261 w 2874963"/>
              <a:gd name="T21" fmla="*/ 299 h 2311400"/>
              <a:gd name="T22" fmla="*/ 278 w 2874963"/>
              <a:gd name="T23" fmla="*/ 316 h 2311400"/>
              <a:gd name="T24" fmla="*/ 269 w 2874963"/>
              <a:gd name="T25" fmla="*/ 341 h 2311400"/>
              <a:gd name="T26" fmla="*/ 247 w 2874963"/>
              <a:gd name="T27" fmla="*/ 384 h 2311400"/>
              <a:gd name="T28" fmla="*/ 217 w 2874963"/>
              <a:gd name="T29" fmla="*/ 412 h 2311400"/>
              <a:gd name="T30" fmla="*/ 196 w 2874963"/>
              <a:gd name="T31" fmla="*/ 416 h 2311400"/>
              <a:gd name="T32" fmla="*/ 174 w 2874963"/>
              <a:gd name="T33" fmla="*/ 408 h 2311400"/>
              <a:gd name="T34" fmla="*/ 144 w 2874963"/>
              <a:gd name="T35" fmla="*/ 373 h 2311400"/>
              <a:gd name="T36" fmla="*/ 123 w 2874963"/>
              <a:gd name="T37" fmla="*/ 334 h 2311400"/>
              <a:gd name="T38" fmla="*/ 122 w 2874963"/>
              <a:gd name="T39" fmla="*/ 311 h 2311400"/>
              <a:gd name="T40" fmla="*/ 140 w 2874963"/>
              <a:gd name="T41" fmla="*/ 280 h 2311400"/>
              <a:gd name="T42" fmla="*/ 163 w 2874963"/>
              <a:gd name="T43" fmla="*/ 265 h 2311400"/>
              <a:gd name="T44" fmla="*/ 209 w 2874963"/>
              <a:gd name="T45" fmla="*/ 262 h 2311400"/>
              <a:gd name="T46" fmla="*/ 238 w 2874963"/>
              <a:gd name="T47" fmla="*/ 247 h 2311400"/>
              <a:gd name="T48" fmla="*/ 235 w 2874963"/>
              <a:gd name="T49" fmla="*/ 212 h 2311400"/>
              <a:gd name="T50" fmla="*/ 252 w 2874963"/>
              <a:gd name="T51" fmla="*/ 222 h 2311400"/>
              <a:gd name="T52" fmla="*/ 267 w 2874963"/>
              <a:gd name="T53" fmla="*/ 236 h 2311400"/>
              <a:gd name="T54" fmla="*/ 274 w 2874963"/>
              <a:gd name="T55" fmla="*/ 276 h 2311400"/>
              <a:gd name="T56" fmla="*/ 265 w 2874963"/>
              <a:gd name="T57" fmla="*/ 302 h 2311400"/>
              <a:gd name="T58" fmla="*/ 253 w 2874963"/>
              <a:gd name="T59" fmla="*/ 256 h 2311400"/>
              <a:gd name="T60" fmla="*/ 229 w 2874963"/>
              <a:gd name="T61" fmla="*/ 250 h 2311400"/>
              <a:gd name="T62" fmla="*/ 192 w 2874963"/>
              <a:gd name="T63" fmla="*/ 263 h 2311400"/>
              <a:gd name="T64" fmla="*/ 148 w 2874963"/>
              <a:gd name="T65" fmla="*/ 259 h 2311400"/>
              <a:gd name="T66" fmla="*/ 132 w 2874963"/>
              <a:gd name="T67" fmla="*/ 302 h 2311400"/>
              <a:gd name="T68" fmla="*/ 123 w 2874963"/>
              <a:gd name="T69" fmla="*/ 283 h 2311400"/>
              <a:gd name="T70" fmla="*/ 129 w 2874963"/>
              <a:gd name="T71" fmla="*/ 244 h 2311400"/>
              <a:gd name="T72" fmla="*/ 152 w 2874963"/>
              <a:gd name="T73" fmla="*/ 216 h 2311400"/>
              <a:gd name="T74" fmla="*/ 199 w 2874963"/>
              <a:gd name="T75" fmla="*/ 205 h 2311400"/>
              <a:gd name="T76" fmla="*/ 316 w 2874963"/>
              <a:gd name="T77" fmla="*/ 142 h 2311400"/>
              <a:gd name="T78" fmla="*/ 316 w 2874963"/>
              <a:gd name="T79" fmla="*/ 161 h 2311400"/>
              <a:gd name="T80" fmla="*/ 418 w 2874963"/>
              <a:gd name="T81" fmla="*/ 164 h 2311400"/>
              <a:gd name="T82" fmla="*/ 423 w 2874963"/>
              <a:gd name="T83" fmla="*/ 145 h 2311400"/>
              <a:gd name="T84" fmla="*/ 406 w 2874963"/>
              <a:gd name="T85" fmla="*/ 140 h 2311400"/>
              <a:gd name="T86" fmla="*/ 396 w 2874963"/>
              <a:gd name="T87" fmla="*/ 151 h 2311400"/>
              <a:gd name="T88" fmla="*/ 331 w 2874963"/>
              <a:gd name="T89" fmla="*/ 144 h 2311400"/>
              <a:gd name="T90" fmla="*/ 359 w 2874963"/>
              <a:gd name="T91" fmla="*/ 25 h 2311400"/>
              <a:gd name="T92" fmla="*/ 350 w 2874963"/>
              <a:gd name="T93" fmla="*/ 35 h 2311400"/>
              <a:gd name="T94" fmla="*/ 350 w 2874963"/>
              <a:gd name="T95" fmla="*/ 50 h 2311400"/>
              <a:gd name="T96" fmla="*/ 360 w 2874963"/>
              <a:gd name="T97" fmla="*/ 60 h 2311400"/>
              <a:gd name="T98" fmla="*/ 374 w 2874963"/>
              <a:gd name="T99" fmla="*/ 61 h 2311400"/>
              <a:gd name="T100" fmla="*/ 386 w 2874963"/>
              <a:gd name="T101" fmla="*/ 53 h 2311400"/>
              <a:gd name="T102" fmla="*/ 388 w 2874963"/>
              <a:gd name="T103" fmla="*/ 38 h 2311400"/>
              <a:gd name="T104" fmla="*/ 381 w 2874963"/>
              <a:gd name="T105" fmla="*/ 26 h 2311400"/>
              <a:gd name="T106" fmla="*/ 341 w 2874963"/>
              <a:gd name="T107" fmla="*/ 0 h 2311400"/>
              <a:gd name="T108" fmla="*/ 406 w 2874963"/>
              <a:gd name="T109" fmla="*/ 8 h 2311400"/>
              <a:gd name="T110" fmla="*/ 719 w 2874963"/>
              <a:gd name="T111" fmla="*/ 119 h 2311400"/>
              <a:gd name="T112" fmla="*/ 735 w 2874963"/>
              <a:gd name="T113" fmla="*/ 137 h 2311400"/>
              <a:gd name="T114" fmla="*/ 1 w 2874963"/>
              <a:gd name="T115" fmla="*/ 140 h 2311400"/>
              <a:gd name="T116" fmla="*/ 15 w 2874963"/>
              <a:gd name="T117" fmla="*/ 121 h 2311400"/>
              <a:gd name="T118" fmla="*/ 331 w 2874963"/>
              <a:gd name="T119" fmla="*/ 10 h 23114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74963"/>
              <a:gd name="T181" fmla="*/ 0 h 2311400"/>
              <a:gd name="T182" fmla="*/ 2874963 w 2874963"/>
              <a:gd name="T183" fmla="*/ 2311400 h 231140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74963" h="2311400">
                <a:moveTo>
                  <a:pt x="1500188" y="1927225"/>
                </a:moveTo>
                <a:lnTo>
                  <a:pt x="2676526" y="1927225"/>
                </a:lnTo>
                <a:lnTo>
                  <a:pt x="2676526" y="1949450"/>
                </a:lnTo>
                <a:lnTo>
                  <a:pt x="1500188" y="1949450"/>
                </a:lnTo>
                <a:lnTo>
                  <a:pt x="1500188" y="1927225"/>
                </a:lnTo>
                <a:close/>
                <a:moveTo>
                  <a:pt x="1500188" y="1706563"/>
                </a:moveTo>
                <a:lnTo>
                  <a:pt x="2676526" y="1706563"/>
                </a:lnTo>
                <a:lnTo>
                  <a:pt x="2676526" y="1728788"/>
                </a:lnTo>
                <a:lnTo>
                  <a:pt x="1500188" y="1728788"/>
                </a:lnTo>
                <a:lnTo>
                  <a:pt x="1500188" y="1706563"/>
                </a:lnTo>
                <a:close/>
                <a:moveTo>
                  <a:pt x="741023" y="1676400"/>
                </a:moveTo>
                <a:lnTo>
                  <a:pt x="803616" y="1676400"/>
                </a:lnTo>
                <a:lnTo>
                  <a:pt x="835026" y="1736633"/>
                </a:lnTo>
                <a:lnTo>
                  <a:pt x="813107" y="1759278"/>
                </a:lnTo>
                <a:lnTo>
                  <a:pt x="833218" y="1897860"/>
                </a:lnTo>
                <a:lnTo>
                  <a:pt x="772432" y="2124075"/>
                </a:lnTo>
                <a:lnTo>
                  <a:pt x="711647" y="1897860"/>
                </a:lnTo>
                <a:lnTo>
                  <a:pt x="731532" y="1759278"/>
                </a:lnTo>
                <a:lnTo>
                  <a:pt x="709613" y="1736633"/>
                </a:lnTo>
                <a:lnTo>
                  <a:pt x="741023" y="1676400"/>
                </a:lnTo>
                <a:close/>
                <a:moveTo>
                  <a:pt x="1033510" y="1660525"/>
                </a:moveTo>
                <a:lnTo>
                  <a:pt x="1069768" y="1677761"/>
                </a:lnTo>
                <a:lnTo>
                  <a:pt x="1107612" y="1695904"/>
                </a:lnTo>
                <a:lnTo>
                  <a:pt x="1126421" y="1705202"/>
                </a:lnTo>
                <a:lnTo>
                  <a:pt x="1145003" y="1714727"/>
                </a:lnTo>
                <a:lnTo>
                  <a:pt x="1163585" y="1724252"/>
                </a:lnTo>
                <a:lnTo>
                  <a:pt x="1181261" y="1734004"/>
                </a:lnTo>
                <a:lnTo>
                  <a:pt x="1198257" y="1743302"/>
                </a:lnTo>
                <a:lnTo>
                  <a:pt x="1214346" y="1752600"/>
                </a:lnTo>
                <a:lnTo>
                  <a:pt x="1229076" y="1761671"/>
                </a:lnTo>
                <a:lnTo>
                  <a:pt x="1242673" y="1770289"/>
                </a:lnTo>
                <a:lnTo>
                  <a:pt x="1248792" y="1774598"/>
                </a:lnTo>
                <a:lnTo>
                  <a:pt x="1254683" y="1778680"/>
                </a:lnTo>
                <a:lnTo>
                  <a:pt x="1259896" y="1782762"/>
                </a:lnTo>
                <a:lnTo>
                  <a:pt x="1264881" y="1786618"/>
                </a:lnTo>
                <a:lnTo>
                  <a:pt x="1269187" y="1790473"/>
                </a:lnTo>
                <a:lnTo>
                  <a:pt x="1273039" y="1794102"/>
                </a:lnTo>
                <a:lnTo>
                  <a:pt x="1276438" y="1797504"/>
                </a:lnTo>
                <a:lnTo>
                  <a:pt x="1278931" y="1800905"/>
                </a:lnTo>
                <a:lnTo>
                  <a:pt x="1281197" y="1803627"/>
                </a:lnTo>
                <a:lnTo>
                  <a:pt x="1283237" y="1807029"/>
                </a:lnTo>
                <a:lnTo>
                  <a:pt x="1287542" y="1814739"/>
                </a:lnTo>
                <a:lnTo>
                  <a:pt x="1291621" y="1823811"/>
                </a:lnTo>
                <a:lnTo>
                  <a:pt x="1296380" y="1834016"/>
                </a:lnTo>
                <a:lnTo>
                  <a:pt x="1300686" y="1845582"/>
                </a:lnTo>
                <a:lnTo>
                  <a:pt x="1305445" y="1858282"/>
                </a:lnTo>
                <a:lnTo>
                  <a:pt x="1310203" y="1871889"/>
                </a:lnTo>
                <a:lnTo>
                  <a:pt x="1314736" y="1886404"/>
                </a:lnTo>
                <a:lnTo>
                  <a:pt x="1319495" y="1901371"/>
                </a:lnTo>
                <a:lnTo>
                  <a:pt x="1324027" y="1917246"/>
                </a:lnTo>
                <a:lnTo>
                  <a:pt x="1333318" y="1950130"/>
                </a:lnTo>
                <a:lnTo>
                  <a:pt x="1342382" y="1984375"/>
                </a:lnTo>
                <a:lnTo>
                  <a:pt x="1350994" y="2018620"/>
                </a:lnTo>
                <a:lnTo>
                  <a:pt x="1359378" y="2052411"/>
                </a:lnTo>
                <a:lnTo>
                  <a:pt x="1366857" y="2084388"/>
                </a:lnTo>
                <a:lnTo>
                  <a:pt x="1373655" y="2114097"/>
                </a:lnTo>
                <a:lnTo>
                  <a:pt x="1379320" y="2140404"/>
                </a:lnTo>
                <a:lnTo>
                  <a:pt x="1387478" y="2179184"/>
                </a:lnTo>
                <a:lnTo>
                  <a:pt x="1390651" y="2193925"/>
                </a:lnTo>
                <a:lnTo>
                  <a:pt x="798513" y="2193925"/>
                </a:lnTo>
                <a:lnTo>
                  <a:pt x="1111918" y="1875064"/>
                </a:lnTo>
                <a:lnTo>
                  <a:pt x="1011755" y="1800905"/>
                </a:lnTo>
                <a:lnTo>
                  <a:pt x="1094922" y="1766661"/>
                </a:lnTo>
                <a:lnTo>
                  <a:pt x="1033510" y="1660525"/>
                </a:lnTo>
                <a:close/>
                <a:moveTo>
                  <a:pt x="511355" y="1660525"/>
                </a:moveTo>
                <a:lnTo>
                  <a:pt x="449944" y="1766661"/>
                </a:lnTo>
                <a:lnTo>
                  <a:pt x="532657" y="1800905"/>
                </a:lnTo>
                <a:lnTo>
                  <a:pt x="432494" y="1875064"/>
                </a:lnTo>
                <a:lnTo>
                  <a:pt x="746126" y="2193925"/>
                </a:lnTo>
                <a:lnTo>
                  <a:pt x="153988" y="2193925"/>
                </a:lnTo>
                <a:lnTo>
                  <a:pt x="157160" y="2179184"/>
                </a:lnTo>
                <a:lnTo>
                  <a:pt x="165318" y="2140404"/>
                </a:lnTo>
                <a:lnTo>
                  <a:pt x="171210" y="2114097"/>
                </a:lnTo>
                <a:lnTo>
                  <a:pt x="177782" y="2084388"/>
                </a:lnTo>
                <a:lnTo>
                  <a:pt x="185260" y="2052411"/>
                </a:lnTo>
                <a:lnTo>
                  <a:pt x="193418" y="2018620"/>
                </a:lnTo>
                <a:lnTo>
                  <a:pt x="202256" y="1984375"/>
                </a:lnTo>
                <a:lnTo>
                  <a:pt x="211321" y="1950130"/>
                </a:lnTo>
                <a:lnTo>
                  <a:pt x="220385" y="1917246"/>
                </a:lnTo>
                <a:lnTo>
                  <a:pt x="224918" y="1901371"/>
                </a:lnTo>
                <a:lnTo>
                  <a:pt x="229676" y="1886404"/>
                </a:lnTo>
                <a:lnTo>
                  <a:pt x="234209" y="1871889"/>
                </a:lnTo>
                <a:lnTo>
                  <a:pt x="238967" y="1858282"/>
                </a:lnTo>
                <a:lnTo>
                  <a:pt x="243726" y="1845582"/>
                </a:lnTo>
                <a:lnTo>
                  <a:pt x="248259" y="1834016"/>
                </a:lnTo>
                <a:lnTo>
                  <a:pt x="252791" y="1823811"/>
                </a:lnTo>
                <a:lnTo>
                  <a:pt x="257096" y="1814739"/>
                </a:lnTo>
                <a:lnTo>
                  <a:pt x="261175" y="1807029"/>
                </a:lnTo>
                <a:lnTo>
                  <a:pt x="263442" y="1803627"/>
                </a:lnTo>
                <a:lnTo>
                  <a:pt x="265481" y="1800905"/>
                </a:lnTo>
                <a:lnTo>
                  <a:pt x="268200" y="1797504"/>
                </a:lnTo>
                <a:lnTo>
                  <a:pt x="271600" y="1794102"/>
                </a:lnTo>
                <a:lnTo>
                  <a:pt x="275452" y="1790473"/>
                </a:lnTo>
                <a:lnTo>
                  <a:pt x="279984" y="1786618"/>
                </a:lnTo>
                <a:lnTo>
                  <a:pt x="284517" y="1782762"/>
                </a:lnTo>
                <a:lnTo>
                  <a:pt x="289955" y="1778680"/>
                </a:lnTo>
                <a:lnTo>
                  <a:pt x="295621" y="1774598"/>
                </a:lnTo>
                <a:lnTo>
                  <a:pt x="301966" y="1770289"/>
                </a:lnTo>
                <a:lnTo>
                  <a:pt x="315336" y="1761671"/>
                </a:lnTo>
                <a:lnTo>
                  <a:pt x="330066" y="1752600"/>
                </a:lnTo>
                <a:lnTo>
                  <a:pt x="346155" y="1743302"/>
                </a:lnTo>
                <a:lnTo>
                  <a:pt x="363378" y="1734004"/>
                </a:lnTo>
                <a:lnTo>
                  <a:pt x="381053" y="1724252"/>
                </a:lnTo>
                <a:lnTo>
                  <a:pt x="399409" y="1714727"/>
                </a:lnTo>
                <a:lnTo>
                  <a:pt x="418218" y="1705202"/>
                </a:lnTo>
                <a:lnTo>
                  <a:pt x="437253" y="1695904"/>
                </a:lnTo>
                <a:lnTo>
                  <a:pt x="475098" y="1677761"/>
                </a:lnTo>
                <a:lnTo>
                  <a:pt x="511355" y="1660525"/>
                </a:lnTo>
                <a:close/>
                <a:moveTo>
                  <a:pt x="929254" y="1614488"/>
                </a:moveTo>
                <a:lnTo>
                  <a:pt x="950557" y="1623559"/>
                </a:lnTo>
                <a:lnTo>
                  <a:pt x="974579" y="1633992"/>
                </a:lnTo>
                <a:lnTo>
                  <a:pt x="1004946" y="1647599"/>
                </a:lnTo>
                <a:lnTo>
                  <a:pt x="1068853" y="1757817"/>
                </a:lnTo>
                <a:lnTo>
                  <a:pt x="975258" y="1796370"/>
                </a:lnTo>
                <a:lnTo>
                  <a:pt x="1084263" y="1877106"/>
                </a:lnTo>
                <a:lnTo>
                  <a:pt x="773113" y="2193926"/>
                </a:lnTo>
                <a:lnTo>
                  <a:pt x="929254" y="1614488"/>
                </a:lnTo>
                <a:close/>
                <a:moveTo>
                  <a:pt x="615947" y="1614488"/>
                </a:moveTo>
                <a:lnTo>
                  <a:pt x="773113" y="2193926"/>
                </a:lnTo>
                <a:lnTo>
                  <a:pt x="460375" y="1877106"/>
                </a:lnTo>
                <a:lnTo>
                  <a:pt x="569936" y="1796370"/>
                </a:lnTo>
                <a:lnTo>
                  <a:pt x="475636" y="1757817"/>
                </a:lnTo>
                <a:lnTo>
                  <a:pt x="539869" y="1647599"/>
                </a:lnTo>
                <a:lnTo>
                  <a:pt x="570619" y="1633992"/>
                </a:lnTo>
                <a:lnTo>
                  <a:pt x="594536" y="1623559"/>
                </a:lnTo>
                <a:lnTo>
                  <a:pt x="615947" y="1614488"/>
                </a:lnTo>
                <a:close/>
                <a:moveTo>
                  <a:pt x="1500188" y="1487488"/>
                </a:moveTo>
                <a:lnTo>
                  <a:pt x="2676526" y="1487488"/>
                </a:lnTo>
                <a:lnTo>
                  <a:pt x="2676526" y="1509713"/>
                </a:lnTo>
                <a:lnTo>
                  <a:pt x="1500188" y="1509713"/>
                </a:lnTo>
                <a:lnTo>
                  <a:pt x="1500188" y="1487488"/>
                </a:lnTo>
                <a:close/>
                <a:moveTo>
                  <a:pt x="1500188" y="1266825"/>
                </a:moveTo>
                <a:lnTo>
                  <a:pt x="2676526" y="1266825"/>
                </a:lnTo>
                <a:lnTo>
                  <a:pt x="2676526" y="1289050"/>
                </a:lnTo>
                <a:lnTo>
                  <a:pt x="1500188" y="1289050"/>
                </a:lnTo>
                <a:lnTo>
                  <a:pt x="1500188" y="1266825"/>
                </a:lnTo>
                <a:close/>
                <a:moveTo>
                  <a:pt x="1500188" y="1047750"/>
                </a:moveTo>
                <a:lnTo>
                  <a:pt x="2676526" y="1047750"/>
                </a:lnTo>
                <a:lnTo>
                  <a:pt x="2676526" y="1068388"/>
                </a:lnTo>
                <a:lnTo>
                  <a:pt x="1500188" y="1068388"/>
                </a:lnTo>
                <a:lnTo>
                  <a:pt x="1500188" y="1047750"/>
                </a:lnTo>
                <a:close/>
                <a:moveTo>
                  <a:pt x="929369" y="969963"/>
                </a:moveTo>
                <a:lnTo>
                  <a:pt x="936399" y="973819"/>
                </a:lnTo>
                <a:lnTo>
                  <a:pt x="942522" y="977674"/>
                </a:lnTo>
                <a:lnTo>
                  <a:pt x="948872" y="981756"/>
                </a:lnTo>
                <a:lnTo>
                  <a:pt x="954315" y="986519"/>
                </a:lnTo>
                <a:lnTo>
                  <a:pt x="959531" y="991281"/>
                </a:lnTo>
                <a:lnTo>
                  <a:pt x="964294" y="995817"/>
                </a:lnTo>
                <a:lnTo>
                  <a:pt x="968829" y="1001033"/>
                </a:lnTo>
                <a:lnTo>
                  <a:pt x="972911" y="1006249"/>
                </a:lnTo>
                <a:lnTo>
                  <a:pt x="976767" y="1011919"/>
                </a:lnTo>
                <a:lnTo>
                  <a:pt x="980395" y="1017588"/>
                </a:lnTo>
                <a:lnTo>
                  <a:pt x="983797" y="1023485"/>
                </a:lnTo>
                <a:lnTo>
                  <a:pt x="986745" y="1029835"/>
                </a:lnTo>
                <a:lnTo>
                  <a:pt x="989467" y="1035958"/>
                </a:lnTo>
                <a:lnTo>
                  <a:pt x="992188" y="1042535"/>
                </a:lnTo>
                <a:lnTo>
                  <a:pt x="994683" y="1049338"/>
                </a:lnTo>
                <a:lnTo>
                  <a:pt x="996724" y="1056368"/>
                </a:lnTo>
                <a:lnTo>
                  <a:pt x="998765" y="1063172"/>
                </a:lnTo>
                <a:lnTo>
                  <a:pt x="1001033" y="1070883"/>
                </a:lnTo>
                <a:lnTo>
                  <a:pt x="1004208" y="1085850"/>
                </a:lnTo>
                <a:lnTo>
                  <a:pt x="1007383" y="1101725"/>
                </a:lnTo>
                <a:lnTo>
                  <a:pt x="1010558" y="1118508"/>
                </a:lnTo>
                <a:lnTo>
                  <a:pt x="1016454" y="1153433"/>
                </a:lnTo>
                <a:lnTo>
                  <a:pt x="1019856" y="1172256"/>
                </a:lnTo>
                <a:lnTo>
                  <a:pt x="1023712" y="1191306"/>
                </a:lnTo>
                <a:lnTo>
                  <a:pt x="1029608" y="1192667"/>
                </a:lnTo>
                <a:lnTo>
                  <a:pt x="1035958" y="1194254"/>
                </a:lnTo>
                <a:lnTo>
                  <a:pt x="1041628" y="1196295"/>
                </a:lnTo>
                <a:lnTo>
                  <a:pt x="1047297" y="1198790"/>
                </a:lnTo>
                <a:lnTo>
                  <a:pt x="1052513" y="1201511"/>
                </a:lnTo>
                <a:lnTo>
                  <a:pt x="1057729" y="1204459"/>
                </a:lnTo>
                <a:lnTo>
                  <a:pt x="1062492" y="1208088"/>
                </a:lnTo>
                <a:lnTo>
                  <a:pt x="1066801" y="1211943"/>
                </a:lnTo>
                <a:lnTo>
                  <a:pt x="1070883" y="1216025"/>
                </a:lnTo>
                <a:lnTo>
                  <a:pt x="1074738" y="1220108"/>
                </a:lnTo>
                <a:lnTo>
                  <a:pt x="1078140" y="1224870"/>
                </a:lnTo>
                <a:lnTo>
                  <a:pt x="1081088" y="1229633"/>
                </a:lnTo>
                <a:lnTo>
                  <a:pt x="1083583" y="1234849"/>
                </a:lnTo>
                <a:lnTo>
                  <a:pt x="1085624" y="1240065"/>
                </a:lnTo>
                <a:lnTo>
                  <a:pt x="1087212" y="1245734"/>
                </a:lnTo>
                <a:lnTo>
                  <a:pt x="1088345" y="1251404"/>
                </a:lnTo>
                <a:lnTo>
                  <a:pt x="1089026" y="1257527"/>
                </a:lnTo>
                <a:lnTo>
                  <a:pt x="1089026" y="1263424"/>
                </a:lnTo>
                <a:lnTo>
                  <a:pt x="1088572" y="1270000"/>
                </a:lnTo>
                <a:lnTo>
                  <a:pt x="1087438" y="1276124"/>
                </a:lnTo>
                <a:lnTo>
                  <a:pt x="1085624" y="1282927"/>
                </a:lnTo>
                <a:lnTo>
                  <a:pt x="1083356" y="1289277"/>
                </a:lnTo>
                <a:lnTo>
                  <a:pt x="1080635" y="1296081"/>
                </a:lnTo>
                <a:lnTo>
                  <a:pt x="1077006" y="1303111"/>
                </a:lnTo>
                <a:lnTo>
                  <a:pt x="1072470" y="1310141"/>
                </a:lnTo>
                <a:lnTo>
                  <a:pt x="1067481" y="1317172"/>
                </a:lnTo>
                <a:lnTo>
                  <a:pt x="1061585" y="1324202"/>
                </a:lnTo>
                <a:lnTo>
                  <a:pt x="1055235" y="1331006"/>
                </a:lnTo>
                <a:lnTo>
                  <a:pt x="1047751" y="1338036"/>
                </a:lnTo>
                <a:lnTo>
                  <a:pt x="1039587" y="1345293"/>
                </a:lnTo>
                <a:lnTo>
                  <a:pt x="1030742" y="1352324"/>
                </a:lnTo>
                <a:lnTo>
                  <a:pt x="1020990" y="1359354"/>
                </a:lnTo>
                <a:lnTo>
                  <a:pt x="1018269" y="1372281"/>
                </a:lnTo>
                <a:lnTo>
                  <a:pt x="1015094" y="1385208"/>
                </a:lnTo>
                <a:lnTo>
                  <a:pt x="1011919" y="1398361"/>
                </a:lnTo>
                <a:lnTo>
                  <a:pt x="1007836" y="1411061"/>
                </a:lnTo>
                <a:lnTo>
                  <a:pt x="1003754" y="1423761"/>
                </a:lnTo>
                <a:lnTo>
                  <a:pt x="999445" y="1436008"/>
                </a:lnTo>
                <a:lnTo>
                  <a:pt x="994456" y="1448254"/>
                </a:lnTo>
                <a:lnTo>
                  <a:pt x="989240" y="1460274"/>
                </a:lnTo>
                <a:lnTo>
                  <a:pt x="983570" y="1472066"/>
                </a:lnTo>
                <a:lnTo>
                  <a:pt x="977901" y="1483633"/>
                </a:lnTo>
                <a:lnTo>
                  <a:pt x="971551" y="1494745"/>
                </a:lnTo>
                <a:lnTo>
                  <a:pt x="964974" y="1505858"/>
                </a:lnTo>
                <a:lnTo>
                  <a:pt x="958170" y="1516516"/>
                </a:lnTo>
                <a:lnTo>
                  <a:pt x="950913" y="1526722"/>
                </a:lnTo>
                <a:lnTo>
                  <a:pt x="943429" y="1536700"/>
                </a:lnTo>
                <a:lnTo>
                  <a:pt x="935492" y="1546225"/>
                </a:lnTo>
                <a:lnTo>
                  <a:pt x="927554" y="1555297"/>
                </a:lnTo>
                <a:lnTo>
                  <a:pt x="919163" y="1564141"/>
                </a:lnTo>
                <a:lnTo>
                  <a:pt x="910772" y="1572533"/>
                </a:lnTo>
                <a:lnTo>
                  <a:pt x="901701" y="1580243"/>
                </a:lnTo>
                <a:lnTo>
                  <a:pt x="892629" y="1587500"/>
                </a:lnTo>
                <a:lnTo>
                  <a:pt x="883331" y="1594531"/>
                </a:lnTo>
                <a:lnTo>
                  <a:pt x="873352" y="1600881"/>
                </a:lnTo>
                <a:lnTo>
                  <a:pt x="863601" y="1606550"/>
                </a:lnTo>
                <a:lnTo>
                  <a:pt x="858385" y="1609272"/>
                </a:lnTo>
                <a:lnTo>
                  <a:pt x="853169" y="1611766"/>
                </a:lnTo>
                <a:lnTo>
                  <a:pt x="847952" y="1614261"/>
                </a:lnTo>
                <a:lnTo>
                  <a:pt x="842736" y="1616302"/>
                </a:lnTo>
                <a:lnTo>
                  <a:pt x="837520" y="1618343"/>
                </a:lnTo>
                <a:lnTo>
                  <a:pt x="832077" y="1620384"/>
                </a:lnTo>
                <a:lnTo>
                  <a:pt x="826635" y="1621972"/>
                </a:lnTo>
                <a:lnTo>
                  <a:pt x="821192" y="1623786"/>
                </a:lnTo>
                <a:lnTo>
                  <a:pt x="815749" y="1625147"/>
                </a:lnTo>
                <a:lnTo>
                  <a:pt x="810079" y="1626508"/>
                </a:lnTo>
                <a:lnTo>
                  <a:pt x="804410" y="1627415"/>
                </a:lnTo>
                <a:lnTo>
                  <a:pt x="798740" y="1628549"/>
                </a:lnTo>
                <a:lnTo>
                  <a:pt x="793070" y="1629229"/>
                </a:lnTo>
                <a:lnTo>
                  <a:pt x="787401" y="1629909"/>
                </a:lnTo>
                <a:lnTo>
                  <a:pt x="781277" y="1630363"/>
                </a:lnTo>
                <a:lnTo>
                  <a:pt x="775381" y="1630363"/>
                </a:lnTo>
                <a:lnTo>
                  <a:pt x="769711" y="1630363"/>
                </a:lnTo>
                <a:lnTo>
                  <a:pt x="763815" y="1629909"/>
                </a:lnTo>
                <a:lnTo>
                  <a:pt x="757918" y="1629229"/>
                </a:lnTo>
                <a:lnTo>
                  <a:pt x="752249" y="1628549"/>
                </a:lnTo>
                <a:lnTo>
                  <a:pt x="746579" y="1627415"/>
                </a:lnTo>
                <a:lnTo>
                  <a:pt x="740910" y="1626508"/>
                </a:lnTo>
                <a:lnTo>
                  <a:pt x="735240" y="1625147"/>
                </a:lnTo>
                <a:lnTo>
                  <a:pt x="729797" y="1623786"/>
                </a:lnTo>
                <a:lnTo>
                  <a:pt x="724354" y="1621972"/>
                </a:lnTo>
                <a:lnTo>
                  <a:pt x="718911" y="1620384"/>
                </a:lnTo>
                <a:lnTo>
                  <a:pt x="713468" y="1618343"/>
                </a:lnTo>
                <a:lnTo>
                  <a:pt x="708252" y="1616302"/>
                </a:lnTo>
                <a:lnTo>
                  <a:pt x="703036" y="1614261"/>
                </a:lnTo>
                <a:lnTo>
                  <a:pt x="697820" y="1611766"/>
                </a:lnTo>
                <a:lnTo>
                  <a:pt x="692604" y="1609272"/>
                </a:lnTo>
                <a:lnTo>
                  <a:pt x="687388" y="1606550"/>
                </a:lnTo>
                <a:lnTo>
                  <a:pt x="677636" y="1600881"/>
                </a:lnTo>
                <a:lnTo>
                  <a:pt x="668111" y="1594531"/>
                </a:lnTo>
                <a:lnTo>
                  <a:pt x="658359" y="1587500"/>
                </a:lnTo>
                <a:lnTo>
                  <a:pt x="649288" y="1580243"/>
                </a:lnTo>
                <a:lnTo>
                  <a:pt x="640217" y="1572533"/>
                </a:lnTo>
                <a:lnTo>
                  <a:pt x="631826" y="1564141"/>
                </a:lnTo>
                <a:lnTo>
                  <a:pt x="623434" y="1555297"/>
                </a:lnTo>
                <a:lnTo>
                  <a:pt x="615497" y="1546225"/>
                </a:lnTo>
                <a:lnTo>
                  <a:pt x="607559" y="1536700"/>
                </a:lnTo>
                <a:lnTo>
                  <a:pt x="600075" y="1526722"/>
                </a:lnTo>
                <a:lnTo>
                  <a:pt x="592818" y="1516516"/>
                </a:lnTo>
                <a:lnTo>
                  <a:pt x="586015" y="1505858"/>
                </a:lnTo>
                <a:lnTo>
                  <a:pt x="579665" y="1494745"/>
                </a:lnTo>
                <a:lnTo>
                  <a:pt x="573315" y="1483633"/>
                </a:lnTo>
                <a:lnTo>
                  <a:pt x="567418" y="1472066"/>
                </a:lnTo>
                <a:lnTo>
                  <a:pt x="561975" y="1460274"/>
                </a:lnTo>
                <a:lnTo>
                  <a:pt x="556533" y="1448254"/>
                </a:lnTo>
                <a:lnTo>
                  <a:pt x="551997" y="1436008"/>
                </a:lnTo>
                <a:lnTo>
                  <a:pt x="547234" y="1423761"/>
                </a:lnTo>
                <a:lnTo>
                  <a:pt x="543152" y="1411061"/>
                </a:lnTo>
                <a:lnTo>
                  <a:pt x="539524" y="1398361"/>
                </a:lnTo>
                <a:lnTo>
                  <a:pt x="535895" y="1385208"/>
                </a:lnTo>
                <a:lnTo>
                  <a:pt x="532947" y="1372281"/>
                </a:lnTo>
                <a:lnTo>
                  <a:pt x="529999" y="1359354"/>
                </a:lnTo>
                <a:lnTo>
                  <a:pt x="520247" y="1352324"/>
                </a:lnTo>
                <a:lnTo>
                  <a:pt x="511402" y="1345293"/>
                </a:lnTo>
                <a:lnTo>
                  <a:pt x="503238" y="1338036"/>
                </a:lnTo>
                <a:lnTo>
                  <a:pt x="495981" y="1331006"/>
                </a:lnTo>
                <a:lnTo>
                  <a:pt x="489404" y="1324202"/>
                </a:lnTo>
                <a:lnTo>
                  <a:pt x="483734" y="1317172"/>
                </a:lnTo>
                <a:lnTo>
                  <a:pt x="478518" y="1310141"/>
                </a:lnTo>
                <a:lnTo>
                  <a:pt x="474209" y="1303111"/>
                </a:lnTo>
                <a:lnTo>
                  <a:pt x="470581" y="1296081"/>
                </a:lnTo>
                <a:lnTo>
                  <a:pt x="467633" y="1289277"/>
                </a:lnTo>
                <a:lnTo>
                  <a:pt x="465365" y="1282927"/>
                </a:lnTo>
                <a:lnTo>
                  <a:pt x="463550" y="1276124"/>
                </a:lnTo>
                <a:lnTo>
                  <a:pt x="462416" y="1270000"/>
                </a:lnTo>
                <a:lnTo>
                  <a:pt x="461963" y="1263424"/>
                </a:lnTo>
                <a:lnTo>
                  <a:pt x="462190" y="1257527"/>
                </a:lnTo>
                <a:lnTo>
                  <a:pt x="462643" y="1251404"/>
                </a:lnTo>
                <a:lnTo>
                  <a:pt x="463777" y="1245734"/>
                </a:lnTo>
                <a:lnTo>
                  <a:pt x="465591" y="1240065"/>
                </a:lnTo>
                <a:lnTo>
                  <a:pt x="467633" y="1234849"/>
                </a:lnTo>
                <a:lnTo>
                  <a:pt x="469900" y="1229633"/>
                </a:lnTo>
                <a:lnTo>
                  <a:pt x="473075" y="1224870"/>
                </a:lnTo>
                <a:lnTo>
                  <a:pt x="476477" y="1220108"/>
                </a:lnTo>
                <a:lnTo>
                  <a:pt x="480106" y="1216025"/>
                </a:lnTo>
                <a:lnTo>
                  <a:pt x="484188" y="1211943"/>
                </a:lnTo>
                <a:lnTo>
                  <a:pt x="488724" y="1208088"/>
                </a:lnTo>
                <a:lnTo>
                  <a:pt x="493486" y="1204459"/>
                </a:lnTo>
                <a:lnTo>
                  <a:pt x="498475" y="1201511"/>
                </a:lnTo>
                <a:lnTo>
                  <a:pt x="503918" y="1198790"/>
                </a:lnTo>
                <a:lnTo>
                  <a:pt x="509361" y="1196295"/>
                </a:lnTo>
                <a:lnTo>
                  <a:pt x="515258" y="1194254"/>
                </a:lnTo>
                <a:lnTo>
                  <a:pt x="521381" y="1192667"/>
                </a:lnTo>
                <a:lnTo>
                  <a:pt x="527504" y="1191306"/>
                </a:lnTo>
                <a:lnTo>
                  <a:pt x="529999" y="1178606"/>
                </a:lnTo>
                <a:lnTo>
                  <a:pt x="532493" y="1166133"/>
                </a:lnTo>
                <a:lnTo>
                  <a:pt x="536575" y="1142093"/>
                </a:lnTo>
                <a:lnTo>
                  <a:pt x="540431" y="1118961"/>
                </a:lnTo>
                <a:lnTo>
                  <a:pt x="544513" y="1097190"/>
                </a:lnTo>
                <a:lnTo>
                  <a:pt x="546781" y="1086531"/>
                </a:lnTo>
                <a:lnTo>
                  <a:pt x="548822" y="1076552"/>
                </a:lnTo>
                <a:lnTo>
                  <a:pt x="551317" y="1066574"/>
                </a:lnTo>
                <a:lnTo>
                  <a:pt x="554038" y="1057275"/>
                </a:lnTo>
                <a:lnTo>
                  <a:pt x="556759" y="1048204"/>
                </a:lnTo>
                <a:lnTo>
                  <a:pt x="560161" y="1039360"/>
                </a:lnTo>
                <a:lnTo>
                  <a:pt x="563790" y="1030742"/>
                </a:lnTo>
                <a:lnTo>
                  <a:pt x="567645" y="1022804"/>
                </a:lnTo>
                <a:lnTo>
                  <a:pt x="575809" y="1025299"/>
                </a:lnTo>
                <a:lnTo>
                  <a:pt x="586695" y="1028701"/>
                </a:lnTo>
                <a:lnTo>
                  <a:pt x="600075" y="1032330"/>
                </a:lnTo>
                <a:lnTo>
                  <a:pt x="607786" y="1034144"/>
                </a:lnTo>
                <a:lnTo>
                  <a:pt x="615950" y="1035958"/>
                </a:lnTo>
                <a:lnTo>
                  <a:pt x="625022" y="1037772"/>
                </a:lnTo>
                <a:lnTo>
                  <a:pt x="634320" y="1039360"/>
                </a:lnTo>
                <a:lnTo>
                  <a:pt x="644072" y="1040947"/>
                </a:lnTo>
                <a:lnTo>
                  <a:pt x="654731" y="1042308"/>
                </a:lnTo>
                <a:lnTo>
                  <a:pt x="665617" y="1043215"/>
                </a:lnTo>
                <a:lnTo>
                  <a:pt x="676956" y="1044122"/>
                </a:lnTo>
                <a:lnTo>
                  <a:pt x="688749" y="1044576"/>
                </a:lnTo>
                <a:lnTo>
                  <a:pt x="700995" y="1044576"/>
                </a:lnTo>
                <a:lnTo>
                  <a:pt x="713468" y="1044576"/>
                </a:lnTo>
                <a:lnTo>
                  <a:pt x="726395" y="1043896"/>
                </a:lnTo>
                <a:lnTo>
                  <a:pt x="739549" y="1042762"/>
                </a:lnTo>
                <a:lnTo>
                  <a:pt x="753156" y="1041174"/>
                </a:lnTo>
                <a:lnTo>
                  <a:pt x="766763" y="1039133"/>
                </a:lnTo>
                <a:lnTo>
                  <a:pt x="780824" y="1036185"/>
                </a:lnTo>
                <a:lnTo>
                  <a:pt x="795111" y="1033010"/>
                </a:lnTo>
                <a:lnTo>
                  <a:pt x="809626" y="1028928"/>
                </a:lnTo>
                <a:lnTo>
                  <a:pt x="816883" y="1026887"/>
                </a:lnTo>
                <a:lnTo>
                  <a:pt x="824140" y="1024619"/>
                </a:lnTo>
                <a:lnTo>
                  <a:pt x="831624" y="1022124"/>
                </a:lnTo>
                <a:lnTo>
                  <a:pt x="838881" y="1019176"/>
                </a:lnTo>
                <a:lnTo>
                  <a:pt x="846365" y="1016228"/>
                </a:lnTo>
                <a:lnTo>
                  <a:pt x="853849" y="1013280"/>
                </a:lnTo>
                <a:lnTo>
                  <a:pt x="861560" y="1009878"/>
                </a:lnTo>
                <a:lnTo>
                  <a:pt x="869044" y="1006249"/>
                </a:lnTo>
                <a:lnTo>
                  <a:pt x="876527" y="1002621"/>
                </a:lnTo>
                <a:lnTo>
                  <a:pt x="884011" y="998538"/>
                </a:lnTo>
                <a:lnTo>
                  <a:pt x="891495" y="994230"/>
                </a:lnTo>
                <a:lnTo>
                  <a:pt x="898979" y="989921"/>
                </a:lnTo>
                <a:lnTo>
                  <a:pt x="906463" y="985158"/>
                </a:lnTo>
                <a:lnTo>
                  <a:pt x="914401" y="980622"/>
                </a:lnTo>
                <a:lnTo>
                  <a:pt x="921885" y="975406"/>
                </a:lnTo>
                <a:lnTo>
                  <a:pt x="929369" y="969963"/>
                </a:lnTo>
                <a:close/>
                <a:moveTo>
                  <a:pt x="774700" y="801688"/>
                </a:moveTo>
                <a:lnTo>
                  <a:pt x="790563" y="802369"/>
                </a:lnTo>
                <a:lnTo>
                  <a:pt x="805746" y="803050"/>
                </a:lnTo>
                <a:lnTo>
                  <a:pt x="820702" y="804638"/>
                </a:lnTo>
                <a:lnTo>
                  <a:pt x="835205" y="806681"/>
                </a:lnTo>
                <a:lnTo>
                  <a:pt x="849255" y="809177"/>
                </a:lnTo>
                <a:lnTo>
                  <a:pt x="863079" y="812353"/>
                </a:lnTo>
                <a:lnTo>
                  <a:pt x="875996" y="815757"/>
                </a:lnTo>
                <a:lnTo>
                  <a:pt x="882567" y="817799"/>
                </a:lnTo>
                <a:lnTo>
                  <a:pt x="888459" y="819842"/>
                </a:lnTo>
                <a:lnTo>
                  <a:pt x="894578" y="822111"/>
                </a:lnTo>
                <a:lnTo>
                  <a:pt x="900243" y="824380"/>
                </a:lnTo>
                <a:lnTo>
                  <a:pt x="906135" y="826649"/>
                </a:lnTo>
                <a:lnTo>
                  <a:pt x="911574" y="829372"/>
                </a:lnTo>
                <a:lnTo>
                  <a:pt x="916559" y="831868"/>
                </a:lnTo>
                <a:lnTo>
                  <a:pt x="921771" y="834818"/>
                </a:lnTo>
                <a:lnTo>
                  <a:pt x="926757" y="837314"/>
                </a:lnTo>
                <a:lnTo>
                  <a:pt x="931516" y="840491"/>
                </a:lnTo>
                <a:lnTo>
                  <a:pt x="935821" y="843214"/>
                </a:lnTo>
                <a:lnTo>
                  <a:pt x="940127" y="846391"/>
                </a:lnTo>
                <a:lnTo>
                  <a:pt x="944206" y="849568"/>
                </a:lnTo>
                <a:lnTo>
                  <a:pt x="948058" y="852518"/>
                </a:lnTo>
                <a:lnTo>
                  <a:pt x="951684" y="855921"/>
                </a:lnTo>
                <a:lnTo>
                  <a:pt x="955083" y="859325"/>
                </a:lnTo>
                <a:lnTo>
                  <a:pt x="958029" y="862956"/>
                </a:lnTo>
                <a:lnTo>
                  <a:pt x="960975" y="866359"/>
                </a:lnTo>
                <a:lnTo>
                  <a:pt x="966867" y="866586"/>
                </a:lnTo>
                <a:lnTo>
                  <a:pt x="972986" y="867494"/>
                </a:lnTo>
                <a:lnTo>
                  <a:pt x="978651" y="868402"/>
                </a:lnTo>
                <a:lnTo>
                  <a:pt x="984090" y="869990"/>
                </a:lnTo>
                <a:lnTo>
                  <a:pt x="989302" y="871579"/>
                </a:lnTo>
                <a:lnTo>
                  <a:pt x="994287" y="873621"/>
                </a:lnTo>
                <a:lnTo>
                  <a:pt x="999273" y="876117"/>
                </a:lnTo>
                <a:lnTo>
                  <a:pt x="1003805" y="878840"/>
                </a:lnTo>
                <a:lnTo>
                  <a:pt x="1008337" y="882017"/>
                </a:lnTo>
                <a:lnTo>
                  <a:pt x="1012416" y="885194"/>
                </a:lnTo>
                <a:lnTo>
                  <a:pt x="1016722" y="888824"/>
                </a:lnTo>
                <a:lnTo>
                  <a:pt x="1020574" y="892909"/>
                </a:lnTo>
                <a:lnTo>
                  <a:pt x="1024200" y="896993"/>
                </a:lnTo>
                <a:lnTo>
                  <a:pt x="1027599" y="901078"/>
                </a:lnTo>
                <a:lnTo>
                  <a:pt x="1030999" y="905843"/>
                </a:lnTo>
                <a:lnTo>
                  <a:pt x="1034171" y="910835"/>
                </a:lnTo>
                <a:lnTo>
                  <a:pt x="1037117" y="915600"/>
                </a:lnTo>
                <a:lnTo>
                  <a:pt x="1040063" y="921046"/>
                </a:lnTo>
                <a:lnTo>
                  <a:pt x="1042556" y="926492"/>
                </a:lnTo>
                <a:lnTo>
                  <a:pt x="1045048" y="931938"/>
                </a:lnTo>
                <a:lnTo>
                  <a:pt x="1047541" y="938065"/>
                </a:lnTo>
                <a:lnTo>
                  <a:pt x="1049807" y="943965"/>
                </a:lnTo>
                <a:lnTo>
                  <a:pt x="1051847" y="949865"/>
                </a:lnTo>
                <a:lnTo>
                  <a:pt x="1053886" y="956218"/>
                </a:lnTo>
                <a:lnTo>
                  <a:pt x="1055699" y="962572"/>
                </a:lnTo>
                <a:lnTo>
                  <a:pt x="1057286" y="969153"/>
                </a:lnTo>
                <a:lnTo>
                  <a:pt x="1060458" y="982314"/>
                </a:lnTo>
                <a:lnTo>
                  <a:pt x="1062724" y="996156"/>
                </a:lnTo>
                <a:lnTo>
                  <a:pt x="1064764" y="1009997"/>
                </a:lnTo>
                <a:lnTo>
                  <a:pt x="1066577" y="1024066"/>
                </a:lnTo>
                <a:lnTo>
                  <a:pt x="1067936" y="1038362"/>
                </a:lnTo>
                <a:lnTo>
                  <a:pt x="1069069" y="1052430"/>
                </a:lnTo>
                <a:lnTo>
                  <a:pt x="1069523" y="1066499"/>
                </a:lnTo>
                <a:lnTo>
                  <a:pt x="1069749" y="1080341"/>
                </a:lnTo>
                <a:lnTo>
                  <a:pt x="1069976" y="1093956"/>
                </a:lnTo>
                <a:lnTo>
                  <a:pt x="1069749" y="1107117"/>
                </a:lnTo>
                <a:lnTo>
                  <a:pt x="1069523" y="1120051"/>
                </a:lnTo>
                <a:lnTo>
                  <a:pt x="1069069" y="1132305"/>
                </a:lnTo>
                <a:lnTo>
                  <a:pt x="1068390" y="1143878"/>
                </a:lnTo>
                <a:lnTo>
                  <a:pt x="1067030" y="1165208"/>
                </a:lnTo>
                <a:lnTo>
                  <a:pt x="1065444" y="1182907"/>
                </a:lnTo>
                <a:lnTo>
                  <a:pt x="1064084" y="1196295"/>
                </a:lnTo>
                <a:lnTo>
                  <a:pt x="1056832" y="1192665"/>
                </a:lnTo>
                <a:lnTo>
                  <a:pt x="1053207" y="1191076"/>
                </a:lnTo>
                <a:lnTo>
                  <a:pt x="1049581" y="1189715"/>
                </a:lnTo>
                <a:lnTo>
                  <a:pt x="1045728" y="1188353"/>
                </a:lnTo>
                <a:lnTo>
                  <a:pt x="1041876" y="1187219"/>
                </a:lnTo>
                <a:lnTo>
                  <a:pt x="1037570" y="1186311"/>
                </a:lnTo>
                <a:lnTo>
                  <a:pt x="1033491" y="1185403"/>
                </a:lnTo>
                <a:lnTo>
                  <a:pt x="1027826" y="1146147"/>
                </a:lnTo>
                <a:lnTo>
                  <a:pt x="1024880" y="1127086"/>
                </a:lnTo>
                <a:lnTo>
                  <a:pt x="1021934" y="1109159"/>
                </a:lnTo>
                <a:lnTo>
                  <a:pt x="1018761" y="1091914"/>
                </a:lnTo>
                <a:lnTo>
                  <a:pt x="1015136" y="1075122"/>
                </a:lnTo>
                <a:lnTo>
                  <a:pt x="1013096" y="1067180"/>
                </a:lnTo>
                <a:lnTo>
                  <a:pt x="1010603" y="1059465"/>
                </a:lnTo>
                <a:lnTo>
                  <a:pt x="1008337" y="1051523"/>
                </a:lnTo>
                <a:lnTo>
                  <a:pt x="1006071" y="1044262"/>
                </a:lnTo>
                <a:lnTo>
                  <a:pt x="1003125" y="1037000"/>
                </a:lnTo>
                <a:lnTo>
                  <a:pt x="1000406" y="1029966"/>
                </a:lnTo>
                <a:lnTo>
                  <a:pt x="997233" y="1023159"/>
                </a:lnTo>
                <a:lnTo>
                  <a:pt x="994061" y="1016578"/>
                </a:lnTo>
                <a:lnTo>
                  <a:pt x="990435" y="1009997"/>
                </a:lnTo>
                <a:lnTo>
                  <a:pt x="986583" y="1003871"/>
                </a:lnTo>
                <a:lnTo>
                  <a:pt x="982504" y="997971"/>
                </a:lnTo>
                <a:lnTo>
                  <a:pt x="977971" y="992298"/>
                </a:lnTo>
                <a:lnTo>
                  <a:pt x="973439" y="986852"/>
                </a:lnTo>
                <a:lnTo>
                  <a:pt x="968454" y="981406"/>
                </a:lnTo>
                <a:lnTo>
                  <a:pt x="963241" y="976414"/>
                </a:lnTo>
                <a:lnTo>
                  <a:pt x="957576" y="971422"/>
                </a:lnTo>
                <a:lnTo>
                  <a:pt x="951458" y="966657"/>
                </a:lnTo>
                <a:lnTo>
                  <a:pt x="945112" y="962345"/>
                </a:lnTo>
                <a:lnTo>
                  <a:pt x="938087" y="958261"/>
                </a:lnTo>
                <a:lnTo>
                  <a:pt x="931063" y="954403"/>
                </a:lnTo>
                <a:lnTo>
                  <a:pt x="923131" y="960076"/>
                </a:lnTo>
                <a:lnTo>
                  <a:pt x="915426" y="965295"/>
                </a:lnTo>
                <a:lnTo>
                  <a:pt x="907268" y="970287"/>
                </a:lnTo>
                <a:lnTo>
                  <a:pt x="899563" y="975052"/>
                </a:lnTo>
                <a:lnTo>
                  <a:pt x="891632" y="979818"/>
                </a:lnTo>
                <a:lnTo>
                  <a:pt x="883701" y="984129"/>
                </a:lnTo>
                <a:lnTo>
                  <a:pt x="875996" y="988213"/>
                </a:lnTo>
                <a:lnTo>
                  <a:pt x="868291" y="992298"/>
                </a:lnTo>
                <a:lnTo>
                  <a:pt x="860359" y="995929"/>
                </a:lnTo>
                <a:lnTo>
                  <a:pt x="852655" y="999559"/>
                </a:lnTo>
                <a:lnTo>
                  <a:pt x="844950" y="1002509"/>
                </a:lnTo>
                <a:lnTo>
                  <a:pt x="837018" y="1005686"/>
                </a:lnTo>
                <a:lnTo>
                  <a:pt x="829314" y="1008636"/>
                </a:lnTo>
                <a:lnTo>
                  <a:pt x="821835" y="1011359"/>
                </a:lnTo>
                <a:lnTo>
                  <a:pt x="814357" y="1013628"/>
                </a:lnTo>
                <a:lnTo>
                  <a:pt x="806879" y="1016124"/>
                </a:lnTo>
                <a:lnTo>
                  <a:pt x="791696" y="1020209"/>
                </a:lnTo>
                <a:lnTo>
                  <a:pt x="776966" y="1023612"/>
                </a:lnTo>
                <a:lnTo>
                  <a:pt x="762690" y="1026335"/>
                </a:lnTo>
                <a:lnTo>
                  <a:pt x="748413" y="1028832"/>
                </a:lnTo>
                <a:lnTo>
                  <a:pt x="734590" y="1030420"/>
                </a:lnTo>
                <a:lnTo>
                  <a:pt x="720993" y="1031328"/>
                </a:lnTo>
                <a:lnTo>
                  <a:pt x="707849" y="1032235"/>
                </a:lnTo>
                <a:lnTo>
                  <a:pt x="694932" y="1032462"/>
                </a:lnTo>
                <a:lnTo>
                  <a:pt x="682469" y="1032235"/>
                </a:lnTo>
                <a:lnTo>
                  <a:pt x="670232" y="1031555"/>
                </a:lnTo>
                <a:lnTo>
                  <a:pt x="658675" y="1030874"/>
                </a:lnTo>
                <a:lnTo>
                  <a:pt x="647570" y="1029739"/>
                </a:lnTo>
                <a:lnTo>
                  <a:pt x="636920" y="1028605"/>
                </a:lnTo>
                <a:lnTo>
                  <a:pt x="626496" y="1027016"/>
                </a:lnTo>
                <a:lnTo>
                  <a:pt x="616978" y="1025201"/>
                </a:lnTo>
                <a:lnTo>
                  <a:pt x="607913" y="1023385"/>
                </a:lnTo>
                <a:lnTo>
                  <a:pt x="599302" y="1021570"/>
                </a:lnTo>
                <a:lnTo>
                  <a:pt x="591597" y="1019755"/>
                </a:lnTo>
                <a:lnTo>
                  <a:pt x="577547" y="1015897"/>
                </a:lnTo>
                <a:lnTo>
                  <a:pt x="566443" y="1012267"/>
                </a:lnTo>
                <a:lnTo>
                  <a:pt x="558059" y="1009317"/>
                </a:lnTo>
                <a:lnTo>
                  <a:pt x="553980" y="1017940"/>
                </a:lnTo>
                <a:lnTo>
                  <a:pt x="550127" y="1026789"/>
                </a:lnTo>
                <a:lnTo>
                  <a:pt x="546728" y="1035866"/>
                </a:lnTo>
                <a:lnTo>
                  <a:pt x="543782" y="1045396"/>
                </a:lnTo>
                <a:lnTo>
                  <a:pt x="541063" y="1055607"/>
                </a:lnTo>
                <a:lnTo>
                  <a:pt x="538343" y="1065591"/>
                </a:lnTo>
                <a:lnTo>
                  <a:pt x="536077" y="1076257"/>
                </a:lnTo>
                <a:lnTo>
                  <a:pt x="533811" y="1087148"/>
                </a:lnTo>
                <a:lnTo>
                  <a:pt x="529505" y="1110067"/>
                </a:lnTo>
                <a:lnTo>
                  <a:pt x="525653" y="1133893"/>
                </a:lnTo>
                <a:lnTo>
                  <a:pt x="521347" y="1159081"/>
                </a:lnTo>
                <a:lnTo>
                  <a:pt x="518628" y="1172242"/>
                </a:lnTo>
                <a:lnTo>
                  <a:pt x="516135" y="1185403"/>
                </a:lnTo>
                <a:lnTo>
                  <a:pt x="512056" y="1186311"/>
                </a:lnTo>
                <a:lnTo>
                  <a:pt x="507751" y="1187219"/>
                </a:lnTo>
                <a:lnTo>
                  <a:pt x="503672" y="1188580"/>
                </a:lnTo>
                <a:lnTo>
                  <a:pt x="499819" y="1189942"/>
                </a:lnTo>
                <a:lnTo>
                  <a:pt x="495967" y="1191530"/>
                </a:lnTo>
                <a:lnTo>
                  <a:pt x="492341" y="1192891"/>
                </a:lnTo>
                <a:lnTo>
                  <a:pt x="488715" y="1195161"/>
                </a:lnTo>
                <a:lnTo>
                  <a:pt x="485089" y="1196976"/>
                </a:lnTo>
                <a:lnTo>
                  <a:pt x="482823" y="1181546"/>
                </a:lnTo>
                <a:lnTo>
                  <a:pt x="481464" y="1172015"/>
                </a:lnTo>
                <a:lnTo>
                  <a:pt x="480331" y="1161123"/>
                </a:lnTo>
                <a:lnTo>
                  <a:pt x="479424" y="1148870"/>
                </a:lnTo>
                <a:lnTo>
                  <a:pt x="478518" y="1135935"/>
                </a:lnTo>
                <a:lnTo>
                  <a:pt x="478064" y="1121867"/>
                </a:lnTo>
                <a:lnTo>
                  <a:pt x="477838" y="1107344"/>
                </a:lnTo>
                <a:lnTo>
                  <a:pt x="478064" y="1092141"/>
                </a:lnTo>
                <a:lnTo>
                  <a:pt x="478744" y="1076030"/>
                </a:lnTo>
                <a:lnTo>
                  <a:pt x="480104" y="1059692"/>
                </a:lnTo>
                <a:lnTo>
                  <a:pt x="481237" y="1051296"/>
                </a:lnTo>
                <a:lnTo>
                  <a:pt x="482144" y="1043127"/>
                </a:lnTo>
                <a:lnTo>
                  <a:pt x="483503" y="1034504"/>
                </a:lnTo>
                <a:lnTo>
                  <a:pt x="484863" y="1025882"/>
                </a:lnTo>
                <a:lnTo>
                  <a:pt x="486676" y="1017259"/>
                </a:lnTo>
                <a:lnTo>
                  <a:pt x="488489" y="1008863"/>
                </a:lnTo>
                <a:lnTo>
                  <a:pt x="490528" y="1000240"/>
                </a:lnTo>
                <a:lnTo>
                  <a:pt x="492794" y="991617"/>
                </a:lnTo>
                <a:lnTo>
                  <a:pt x="495514" y="983221"/>
                </a:lnTo>
                <a:lnTo>
                  <a:pt x="498233" y="974599"/>
                </a:lnTo>
                <a:lnTo>
                  <a:pt x="501406" y="966203"/>
                </a:lnTo>
                <a:lnTo>
                  <a:pt x="504578" y="957580"/>
                </a:lnTo>
                <a:lnTo>
                  <a:pt x="508204" y="949411"/>
                </a:lnTo>
                <a:lnTo>
                  <a:pt x="512056" y="941242"/>
                </a:lnTo>
                <a:lnTo>
                  <a:pt x="516362" y="933073"/>
                </a:lnTo>
                <a:lnTo>
                  <a:pt x="520894" y="924904"/>
                </a:lnTo>
                <a:lnTo>
                  <a:pt x="525653" y="917189"/>
                </a:lnTo>
                <a:lnTo>
                  <a:pt x="530639" y="909474"/>
                </a:lnTo>
                <a:lnTo>
                  <a:pt x="536077" y="901985"/>
                </a:lnTo>
                <a:lnTo>
                  <a:pt x="541969" y="894270"/>
                </a:lnTo>
                <a:lnTo>
                  <a:pt x="548314" y="887009"/>
                </a:lnTo>
                <a:lnTo>
                  <a:pt x="554659" y="880201"/>
                </a:lnTo>
                <a:lnTo>
                  <a:pt x="561458" y="873394"/>
                </a:lnTo>
                <a:lnTo>
                  <a:pt x="568709" y="866813"/>
                </a:lnTo>
                <a:lnTo>
                  <a:pt x="576414" y="860460"/>
                </a:lnTo>
                <a:lnTo>
                  <a:pt x="584572" y="854333"/>
                </a:lnTo>
                <a:lnTo>
                  <a:pt x="592730" y="848433"/>
                </a:lnTo>
                <a:lnTo>
                  <a:pt x="601795" y="842987"/>
                </a:lnTo>
                <a:lnTo>
                  <a:pt x="611313" y="837541"/>
                </a:lnTo>
                <a:lnTo>
                  <a:pt x="620830" y="832549"/>
                </a:lnTo>
                <a:lnTo>
                  <a:pt x="630801" y="828011"/>
                </a:lnTo>
                <a:lnTo>
                  <a:pt x="641452" y="823926"/>
                </a:lnTo>
                <a:lnTo>
                  <a:pt x="652783" y="819615"/>
                </a:lnTo>
                <a:lnTo>
                  <a:pt x="664340" y="815984"/>
                </a:lnTo>
                <a:lnTo>
                  <a:pt x="676350" y="812807"/>
                </a:lnTo>
                <a:lnTo>
                  <a:pt x="689041" y="810084"/>
                </a:lnTo>
                <a:lnTo>
                  <a:pt x="701957" y="807815"/>
                </a:lnTo>
                <a:lnTo>
                  <a:pt x="715328" y="805546"/>
                </a:lnTo>
                <a:lnTo>
                  <a:pt x="729378" y="804184"/>
                </a:lnTo>
                <a:lnTo>
                  <a:pt x="744107" y="802823"/>
                </a:lnTo>
                <a:lnTo>
                  <a:pt x="759064" y="801915"/>
                </a:lnTo>
                <a:lnTo>
                  <a:pt x="774700" y="801688"/>
                </a:lnTo>
                <a:close/>
                <a:moveTo>
                  <a:pt x="44000" y="736683"/>
                </a:moveTo>
                <a:lnTo>
                  <a:pt x="44000" y="2267412"/>
                </a:lnTo>
                <a:lnTo>
                  <a:pt x="2830736" y="2267412"/>
                </a:lnTo>
                <a:lnTo>
                  <a:pt x="2830736" y="736683"/>
                </a:lnTo>
                <a:lnTo>
                  <a:pt x="44000" y="736683"/>
                </a:lnTo>
                <a:close/>
                <a:moveTo>
                  <a:pt x="1266245" y="538738"/>
                </a:moveTo>
                <a:lnTo>
                  <a:pt x="1261935" y="538964"/>
                </a:lnTo>
                <a:lnTo>
                  <a:pt x="1257399" y="539645"/>
                </a:lnTo>
                <a:lnTo>
                  <a:pt x="1253317" y="540778"/>
                </a:lnTo>
                <a:lnTo>
                  <a:pt x="1249234" y="542365"/>
                </a:lnTo>
                <a:lnTo>
                  <a:pt x="1245605" y="544179"/>
                </a:lnTo>
                <a:lnTo>
                  <a:pt x="1241977" y="546220"/>
                </a:lnTo>
                <a:lnTo>
                  <a:pt x="1238348" y="548714"/>
                </a:lnTo>
                <a:lnTo>
                  <a:pt x="1235172" y="551662"/>
                </a:lnTo>
                <a:lnTo>
                  <a:pt x="1232224" y="554836"/>
                </a:lnTo>
                <a:lnTo>
                  <a:pt x="1229956" y="558237"/>
                </a:lnTo>
                <a:lnTo>
                  <a:pt x="1227688" y="561865"/>
                </a:lnTo>
                <a:lnTo>
                  <a:pt x="1225874" y="565720"/>
                </a:lnTo>
                <a:lnTo>
                  <a:pt x="1224286" y="569574"/>
                </a:lnTo>
                <a:lnTo>
                  <a:pt x="1223152" y="573883"/>
                </a:lnTo>
                <a:lnTo>
                  <a:pt x="1222471" y="578191"/>
                </a:lnTo>
                <a:lnTo>
                  <a:pt x="1222471" y="582725"/>
                </a:lnTo>
                <a:lnTo>
                  <a:pt x="1222471" y="604719"/>
                </a:lnTo>
                <a:lnTo>
                  <a:pt x="1222471" y="609254"/>
                </a:lnTo>
                <a:lnTo>
                  <a:pt x="1223152" y="613562"/>
                </a:lnTo>
                <a:lnTo>
                  <a:pt x="1224286" y="617870"/>
                </a:lnTo>
                <a:lnTo>
                  <a:pt x="1225874" y="621725"/>
                </a:lnTo>
                <a:lnTo>
                  <a:pt x="1227688" y="625579"/>
                </a:lnTo>
                <a:lnTo>
                  <a:pt x="1229956" y="629207"/>
                </a:lnTo>
                <a:lnTo>
                  <a:pt x="1232224" y="632608"/>
                </a:lnTo>
                <a:lnTo>
                  <a:pt x="1235172" y="635556"/>
                </a:lnTo>
                <a:lnTo>
                  <a:pt x="1238348" y="638504"/>
                </a:lnTo>
                <a:lnTo>
                  <a:pt x="1241977" y="640998"/>
                </a:lnTo>
                <a:lnTo>
                  <a:pt x="1245605" y="643492"/>
                </a:lnTo>
                <a:lnTo>
                  <a:pt x="1249234" y="645306"/>
                </a:lnTo>
                <a:lnTo>
                  <a:pt x="1253317" y="646893"/>
                </a:lnTo>
                <a:lnTo>
                  <a:pt x="1257399" y="647800"/>
                </a:lnTo>
                <a:lnTo>
                  <a:pt x="1261935" y="648254"/>
                </a:lnTo>
                <a:lnTo>
                  <a:pt x="1266245" y="648707"/>
                </a:lnTo>
                <a:lnTo>
                  <a:pt x="1608265" y="648707"/>
                </a:lnTo>
                <a:lnTo>
                  <a:pt x="1613028" y="648254"/>
                </a:lnTo>
                <a:lnTo>
                  <a:pt x="1617337" y="647800"/>
                </a:lnTo>
                <a:lnTo>
                  <a:pt x="1621419" y="646893"/>
                </a:lnTo>
                <a:lnTo>
                  <a:pt x="1625502" y="645306"/>
                </a:lnTo>
                <a:lnTo>
                  <a:pt x="1629358" y="643492"/>
                </a:lnTo>
                <a:lnTo>
                  <a:pt x="1632986" y="640998"/>
                </a:lnTo>
                <a:lnTo>
                  <a:pt x="1636388" y="638504"/>
                </a:lnTo>
                <a:lnTo>
                  <a:pt x="1639337" y="635556"/>
                </a:lnTo>
                <a:lnTo>
                  <a:pt x="1642285" y="632608"/>
                </a:lnTo>
                <a:lnTo>
                  <a:pt x="1644780" y="629207"/>
                </a:lnTo>
                <a:lnTo>
                  <a:pt x="1647275" y="625579"/>
                </a:lnTo>
                <a:lnTo>
                  <a:pt x="1649089" y="621725"/>
                </a:lnTo>
                <a:lnTo>
                  <a:pt x="1650224" y="617870"/>
                </a:lnTo>
                <a:lnTo>
                  <a:pt x="1651584" y="613562"/>
                </a:lnTo>
                <a:lnTo>
                  <a:pt x="1652038" y="609254"/>
                </a:lnTo>
                <a:lnTo>
                  <a:pt x="1652492" y="604719"/>
                </a:lnTo>
                <a:lnTo>
                  <a:pt x="1652492" y="582725"/>
                </a:lnTo>
                <a:lnTo>
                  <a:pt x="1652038" y="578191"/>
                </a:lnTo>
                <a:lnTo>
                  <a:pt x="1651584" y="573883"/>
                </a:lnTo>
                <a:lnTo>
                  <a:pt x="1650224" y="569574"/>
                </a:lnTo>
                <a:lnTo>
                  <a:pt x="1649089" y="565720"/>
                </a:lnTo>
                <a:lnTo>
                  <a:pt x="1647275" y="561865"/>
                </a:lnTo>
                <a:lnTo>
                  <a:pt x="1644780" y="558237"/>
                </a:lnTo>
                <a:lnTo>
                  <a:pt x="1642285" y="554836"/>
                </a:lnTo>
                <a:lnTo>
                  <a:pt x="1639337" y="551662"/>
                </a:lnTo>
                <a:lnTo>
                  <a:pt x="1636388" y="548714"/>
                </a:lnTo>
                <a:lnTo>
                  <a:pt x="1632986" y="546220"/>
                </a:lnTo>
                <a:lnTo>
                  <a:pt x="1629358" y="544179"/>
                </a:lnTo>
                <a:lnTo>
                  <a:pt x="1625502" y="542365"/>
                </a:lnTo>
                <a:lnTo>
                  <a:pt x="1621419" y="540778"/>
                </a:lnTo>
                <a:lnTo>
                  <a:pt x="1617337" y="539645"/>
                </a:lnTo>
                <a:lnTo>
                  <a:pt x="1613028" y="538964"/>
                </a:lnTo>
                <a:lnTo>
                  <a:pt x="1608265" y="538738"/>
                </a:lnTo>
                <a:lnTo>
                  <a:pt x="1583997" y="538738"/>
                </a:lnTo>
                <a:lnTo>
                  <a:pt x="1583997" y="549848"/>
                </a:lnTo>
                <a:lnTo>
                  <a:pt x="1583997" y="554156"/>
                </a:lnTo>
                <a:lnTo>
                  <a:pt x="1583090" y="558691"/>
                </a:lnTo>
                <a:lnTo>
                  <a:pt x="1582182" y="562772"/>
                </a:lnTo>
                <a:lnTo>
                  <a:pt x="1580595" y="566627"/>
                </a:lnTo>
                <a:lnTo>
                  <a:pt x="1578780" y="570481"/>
                </a:lnTo>
                <a:lnTo>
                  <a:pt x="1576512" y="574109"/>
                </a:lnTo>
                <a:lnTo>
                  <a:pt x="1574017" y="577510"/>
                </a:lnTo>
                <a:lnTo>
                  <a:pt x="1571296" y="580685"/>
                </a:lnTo>
                <a:lnTo>
                  <a:pt x="1568121" y="583632"/>
                </a:lnTo>
                <a:lnTo>
                  <a:pt x="1564492" y="586126"/>
                </a:lnTo>
                <a:lnTo>
                  <a:pt x="1560863" y="588394"/>
                </a:lnTo>
                <a:lnTo>
                  <a:pt x="1557234" y="590208"/>
                </a:lnTo>
                <a:lnTo>
                  <a:pt x="1553152" y="591795"/>
                </a:lnTo>
                <a:lnTo>
                  <a:pt x="1548842" y="592929"/>
                </a:lnTo>
                <a:lnTo>
                  <a:pt x="1544533" y="593382"/>
                </a:lnTo>
                <a:lnTo>
                  <a:pt x="1539997" y="593609"/>
                </a:lnTo>
                <a:lnTo>
                  <a:pt x="1334739" y="593609"/>
                </a:lnTo>
                <a:lnTo>
                  <a:pt x="1330430" y="593382"/>
                </a:lnTo>
                <a:lnTo>
                  <a:pt x="1325894" y="592929"/>
                </a:lnTo>
                <a:lnTo>
                  <a:pt x="1321811" y="591795"/>
                </a:lnTo>
                <a:lnTo>
                  <a:pt x="1317729" y="590208"/>
                </a:lnTo>
                <a:lnTo>
                  <a:pt x="1313647" y="588394"/>
                </a:lnTo>
                <a:lnTo>
                  <a:pt x="1310018" y="586126"/>
                </a:lnTo>
                <a:lnTo>
                  <a:pt x="1306842" y="583632"/>
                </a:lnTo>
                <a:lnTo>
                  <a:pt x="1303667" y="580685"/>
                </a:lnTo>
                <a:lnTo>
                  <a:pt x="1300719" y="577510"/>
                </a:lnTo>
                <a:lnTo>
                  <a:pt x="1298224" y="574109"/>
                </a:lnTo>
                <a:lnTo>
                  <a:pt x="1296183" y="570481"/>
                </a:lnTo>
                <a:lnTo>
                  <a:pt x="1294368" y="566627"/>
                </a:lnTo>
                <a:lnTo>
                  <a:pt x="1292781" y="562772"/>
                </a:lnTo>
                <a:lnTo>
                  <a:pt x="1291647" y="558691"/>
                </a:lnTo>
                <a:lnTo>
                  <a:pt x="1290966" y="554156"/>
                </a:lnTo>
                <a:lnTo>
                  <a:pt x="1290739" y="549848"/>
                </a:lnTo>
                <a:lnTo>
                  <a:pt x="1290739" y="538738"/>
                </a:lnTo>
                <a:lnTo>
                  <a:pt x="1266245" y="538738"/>
                </a:lnTo>
                <a:close/>
                <a:moveTo>
                  <a:pt x="1433626" y="87976"/>
                </a:moveTo>
                <a:lnTo>
                  <a:pt x="1429316" y="88203"/>
                </a:lnTo>
                <a:lnTo>
                  <a:pt x="1425688" y="88656"/>
                </a:lnTo>
                <a:lnTo>
                  <a:pt x="1421832" y="89336"/>
                </a:lnTo>
                <a:lnTo>
                  <a:pt x="1417976" y="90243"/>
                </a:lnTo>
                <a:lnTo>
                  <a:pt x="1414347" y="91150"/>
                </a:lnTo>
                <a:lnTo>
                  <a:pt x="1410718" y="92511"/>
                </a:lnTo>
                <a:lnTo>
                  <a:pt x="1407316" y="93871"/>
                </a:lnTo>
                <a:lnTo>
                  <a:pt x="1403688" y="95458"/>
                </a:lnTo>
                <a:lnTo>
                  <a:pt x="1400286" y="97272"/>
                </a:lnTo>
                <a:lnTo>
                  <a:pt x="1397337" y="99086"/>
                </a:lnTo>
                <a:lnTo>
                  <a:pt x="1394162" y="101127"/>
                </a:lnTo>
                <a:lnTo>
                  <a:pt x="1390987" y="103168"/>
                </a:lnTo>
                <a:lnTo>
                  <a:pt x="1388265" y="105435"/>
                </a:lnTo>
                <a:lnTo>
                  <a:pt x="1385316" y="107929"/>
                </a:lnTo>
                <a:lnTo>
                  <a:pt x="1382822" y="110423"/>
                </a:lnTo>
                <a:lnTo>
                  <a:pt x="1380100" y="113371"/>
                </a:lnTo>
                <a:lnTo>
                  <a:pt x="1377605" y="116092"/>
                </a:lnTo>
                <a:lnTo>
                  <a:pt x="1375110" y="119039"/>
                </a:lnTo>
                <a:lnTo>
                  <a:pt x="1373069" y="122214"/>
                </a:lnTo>
                <a:lnTo>
                  <a:pt x="1371028" y="125161"/>
                </a:lnTo>
                <a:lnTo>
                  <a:pt x="1369213" y="128336"/>
                </a:lnTo>
                <a:lnTo>
                  <a:pt x="1367399" y="131737"/>
                </a:lnTo>
                <a:lnTo>
                  <a:pt x="1365811" y="135138"/>
                </a:lnTo>
                <a:lnTo>
                  <a:pt x="1364677" y="138766"/>
                </a:lnTo>
                <a:lnTo>
                  <a:pt x="1363317" y="142394"/>
                </a:lnTo>
                <a:lnTo>
                  <a:pt x="1362183" y="146022"/>
                </a:lnTo>
                <a:lnTo>
                  <a:pt x="1361502" y="149650"/>
                </a:lnTo>
                <a:lnTo>
                  <a:pt x="1360595" y="153504"/>
                </a:lnTo>
                <a:lnTo>
                  <a:pt x="1360141" y="157359"/>
                </a:lnTo>
                <a:lnTo>
                  <a:pt x="1359914" y="161213"/>
                </a:lnTo>
                <a:lnTo>
                  <a:pt x="1359914" y="165295"/>
                </a:lnTo>
                <a:lnTo>
                  <a:pt x="1359914" y="169376"/>
                </a:lnTo>
                <a:lnTo>
                  <a:pt x="1360141" y="173231"/>
                </a:lnTo>
                <a:lnTo>
                  <a:pt x="1360595" y="177085"/>
                </a:lnTo>
                <a:lnTo>
                  <a:pt x="1361502" y="180940"/>
                </a:lnTo>
                <a:lnTo>
                  <a:pt x="1362183" y="184568"/>
                </a:lnTo>
                <a:lnTo>
                  <a:pt x="1363317" y="188422"/>
                </a:lnTo>
                <a:lnTo>
                  <a:pt x="1364677" y="192050"/>
                </a:lnTo>
                <a:lnTo>
                  <a:pt x="1365811" y="195451"/>
                </a:lnTo>
                <a:lnTo>
                  <a:pt x="1367399" y="198852"/>
                </a:lnTo>
                <a:lnTo>
                  <a:pt x="1369213" y="202253"/>
                </a:lnTo>
                <a:lnTo>
                  <a:pt x="1371028" y="205655"/>
                </a:lnTo>
                <a:lnTo>
                  <a:pt x="1373069" y="208602"/>
                </a:lnTo>
                <a:lnTo>
                  <a:pt x="1375110" y="211777"/>
                </a:lnTo>
                <a:lnTo>
                  <a:pt x="1377605" y="214724"/>
                </a:lnTo>
                <a:lnTo>
                  <a:pt x="1380100" y="217445"/>
                </a:lnTo>
                <a:lnTo>
                  <a:pt x="1382822" y="220166"/>
                </a:lnTo>
                <a:lnTo>
                  <a:pt x="1385316" y="222660"/>
                </a:lnTo>
                <a:lnTo>
                  <a:pt x="1388265" y="225381"/>
                </a:lnTo>
                <a:lnTo>
                  <a:pt x="1390987" y="227422"/>
                </a:lnTo>
                <a:lnTo>
                  <a:pt x="1394162" y="229689"/>
                </a:lnTo>
                <a:lnTo>
                  <a:pt x="1397337" y="231730"/>
                </a:lnTo>
                <a:lnTo>
                  <a:pt x="1400286" y="233544"/>
                </a:lnTo>
                <a:lnTo>
                  <a:pt x="1403688" y="235131"/>
                </a:lnTo>
                <a:lnTo>
                  <a:pt x="1407316" y="236718"/>
                </a:lnTo>
                <a:lnTo>
                  <a:pt x="1410718" y="238305"/>
                </a:lnTo>
                <a:lnTo>
                  <a:pt x="1414347" y="239212"/>
                </a:lnTo>
                <a:lnTo>
                  <a:pt x="1417976" y="240346"/>
                </a:lnTo>
                <a:lnTo>
                  <a:pt x="1421832" y="241253"/>
                </a:lnTo>
                <a:lnTo>
                  <a:pt x="1425688" y="241933"/>
                </a:lnTo>
                <a:lnTo>
                  <a:pt x="1429316" y="242387"/>
                </a:lnTo>
                <a:lnTo>
                  <a:pt x="1433626" y="242613"/>
                </a:lnTo>
                <a:lnTo>
                  <a:pt x="1437481" y="242840"/>
                </a:lnTo>
                <a:lnTo>
                  <a:pt x="1441337" y="242613"/>
                </a:lnTo>
                <a:lnTo>
                  <a:pt x="1445419" y="242387"/>
                </a:lnTo>
                <a:lnTo>
                  <a:pt x="1449275" y="241933"/>
                </a:lnTo>
                <a:lnTo>
                  <a:pt x="1452904" y="241253"/>
                </a:lnTo>
                <a:lnTo>
                  <a:pt x="1456986" y="240346"/>
                </a:lnTo>
                <a:lnTo>
                  <a:pt x="1460615" y="239212"/>
                </a:lnTo>
                <a:lnTo>
                  <a:pt x="1464244" y="238305"/>
                </a:lnTo>
                <a:lnTo>
                  <a:pt x="1467419" y="236718"/>
                </a:lnTo>
                <a:lnTo>
                  <a:pt x="1471048" y="235131"/>
                </a:lnTo>
                <a:lnTo>
                  <a:pt x="1474224" y="233544"/>
                </a:lnTo>
                <a:lnTo>
                  <a:pt x="1477626" y="231730"/>
                </a:lnTo>
                <a:lnTo>
                  <a:pt x="1480801" y="229689"/>
                </a:lnTo>
                <a:lnTo>
                  <a:pt x="1483749" y="227422"/>
                </a:lnTo>
                <a:lnTo>
                  <a:pt x="1486698" y="225381"/>
                </a:lnTo>
                <a:lnTo>
                  <a:pt x="1489646" y="222660"/>
                </a:lnTo>
                <a:lnTo>
                  <a:pt x="1492141" y="220166"/>
                </a:lnTo>
                <a:lnTo>
                  <a:pt x="1494636" y="217445"/>
                </a:lnTo>
                <a:lnTo>
                  <a:pt x="1497131" y="214724"/>
                </a:lnTo>
                <a:lnTo>
                  <a:pt x="1499399" y="211777"/>
                </a:lnTo>
                <a:lnTo>
                  <a:pt x="1501667" y="208602"/>
                </a:lnTo>
                <a:lnTo>
                  <a:pt x="1503482" y="205655"/>
                </a:lnTo>
                <a:lnTo>
                  <a:pt x="1505523" y="202253"/>
                </a:lnTo>
                <a:lnTo>
                  <a:pt x="1507110" y="198852"/>
                </a:lnTo>
                <a:lnTo>
                  <a:pt x="1508698" y="195451"/>
                </a:lnTo>
                <a:lnTo>
                  <a:pt x="1510286" y="192050"/>
                </a:lnTo>
                <a:lnTo>
                  <a:pt x="1511420" y="188422"/>
                </a:lnTo>
                <a:lnTo>
                  <a:pt x="1512327" y="184568"/>
                </a:lnTo>
                <a:lnTo>
                  <a:pt x="1513461" y="180940"/>
                </a:lnTo>
                <a:lnTo>
                  <a:pt x="1513915" y="177085"/>
                </a:lnTo>
                <a:lnTo>
                  <a:pt x="1514368" y="173231"/>
                </a:lnTo>
                <a:lnTo>
                  <a:pt x="1514595" y="169376"/>
                </a:lnTo>
                <a:lnTo>
                  <a:pt x="1515049" y="165295"/>
                </a:lnTo>
                <a:lnTo>
                  <a:pt x="1514595" y="161213"/>
                </a:lnTo>
                <a:lnTo>
                  <a:pt x="1514368" y="157359"/>
                </a:lnTo>
                <a:lnTo>
                  <a:pt x="1513915" y="153504"/>
                </a:lnTo>
                <a:lnTo>
                  <a:pt x="1513461" y="149650"/>
                </a:lnTo>
                <a:lnTo>
                  <a:pt x="1512327" y="146022"/>
                </a:lnTo>
                <a:lnTo>
                  <a:pt x="1511420" y="142394"/>
                </a:lnTo>
                <a:lnTo>
                  <a:pt x="1510286" y="138766"/>
                </a:lnTo>
                <a:lnTo>
                  <a:pt x="1508698" y="135138"/>
                </a:lnTo>
                <a:lnTo>
                  <a:pt x="1507110" y="131737"/>
                </a:lnTo>
                <a:lnTo>
                  <a:pt x="1505523" y="128336"/>
                </a:lnTo>
                <a:lnTo>
                  <a:pt x="1503482" y="125161"/>
                </a:lnTo>
                <a:lnTo>
                  <a:pt x="1501667" y="122214"/>
                </a:lnTo>
                <a:lnTo>
                  <a:pt x="1499399" y="119039"/>
                </a:lnTo>
                <a:lnTo>
                  <a:pt x="1497131" y="116092"/>
                </a:lnTo>
                <a:lnTo>
                  <a:pt x="1494636" y="113371"/>
                </a:lnTo>
                <a:lnTo>
                  <a:pt x="1492141" y="110423"/>
                </a:lnTo>
                <a:lnTo>
                  <a:pt x="1489646" y="107929"/>
                </a:lnTo>
                <a:lnTo>
                  <a:pt x="1486698" y="105435"/>
                </a:lnTo>
                <a:lnTo>
                  <a:pt x="1483749" y="103168"/>
                </a:lnTo>
                <a:lnTo>
                  <a:pt x="1480801" y="101127"/>
                </a:lnTo>
                <a:lnTo>
                  <a:pt x="1477626" y="99086"/>
                </a:lnTo>
                <a:lnTo>
                  <a:pt x="1474224" y="97272"/>
                </a:lnTo>
                <a:lnTo>
                  <a:pt x="1471048" y="95458"/>
                </a:lnTo>
                <a:lnTo>
                  <a:pt x="1467419" y="93871"/>
                </a:lnTo>
                <a:lnTo>
                  <a:pt x="1464244" y="92511"/>
                </a:lnTo>
                <a:lnTo>
                  <a:pt x="1460615" y="91150"/>
                </a:lnTo>
                <a:lnTo>
                  <a:pt x="1456986" y="90243"/>
                </a:lnTo>
                <a:lnTo>
                  <a:pt x="1452904" y="89336"/>
                </a:lnTo>
                <a:lnTo>
                  <a:pt x="1449275" y="88656"/>
                </a:lnTo>
                <a:lnTo>
                  <a:pt x="1445419" y="88203"/>
                </a:lnTo>
                <a:lnTo>
                  <a:pt x="1441337" y="87976"/>
                </a:lnTo>
                <a:lnTo>
                  <a:pt x="1437481" y="87976"/>
                </a:lnTo>
                <a:lnTo>
                  <a:pt x="1433626" y="87976"/>
                </a:lnTo>
                <a:close/>
                <a:moveTo>
                  <a:pt x="1330430" y="0"/>
                </a:moveTo>
                <a:lnTo>
                  <a:pt x="1334739" y="0"/>
                </a:lnTo>
                <a:lnTo>
                  <a:pt x="1539997" y="0"/>
                </a:lnTo>
                <a:lnTo>
                  <a:pt x="1544533" y="0"/>
                </a:lnTo>
                <a:lnTo>
                  <a:pt x="1548842" y="681"/>
                </a:lnTo>
                <a:lnTo>
                  <a:pt x="1553152" y="1814"/>
                </a:lnTo>
                <a:lnTo>
                  <a:pt x="1557234" y="3401"/>
                </a:lnTo>
                <a:lnTo>
                  <a:pt x="1560863" y="5215"/>
                </a:lnTo>
                <a:lnTo>
                  <a:pt x="1564492" y="7483"/>
                </a:lnTo>
                <a:lnTo>
                  <a:pt x="1568121" y="9750"/>
                </a:lnTo>
                <a:lnTo>
                  <a:pt x="1571296" y="12698"/>
                </a:lnTo>
                <a:lnTo>
                  <a:pt x="1574017" y="15872"/>
                </a:lnTo>
                <a:lnTo>
                  <a:pt x="1576512" y="19273"/>
                </a:lnTo>
                <a:lnTo>
                  <a:pt x="1578780" y="22901"/>
                </a:lnTo>
                <a:lnTo>
                  <a:pt x="1580595" y="26756"/>
                </a:lnTo>
                <a:lnTo>
                  <a:pt x="1582182" y="30837"/>
                </a:lnTo>
                <a:lnTo>
                  <a:pt x="1583090" y="34919"/>
                </a:lnTo>
                <a:lnTo>
                  <a:pt x="1583997" y="39453"/>
                </a:lnTo>
                <a:lnTo>
                  <a:pt x="1583997" y="43761"/>
                </a:lnTo>
                <a:lnTo>
                  <a:pt x="1583997" y="450762"/>
                </a:lnTo>
                <a:lnTo>
                  <a:pt x="2742963" y="450762"/>
                </a:lnTo>
                <a:lnTo>
                  <a:pt x="2749768" y="450762"/>
                </a:lnTo>
                <a:lnTo>
                  <a:pt x="2756345" y="451442"/>
                </a:lnTo>
                <a:lnTo>
                  <a:pt x="2762922" y="452349"/>
                </a:lnTo>
                <a:lnTo>
                  <a:pt x="2769499" y="453483"/>
                </a:lnTo>
                <a:lnTo>
                  <a:pt x="2775623" y="455070"/>
                </a:lnTo>
                <a:lnTo>
                  <a:pt x="2782200" y="456884"/>
                </a:lnTo>
                <a:lnTo>
                  <a:pt x="2788097" y="458925"/>
                </a:lnTo>
                <a:lnTo>
                  <a:pt x="2793994" y="461192"/>
                </a:lnTo>
                <a:lnTo>
                  <a:pt x="2799891" y="463686"/>
                </a:lnTo>
                <a:lnTo>
                  <a:pt x="2805788" y="466634"/>
                </a:lnTo>
                <a:lnTo>
                  <a:pt x="2811231" y="470035"/>
                </a:lnTo>
                <a:lnTo>
                  <a:pt x="2816675" y="473436"/>
                </a:lnTo>
                <a:lnTo>
                  <a:pt x="2821664" y="477064"/>
                </a:lnTo>
                <a:lnTo>
                  <a:pt x="2826654" y="480919"/>
                </a:lnTo>
                <a:lnTo>
                  <a:pt x="2831417" y="485000"/>
                </a:lnTo>
                <a:lnTo>
                  <a:pt x="2835953" y="489535"/>
                </a:lnTo>
                <a:lnTo>
                  <a:pt x="2840489" y="494070"/>
                </a:lnTo>
                <a:lnTo>
                  <a:pt x="2844571" y="498831"/>
                </a:lnTo>
                <a:lnTo>
                  <a:pt x="2848427" y="504046"/>
                </a:lnTo>
                <a:lnTo>
                  <a:pt x="2852056" y="509261"/>
                </a:lnTo>
                <a:lnTo>
                  <a:pt x="2855685" y="514249"/>
                </a:lnTo>
                <a:lnTo>
                  <a:pt x="2858860" y="520145"/>
                </a:lnTo>
                <a:lnTo>
                  <a:pt x="2861809" y="525813"/>
                </a:lnTo>
                <a:lnTo>
                  <a:pt x="2864530" y="531482"/>
                </a:lnTo>
                <a:lnTo>
                  <a:pt x="2866798" y="537377"/>
                </a:lnTo>
                <a:lnTo>
                  <a:pt x="2869066" y="543726"/>
                </a:lnTo>
                <a:lnTo>
                  <a:pt x="2870881" y="549848"/>
                </a:lnTo>
                <a:lnTo>
                  <a:pt x="2872015" y="556423"/>
                </a:lnTo>
                <a:lnTo>
                  <a:pt x="2873375" y="562772"/>
                </a:lnTo>
                <a:lnTo>
                  <a:pt x="2874056" y="569348"/>
                </a:lnTo>
                <a:lnTo>
                  <a:pt x="2874736" y="575923"/>
                </a:lnTo>
                <a:lnTo>
                  <a:pt x="2874963" y="582725"/>
                </a:lnTo>
                <a:lnTo>
                  <a:pt x="2874963" y="2311400"/>
                </a:lnTo>
                <a:lnTo>
                  <a:pt x="0" y="2311400"/>
                </a:lnTo>
                <a:lnTo>
                  <a:pt x="0" y="582725"/>
                </a:lnTo>
                <a:lnTo>
                  <a:pt x="227" y="575923"/>
                </a:lnTo>
                <a:lnTo>
                  <a:pt x="680" y="569348"/>
                </a:lnTo>
                <a:lnTo>
                  <a:pt x="1588" y="562772"/>
                </a:lnTo>
                <a:lnTo>
                  <a:pt x="2722" y="556423"/>
                </a:lnTo>
                <a:lnTo>
                  <a:pt x="4082" y="549848"/>
                </a:lnTo>
                <a:lnTo>
                  <a:pt x="5897" y="543726"/>
                </a:lnTo>
                <a:lnTo>
                  <a:pt x="7938" y="537377"/>
                </a:lnTo>
                <a:lnTo>
                  <a:pt x="10206" y="531482"/>
                </a:lnTo>
                <a:lnTo>
                  <a:pt x="13154" y="525813"/>
                </a:lnTo>
                <a:lnTo>
                  <a:pt x="16103" y="520145"/>
                </a:lnTo>
                <a:lnTo>
                  <a:pt x="19051" y="514249"/>
                </a:lnTo>
                <a:lnTo>
                  <a:pt x="22453" y="509261"/>
                </a:lnTo>
                <a:lnTo>
                  <a:pt x="26309" y="504046"/>
                </a:lnTo>
                <a:lnTo>
                  <a:pt x="30165" y="498831"/>
                </a:lnTo>
                <a:lnTo>
                  <a:pt x="34474" y="494070"/>
                </a:lnTo>
                <a:lnTo>
                  <a:pt x="38783" y="489535"/>
                </a:lnTo>
                <a:lnTo>
                  <a:pt x="43319" y="485000"/>
                </a:lnTo>
                <a:lnTo>
                  <a:pt x="48082" y="480919"/>
                </a:lnTo>
                <a:lnTo>
                  <a:pt x="53072" y="477064"/>
                </a:lnTo>
                <a:lnTo>
                  <a:pt x="58288" y="473436"/>
                </a:lnTo>
                <a:lnTo>
                  <a:pt x="63732" y="470035"/>
                </a:lnTo>
                <a:lnTo>
                  <a:pt x="69175" y="466634"/>
                </a:lnTo>
                <a:lnTo>
                  <a:pt x="74845" y="463686"/>
                </a:lnTo>
                <a:lnTo>
                  <a:pt x="80742" y="461192"/>
                </a:lnTo>
                <a:lnTo>
                  <a:pt x="86866" y="458925"/>
                </a:lnTo>
                <a:lnTo>
                  <a:pt x="92763" y="456884"/>
                </a:lnTo>
                <a:lnTo>
                  <a:pt x="99340" y="455070"/>
                </a:lnTo>
                <a:lnTo>
                  <a:pt x="105464" y="453483"/>
                </a:lnTo>
                <a:lnTo>
                  <a:pt x="112041" y="452349"/>
                </a:lnTo>
                <a:lnTo>
                  <a:pt x="118618" y="451442"/>
                </a:lnTo>
                <a:lnTo>
                  <a:pt x="125195" y="450762"/>
                </a:lnTo>
                <a:lnTo>
                  <a:pt x="132000" y="450762"/>
                </a:lnTo>
                <a:lnTo>
                  <a:pt x="1290739" y="450762"/>
                </a:lnTo>
                <a:lnTo>
                  <a:pt x="1290739" y="43761"/>
                </a:lnTo>
                <a:lnTo>
                  <a:pt x="1290966" y="39453"/>
                </a:lnTo>
                <a:lnTo>
                  <a:pt x="1291647" y="34919"/>
                </a:lnTo>
                <a:lnTo>
                  <a:pt x="1292781" y="30837"/>
                </a:lnTo>
                <a:lnTo>
                  <a:pt x="1294368" y="26756"/>
                </a:lnTo>
                <a:lnTo>
                  <a:pt x="1296183" y="22901"/>
                </a:lnTo>
                <a:lnTo>
                  <a:pt x="1298224" y="19273"/>
                </a:lnTo>
                <a:lnTo>
                  <a:pt x="1300719" y="15872"/>
                </a:lnTo>
                <a:lnTo>
                  <a:pt x="1303667" y="12698"/>
                </a:lnTo>
                <a:lnTo>
                  <a:pt x="1306842" y="9750"/>
                </a:lnTo>
                <a:lnTo>
                  <a:pt x="1310018" y="7483"/>
                </a:lnTo>
                <a:lnTo>
                  <a:pt x="1313647" y="5215"/>
                </a:lnTo>
                <a:lnTo>
                  <a:pt x="1317729" y="3401"/>
                </a:lnTo>
                <a:lnTo>
                  <a:pt x="1321811" y="1814"/>
                </a:lnTo>
                <a:lnTo>
                  <a:pt x="1325894" y="681"/>
                </a:lnTo>
                <a:lnTo>
                  <a:pt x="13304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2786" name="矩形: 圆角 19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2787" name="文本框 20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2788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94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6" grpId="0" animBg="1"/>
      <p:bldP spid="327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椭圆 1"/>
          <p:cNvSpPr>
            <a:spLocks noChangeArrowheads="1"/>
          </p:cNvSpPr>
          <p:nvPr/>
        </p:nvSpPr>
        <p:spPr bwMode="auto">
          <a:xfrm>
            <a:off x="3883819" y="1316832"/>
            <a:ext cx="1377554" cy="1597819"/>
          </a:xfrm>
          <a:custGeom>
            <a:avLst/>
            <a:gdLst>
              <a:gd name="T0" fmla="*/ 0 w 3240360"/>
              <a:gd name="T1" fmla="*/ 0 h 3757972"/>
              <a:gd name="T2" fmla="*/ 3240360 w 3240360"/>
              <a:gd name="T3" fmla="*/ 3757972 h 3757972"/>
            </a:gdLst>
            <a:ahLst/>
            <a:cxnLst/>
            <a:rect l="T0" t="T1" r="T2" b="T3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solidFill>
            <a:srgbClr val="F2F2F2"/>
          </a:solidFill>
          <a:ln w="203200">
            <a:solidFill>
              <a:srgbClr val="F7962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700">
                <a:solidFill>
                  <a:srgbClr val="3C72A4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altLang="zh-CN" sz="2700">
              <a:solidFill>
                <a:srgbClr val="3C72A4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795" name="圆角矩形 28"/>
          <p:cNvSpPr>
            <a:spLocks noChangeArrowheads="1"/>
          </p:cNvSpPr>
          <p:nvPr/>
        </p:nvSpPr>
        <p:spPr bwMode="auto">
          <a:xfrm>
            <a:off x="4256485" y="3027760"/>
            <a:ext cx="644128" cy="13335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975">
              <a:solidFill>
                <a:srgbClr val="3C72A4"/>
              </a:solidFill>
              <a:sym typeface="Calibri" panose="020F0502020204030204" pitchFamily="34" charset="0"/>
            </a:endParaRPr>
          </a:p>
        </p:txBody>
      </p:sp>
      <p:sp>
        <p:nvSpPr>
          <p:cNvPr id="33796" name="圆角矩形 29"/>
          <p:cNvSpPr>
            <a:spLocks noChangeArrowheads="1"/>
          </p:cNvSpPr>
          <p:nvPr/>
        </p:nvSpPr>
        <p:spPr bwMode="auto">
          <a:xfrm>
            <a:off x="4312444" y="3219450"/>
            <a:ext cx="532210" cy="134541"/>
          </a:xfrm>
          <a:prstGeom prst="roundRect">
            <a:avLst>
              <a:gd name="adj" fmla="val 50000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975">
              <a:solidFill>
                <a:srgbClr val="055586"/>
              </a:solidFill>
              <a:sym typeface="Calibri" panose="020F0502020204030204" pitchFamily="34" charset="0"/>
            </a:endParaRPr>
          </a:p>
        </p:txBody>
      </p:sp>
      <p:sp>
        <p:nvSpPr>
          <p:cNvPr id="33797" name="圆角矩形 30"/>
          <p:cNvSpPr>
            <a:spLocks noChangeArrowheads="1"/>
          </p:cNvSpPr>
          <p:nvPr/>
        </p:nvSpPr>
        <p:spPr bwMode="auto">
          <a:xfrm>
            <a:off x="4256485" y="3412331"/>
            <a:ext cx="644128" cy="13335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975">
              <a:solidFill>
                <a:srgbClr val="055586"/>
              </a:solidFill>
              <a:sym typeface="Calibri" panose="020F0502020204030204" pitchFamily="34" charset="0"/>
            </a:endParaRPr>
          </a:p>
        </p:txBody>
      </p:sp>
      <p:sp>
        <p:nvSpPr>
          <p:cNvPr id="33798" name="圆角矩形 31"/>
          <p:cNvSpPr>
            <a:spLocks noChangeArrowheads="1"/>
          </p:cNvSpPr>
          <p:nvPr/>
        </p:nvSpPr>
        <p:spPr bwMode="auto">
          <a:xfrm>
            <a:off x="4375548" y="3605212"/>
            <a:ext cx="406003" cy="101204"/>
          </a:xfrm>
          <a:prstGeom prst="roundRect">
            <a:avLst>
              <a:gd name="adj" fmla="val 50000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975">
              <a:solidFill>
                <a:srgbClr val="FFFFFF"/>
              </a:solidFill>
              <a:sym typeface="Calibri" panose="020F0502020204030204" pitchFamily="34" charset="0"/>
            </a:endParaRPr>
          </a:p>
        </p:txBody>
      </p:sp>
      <p:sp>
        <p:nvSpPr>
          <p:cNvPr id="33799" name="椭圆 32"/>
          <p:cNvSpPr>
            <a:spLocks noChangeArrowheads="1"/>
          </p:cNvSpPr>
          <p:nvPr/>
        </p:nvSpPr>
        <p:spPr bwMode="auto">
          <a:xfrm>
            <a:off x="2899173" y="1247776"/>
            <a:ext cx="364331" cy="364331"/>
          </a:xfrm>
          <a:prstGeom prst="ellipse">
            <a:avLst/>
          </a:prstGeom>
          <a:solidFill>
            <a:srgbClr val="F2F2F2"/>
          </a:solidFill>
          <a:ln w="57150">
            <a:solidFill>
              <a:srgbClr val="055586"/>
            </a:solidFill>
            <a:bevel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None/>
            </a:pPr>
            <a:r>
              <a:rPr lang="en-US" altLang="zh-CN" sz="1800" b="1">
                <a:solidFill>
                  <a:srgbClr val="055586"/>
                </a:solidFill>
                <a:latin typeface="Agency FB" panose="020B0503020202020204" pitchFamily="34" charset="0"/>
                <a:sym typeface="Times New Roman" panose="02020603050405020304" pitchFamily="18" charset="0"/>
              </a:rPr>
              <a:t>01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800" name="直接连接符 33"/>
          <p:cNvSpPr>
            <a:spLocks noChangeShapeType="1"/>
          </p:cNvSpPr>
          <p:nvPr/>
        </p:nvSpPr>
        <p:spPr bwMode="auto">
          <a:xfrm>
            <a:off x="3317081" y="1476376"/>
            <a:ext cx="485775" cy="203597"/>
          </a:xfrm>
          <a:prstGeom prst="line">
            <a:avLst/>
          </a:prstGeom>
          <a:noFill/>
          <a:ln w="38100">
            <a:solidFill>
              <a:srgbClr val="05558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1" name="椭圆 34"/>
          <p:cNvSpPr>
            <a:spLocks noChangeArrowheads="1"/>
          </p:cNvSpPr>
          <p:nvPr/>
        </p:nvSpPr>
        <p:spPr bwMode="auto">
          <a:xfrm>
            <a:off x="5887642" y="1276351"/>
            <a:ext cx="364331" cy="364331"/>
          </a:xfrm>
          <a:prstGeom prst="ellipse">
            <a:avLst/>
          </a:prstGeom>
          <a:solidFill>
            <a:srgbClr val="F2F2F2"/>
          </a:solidFill>
          <a:ln w="57150">
            <a:solidFill>
              <a:srgbClr val="055586"/>
            </a:solidFill>
            <a:bevel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None/>
            </a:pPr>
            <a:r>
              <a:rPr lang="en-US" altLang="zh-CN" sz="1800" b="1">
                <a:solidFill>
                  <a:srgbClr val="055586"/>
                </a:solidFill>
                <a:latin typeface="Agency FB" panose="020B0503020202020204" pitchFamily="34" charset="0"/>
                <a:sym typeface="Times New Roman" panose="02020603050405020304" pitchFamily="18" charset="0"/>
              </a:rPr>
              <a:t>02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802" name="直接连接符 35"/>
          <p:cNvSpPr>
            <a:spLocks noChangeShapeType="1"/>
          </p:cNvSpPr>
          <p:nvPr/>
        </p:nvSpPr>
        <p:spPr bwMode="auto">
          <a:xfrm rot="8309691">
            <a:off x="5351860" y="1494235"/>
            <a:ext cx="485775" cy="202406"/>
          </a:xfrm>
          <a:prstGeom prst="line">
            <a:avLst/>
          </a:prstGeom>
          <a:noFill/>
          <a:ln w="38100">
            <a:solidFill>
              <a:srgbClr val="05558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3" name="椭圆 36"/>
          <p:cNvSpPr>
            <a:spLocks noChangeArrowheads="1"/>
          </p:cNvSpPr>
          <p:nvPr/>
        </p:nvSpPr>
        <p:spPr bwMode="auto">
          <a:xfrm>
            <a:off x="3373042" y="3217069"/>
            <a:ext cx="364331" cy="364331"/>
          </a:xfrm>
          <a:prstGeom prst="ellipse">
            <a:avLst/>
          </a:prstGeom>
          <a:solidFill>
            <a:srgbClr val="F2F2F2"/>
          </a:solidFill>
          <a:ln w="57150">
            <a:solidFill>
              <a:srgbClr val="055586"/>
            </a:solidFill>
            <a:bevel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None/>
            </a:pPr>
            <a:r>
              <a:rPr lang="en-US" altLang="zh-CN" sz="1800" b="1">
                <a:solidFill>
                  <a:srgbClr val="055586"/>
                </a:solidFill>
                <a:latin typeface="Agency FB" panose="020B0503020202020204" pitchFamily="34" charset="0"/>
                <a:sym typeface="Times New Roman" panose="02020603050405020304" pitchFamily="18" charset="0"/>
              </a:rPr>
              <a:t>03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804" name="直接连接符 37"/>
          <p:cNvSpPr>
            <a:spLocks noChangeShapeType="1"/>
          </p:cNvSpPr>
          <p:nvPr/>
        </p:nvSpPr>
        <p:spPr bwMode="auto">
          <a:xfrm rot="17818244">
            <a:off x="3671888" y="2977753"/>
            <a:ext cx="485775" cy="202406"/>
          </a:xfrm>
          <a:prstGeom prst="line">
            <a:avLst/>
          </a:prstGeom>
          <a:noFill/>
          <a:ln w="38100">
            <a:solidFill>
              <a:srgbClr val="05558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5" name="椭圆 38"/>
          <p:cNvSpPr>
            <a:spLocks noChangeArrowheads="1"/>
          </p:cNvSpPr>
          <p:nvPr/>
        </p:nvSpPr>
        <p:spPr bwMode="auto">
          <a:xfrm>
            <a:off x="5438776" y="3217069"/>
            <a:ext cx="364331" cy="364331"/>
          </a:xfrm>
          <a:prstGeom prst="ellipse">
            <a:avLst/>
          </a:prstGeom>
          <a:solidFill>
            <a:srgbClr val="F2F2F2"/>
          </a:solidFill>
          <a:ln w="57150">
            <a:solidFill>
              <a:srgbClr val="055586"/>
            </a:solidFill>
            <a:bevel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None/>
            </a:pPr>
            <a:r>
              <a:rPr lang="en-US" altLang="zh-CN" sz="1800" b="1">
                <a:solidFill>
                  <a:srgbClr val="055586"/>
                </a:solidFill>
                <a:latin typeface="Agency FB" panose="020B0503020202020204" pitchFamily="34" charset="0"/>
                <a:sym typeface="Times New Roman" panose="02020603050405020304" pitchFamily="18" charset="0"/>
              </a:rPr>
              <a:t>04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806" name="直接连接符 39"/>
          <p:cNvSpPr>
            <a:spLocks noChangeShapeType="1"/>
          </p:cNvSpPr>
          <p:nvPr/>
        </p:nvSpPr>
        <p:spPr bwMode="auto">
          <a:xfrm flipH="1" flipV="1">
            <a:off x="5039916" y="2907506"/>
            <a:ext cx="417909" cy="328613"/>
          </a:xfrm>
          <a:prstGeom prst="line">
            <a:avLst/>
          </a:prstGeom>
          <a:noFill/>
          <a:ln w="38100">
            <a:solidFill>
              <a:srgbClr val="05558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7" name="TextBox 45"/>
          <p:cNvSpPr>
            <a:spLocks noChangeArrowheads="1"/>
          </p:cNvSpPr>
          <p:nvPr/>
        </p:nvSpPr>
        <p:spPr bwMode="auto">
          <a:xfrm flipH="1">
            <a:off x="2558654" y="1771650"/>
            <a:ext cx="91201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标</a:t>
            </a:r>
            <a:r>
              <a:rPr lang="en-US" altLang="zh-CN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题</a:t>
            </a:r>
            <a:endParaRPr lang="zh-CN" altLang="en-US" sz="1800">
              <a:solidFill>
                <a:srgbClr val="5BBDFC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3808" name="TextBox 46"/>
          <p:cNvSpPr>
            <a:spLocks noChangeArrowheads="1"/>
          </p:cNvSpPr>
          <p:nvPr/>
        </p:nvSpPr>
        <p:spPr bwMode="auto">
          <a:xfrm>
            <a:off x="1067991" y="2030017"/>
            <a:ext cx="2305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809" name="矩形: 圆角 24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3810" name="文本框 25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3811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2" name="TextBox 45"/>
          <p:cNvSpPr>
            <a:spLocks noChangeArrowheads="1"/>
          </p:cNvSpPr>
          <p:nvPr/>
        </p:nvSpPr>
        <p:spPr bwMode="auto">
          <a:xfrm flipH="1">
            <a:off x="3014663" y="3731419"/>
            <a:ext cx="91201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标</a:t>
            </a:r>
            <a:r>
              <a:rPr lang="en-US" altLang="zh-CN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题</a:t>
            </a:r>
            <a:endParaRPr lang="zh-CN" altLang="en-US" sz="1800">
              <a:solidFill>
                <a:srgbClr val="5BBDFC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3813" name="TextBox 46"/>
          <p:cNvSpPr>
            <a:spLocks noChangeArrowheads="1"/>
          </p:cNvSpPr>
          <p:nvPr/>
        </p:nvSpPr>
        <p:spPr bwMode="auto">
          <a:xfrm>
            <a:off x="1524000" y="3989785"/>
            <a:ext cx="2305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814" name="TextBox 45"/>
          <p:cNvSpPr>
            <a:spLocks noChangeArrowheads="1"/>
          </p:cNvSpPr>
          <p:nvPr/>
        </p:nvSpPr>
        <p:spPr bwMode="auto">
          <a:xfrm flipH="1">
            <a:off x="5405438" y="3696891"/>
            <a:ext cx="91201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标</a:t>
            </a:r>
            <a:r>
              <a:rPr lang="en-US" altLang="zh-CN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5BBDFC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题</a:t>
            </a:r>
            <a:endParaRPr lang="zh-CN" altLang="en-US" sz="1800">
              <a:solidFill>
                <a:srgbClr val="5BBDFC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3815" name="TextBox 46"/>
          <p:cNvSpPr>
            <a:spLocks noChangeArrowheads="1"/>
          </p:cNvSpPr>
          <p:nvPr/>
        </p:nvSpPr>
        <p:spPr bwMode="auto">
          <a:xfrm>
            <a:off x="5405438" y="3954067"/>
            <a:ext cx="23038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816" name="TextBox 45"/>
          <p:cNvSpPr>
            <a:spLocks noChangeArrowheads="1"/>
          </p:cNvSpPr>
          <p:nvPr/>
        </p:nvSpPr>
        <p:spPr bwMode="auto">
          <a:xfrm flipH="1">
            <a:off x="5843588" y="1800225"/>
            <a:ext cx="91201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标</a:t>
            </a:r>
            <a:r>
              <a:rPr lang="en-US" altLang="zh-CN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Times New Roman" panose="02020603050405020304" pitchFamily="18" charset="0"/>
              </a:rPr>
              <a:t>题</a:t>
            </a:r>
            <a:endParaRPr lang="zh-CN" altLang="en-US" sz="180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3817" name="TextBox 46"/>
          <p:cNvSpPr>
            <a:spLocks noChangeArrowheads="1"/>
          </p:cNvSpPr>
          <p:nvPr/>
        </p:nvSpPr>
        <p:spPr bwMode="auto">
          <a:xfrm>
            <a:off x="5843588" y="2057401"/>
            <a:ext cx="2305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5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9" grpId="0" animBg="1"/>
      <p:bldP spid="338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35842" name="图片 219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文本框 21982"/>
          <p:cNvSpPr txBox="1">
            <a:spLocks noChangeArrowheads="1"/>
          </p:cNvSpPr>
          <p:nvPr/>
        </p:nvSpPr>
        <p:spPr bwMode="auto">
          <a:xfrm>
            <a:off x="5315626" y="1316831"/>
            <a:ext cx="77136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04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5844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pic>
        <p:nvPicPr>
          <p:cNvPr id="35845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9816" y="2403873"/>
            <a:ext cx="3237309" cy="2459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56277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  <p:bldP spid="358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任意多边形 28"/>
          <p:cNvSpPr>
            <a:spLocks noChangeArrowheads="1"/>
          </p:cNvSpPr>
          <p:nvPr/>
        </p:nvSpPr>
        <p:spPr bwMode="auto">
          <a:xfrm>
            <a:off x="3502819" y="1737122"/>
            <a:ext cx="1069181" cy="1070372"/>
          </a:xfrm>
          <a:custGeom>
            <a:avLst/>
            <a:gdLst>
              <a:gd name="T0" fmla="*/ 710777 w 1426918"/>
              <a:gd name="T1" fmla="*/ 0 h 1426918"/>
              <a:gd name="T2" fmla="*/ 710777 w 1426918"/>
              <a:gd name="T3" fmla="*/ 1 h 1426918"/>
              <a:gd name="T4" fmla="*/ 1421554 w 1426918"/>
              <a:gd name="T5" fmla="*/ 713952 h 1426918"/>
              <a:gd name="T6" fmla="*/ 1421554 w 1426918"/>
              <a:gd name="T7" fmla="*/ 1427898 h 1426918"/>
              <a:gd name="T8" fmla="*/ 710777 w 1426918"/>
              <a:gd name="T9" fmla="*/ 1427898 h 1426918"/>
              <a:gd name="T10" fmla="*/ 0 w 1426918"/>
              <a:gd name="T11" fmla="*/ 713951 h 1426918"/>
              <a:gd name="T12" fmla="*/ 710777 w 1426918"/>
              <a:gd name="T13" fmla="*/ 0 h 14269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6918"/>
              <a:gd name="T22" fmla="*/ 0 h 1426918"/>
              <a:gd name="T23" fmla="*/ 1426918 w 1426918"/>
              <a:gd name="T24" fmla="*/ 1426918 h 14269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50" b="1">
                <a:solidFill>
                  <a:srgbClr val="FFFF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S</a:t>
            </a:r>
            <a:endParaRPr lang="zh-CN" altLang="en-US" sz="4050" b="1">
              <a:solidFill>
                <a:srgbClr val="FFFFFF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6867" name="任意多边形 32"/>
          <p:cNvSpPr>
            <a:spLocks noChangeArrowheads="1"/>
          </p:cNvSpPr>
          <p:nvPr/>
        </p:nvSpPr>
        <p:spPr bwMode="auto">
          <a:xfrm>
            <a:off x="4572001" y="1737122"/>
            <a:ext cx="1070372" cy="1070372"/>
          </a:xfrm>
          <a:custGeom>
            <a:avLst/>
            <a:gdLst>
              <a:gd name="T0" fmla="*/ 713951 w 1426918"/>
              <a:gd name="T1" fmla="*/ 0 h 1426918"/>
              <a:gd name="T2" fmla="*/ 1427898 w 1426918"/>
              <a:gd name="T3" fmla="*/ 713951 h 1426918"/>
              <a:gd name="T4" fmla="*/ 1427897 w 1426918"/>
              <a:gd name="T5" fmla="*/ 713951 h 1426918"/>
              <a:gd name="T6" fmla="*/ 713949 w 1426918"/>
              <a:gd name="T7" fmla="*/ 1427898 h 1426918"/>
              <a:gd name="T8" fmla="*/ 0 w 1426918"/>
              <a:gd name="T9" fmla="*/ 1427898 h 1426918"/>
              <a:gd name="T10" fmla="*/ 0 w 1426918"/>
              <a:gd name="T11" fmla="*/ 713951 h 1426918"/>
              <a:gd name="T12" fmla="*/ 713951 w 1426918"/>
              <a:gd name="T13" fmla="*/ 0 h 14269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6918"/>
              <a:gd name="T22" fmla="*/ 0 h 1426918"/>
              <a:gd name="T23" fmla="*/ 1426918 w 1426918"/>
              <a:gd name="T24" fmla="*/ 1426918 h 14269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5BBD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50" b="1">
                <a:solidFill>
                  <a:srgbClr val="FFFF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W</a:t>
            </a:r>
            <a:endParaRPr lang="zh-CN" altLang="en-US" sz="4050" b="1">
              <a:solidFill>
                <a:srgbClr val="FFFFFF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6868" name="任意多边形 37"/>
          <p:cNvSpPr>
            <a:spLocks noChangeArrowheads="1"/>
          </p:cNvSpPr>
          <p:nvPr/>
        </p:nvSpPr>
        <p:spPr bwMode="auto">
          <a:xfrm>
            <a:off x="3502819" y="2807494"/>
            <a:ext cx="1069181" cy="1070372"/>
          </a:xfrm>
          <a:custGeom>
            <a:avLst/>
            <a:gdLst>
              <a:gd name="T0" fmla="*/ 710777 w 1426918"/>
              <a:gd name="T1" fmla="*/ 0 h 1426918"/>
              <a:gd name="T2" fmla="*/ 1421554 w 1426918"/>
              <a:gd name="T3" fmla="*/ 0 h 1426918"/>
              <a:gd name="T4" fmla="*/ 1421554 w 1426918"/>
              <a:gd name="T5" fmla="*/ 713947 h 1426918"/>
              <a:gd name="T6" fmla="*/ 710777 w 1426918"/>
              <a:gd name="T7" fmla="*/ 1427894 h 1426918"/>
              <a:gd name="T8" fmla="*/ 0 w 1426918"/>
              <a:gd name="T9" fmla="*/ 713947 h 1426918"/>
              <a:gd name="T10" fmla="*/ 1 w 1426918"/>
              <a:gd name="T11" fmla="*/ 713947 h 1426918"/>
              <a:gd name="T12" fmla="*/ 710777 w 1426918"/>
              <a:gd name="T13" fmla="*/ 0 h 14269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6918"/>
              <a:gd name="T22" fmla="*/ 0 h 1426918"/>
              <a:gd name="T23" fmla="*/ 1426918 w 1426918"/>
              <a:gd name="T24" fmla="*/ 1426918 h 14269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solidFill>
            <a:srgbClr val="FF9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50" b="1">
                <a:solidFill>
                  <a:srgbClr val="FFFF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O</a:t>
            </a:r>
            <a:endParaRPr lang="zh-CN" altLang="en-US" sz="4050" b="1">
              <a:solidFill>
                <a:srgbClr val="FFFFFF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6869" name="任意多边形 40"/>
          <p:cNvSpPr>
            <a:spLocks noChangeArrowheads="1"/>
          </p:cNvSpPr>
          <p:nvPr/>
        </p:nvSpPr>
        <p:spPr bwMode="auto">
          <a:xfrm>
            <a:off x="4572001" y="2807494"/>
            <a:ext cx="1070372" cy="1070372"/>
          </a:xfrm>
          <a:custGeom>
            <a:avLst/>
            <a:gdLst>
              <a:gd name="T0" fmla="*/ 0 w 1426918"/>
              <a:gd name="T1" fmla="*/ 0 h 1426918"/>
              <a:gd name="T2" fmla="*/ 713951 w 1426918"/>
              <a:gd name="T3" fmla="*/ 0 h 1426918"/>
              <a:gd name="T4" fmla="*/ 1427898 w 1426918"/>
              <a:gd name="T5" fmla="*/ 713947 h 1426918"/>
              <a:gd name="T6" fmla="*/ 713951 w 1426918"/>
              <a:gd name="T7" fmla="*/ 1427894 h 1426918"/>
              <a:gd name="T8" fmla="*/ 713951 w 1426918"/>
              <a:gd name="T9" fmla="*/ 1427893 h 1426918"/>
              <a:gd name="T10" fmla="*/ 0 w 1426918"/>
              <a:gd name="T11" fmla="*/ 713946 h 1426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26918"/>
              <a:gd name="T19" fmla="*/ 0 h 1426918"/>
              <a:gd name="T20" fmla="*/ 1426918 w 1426918"/>
              <a:gd name="T21" fmla="*/ 1426918 h 1426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lnTo>
                  <a:pt x="0" y="0"/>
                </a:lnTo>
                <a:close/>
              </a:path>
            </a:pathLst>
          </a:cu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50" b="1">
                <a:solidFill>
                  <a:srgbClr val="FFFF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T</a:t>
            </a:r>
            <a:endParaRPr lang="zh-CN" altLang="en-US" sz="4050" b="1">
              <a:solidFill>
                <a:srgbClr val="FFFFFF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6870" name="文本框 41"/>
          <p:cNvSpPr>
            <a:spLocks noChangeArrowheads="1"/>
          </p:cNvSpPr>
          <p:nvPr/>
        </p:nvSpPr>
        <p:spPr bwMode="auto">
          <a:xfrm>
            <a:off x="848916" y="1529954"/>
            <a:ext cx="2606278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871" name="文本框 42"/>
          <p:cNvSpPr>
            <a:spLocks noChangeArrowheads="1"/>
          </p:cNvSpPr>
          <p:nvPr/>
        </p:nvSpPr>
        <p:spPr bwMode="auto">
          <a:xfrm>
            <a:off x="848916" y="3068241"/>
            <a:ext cx="2606278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872" name="文本框 41"/>
          <p:cNvSpPr>
            <a:spLocks noChangeArrowheads="1"/>
          </p:cNvSpPr>
          <p:nvPr/>
        </p:nvSpPr>
        <p:spPr bwMode="auto">
          <a:xfrm>
            <a:off x="5641181" y="1515666"/>
            <a:ext cx="2606279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873" name="文本框 42"/>
          <p:cNvSpPr>
            <a:spLocks noChangeArrowheads="1"/>
          </p:cNvSpPr>
          <p:nvPr/>
        </p:nvSpPr>
        <p:spPr bwMode="auto">
          <a:xfrm>
            <a:off x="5641181" y="3053954"/>
            <a:ext cx="2606279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3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874" name="矩形: 圆角 13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6875" name="文本框 14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687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2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4" grpId="0" animBg="1"/>
      <p:bldP spid="368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ounded Rectangle 72"/>
          <p:cNvSpPr>
            <a:spLocks noChangeArrowheads="1"/>
          </p:cNvSpPr>
          <p:nvPr/>
        </p:nvSpPr>
        <p:spPr bwMode="auto">
          <a:xfrm>
            <a:off x="3383757" y="1415654"/>
            <a:ext cx="1041797" cy="283369"/>
          </a:xfrm>
          <a:prstGeom prst="roundRect">
            <a:avLst>
              <a:gd name="adj" fmla="val 21106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微软雅黑" panose="020B0503020204020204" pitchFamily="34" charset="-122"/>
              </a:rPr>
              <a:t>标题</a:t>
            </a:r>
            <a:endParaRPr lang="en-US" altLang="zh-CN" sz="180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37891" name="文本框 12"/>
          <p:cNvSpPr>
            <a:spLocks noChangeArrowheads="1"/>
          </p:cNvSpPr>
          <p:nvPr/>
        </p:nvSpPr>
        <p:spPr bwMode="auto">
          <a:xfrm>
            <a:off x="3383756" y="1703785"/>
            <a:ext cx="24622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892" name="矩形: 圆角 15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7893" name="文本框 16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7894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Rounded Rectangle 72"/>
          <p:cNvSpPr>
            <a:spLocks noChangeArrowheads="1"/>
          </p:cNvSpPr>
          <p:nvPr/>
        </p:nvSpPr>
        <p:spPr bwMode="auto">
          <a:xfrm>
            <a:off x="6117432" y="1415654"/>
            <a:ext cx="1041797" cy="283369"/>
          </a:xfrm>
          <a:prstGeom prst="roundRect">
            <a:avLst>
              <a:gd name="adj" fmla="val 21106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微软雅黑" panose="020B0503020204020204" pitchFamily="34" charset="-122"/>
              </a:rPr>
              <a:t>标题</a:t>
            </a:r>
            <a:endParaRPr lang="en-US" altLang="zh-CN" sz="180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37896" name="文本框 12"/>
          <p:cNvSpPr>
            <a:spLocks noChangeArrowheads="1"/>
          </p:cNvSpPr>
          <p:nvPr/>
        </p:nvSpPr>
        <p:spPr bwMode="auto">
          <a:xfrm>
            <a:off x="6117431" y="1703785"/>
            <a:ext cx="24622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897" name="Rounded Rectangle 72"/>
          <p:cNvSpPr>
            <a:spLocks noChangeArrowheads="1"/>
          </p:cNvSpPr>
          <p:nvPr/>
        </p:nvSpPr>
        <p:spPr bwMode="auto">
          <a:xfrm>
            <a:off x="3383757" y="2999185"/>
            <a:ext cx="1041797" cy="283369"/>
          </a:xfrm>
          <a:prstGeom prst="roundRect">
            <a:avLst>
              <a:gd name="adj" fmla="val 21106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微软雅黑" panose="020B0503020204020204" pitchFamily="34" charset="-122"/>
              </a:rPr>
              <a:t>标题</a:t>
            </a:r>
            <a:endParaRPr lang="en-US" altLang="zh-CN" sz="180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37898" name="文本框 12"/>
          <p:cNvSpPr>
            <a:spLocks noChangeArrowheads="1"/>
          </p:cNvSpPr>
          <p:nvPr/>
        </p:nvSpPr>
        <p:spPr bwMode="auto">
          <a:xfrm>
            <a:off x="3383756" y="3287317"/>
            <a:ext cx="24622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899" name="Rounded Rectangle 72"/>
          <p:cNvSpPr>
            <a:spLocks noChangeArrowheads="1"/>
          </p:cNvSpPr>
          <p:nvPr/>
        </p:nvSpPr>
        <p:spPr bwMode="auto">
          <a:xfrm>
            <a:off x="6117432" y="2999185"/>
            <a:ext cx="1041797" cy="283369"/>
          </a:xfrm>
          <a:prstGeom prst="roundRect">
            <a:avLst>
              <a:gd name="adj" fmla="val 21106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微软雅黑" panose="020B0503020204020204" pitchFamily="34" charset="-122"/>
              </a:rPr>
              <a:t>标题</a:t>
            </a:r>
            <a:endParaRPr lang="en-US" altLang="zh-CN" sz="180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37900" name="文本框 12"/>
          <p:cNvSpPr>
            <a:spLocks noChangeArrowheads="1"/>
          </p:cNvSpPr>
          <p:nvPr/>
        </p:nvSpPr>
        <p:spPr bwMode="auto">
          <a:xfrm>
            <a:off x="6117431" y="3287317"/>
            <a:ext cx="24622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7901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8879" y="1556148"/>
            <a:ext cx="2616994" cy="22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87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nimBg="1"/>
      <p:bldP spid="3789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菱形 3"/>
          <p:cNvSpPr>
            <a:spLocks noChangeArrowheads="1"/>
          </p:cNvSpPr>
          <p:nvPr/>
        </p:nvSpPr>
        <p:spPr bwMode="auto">
          <a:xfrm>
            <a:off x="1545431" y="1402556"/>
            <a:ext cx="1025129" cy="1023938"/>
          </a:xfrm>
          <a:prstGeom prst="diamond">
            <a:avLst/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15" name="菱形 4"/>
          <p:cNvSpPr>
            <a:spLocks noChangeArrowheads="1"/>
          </p:cNvSpPr>
          <p:nvPr/>
        </p:nvSpPr>
        <p:spPr bwMode="auto">
          <a:xfrm>
            <a:off x="2676525" y="1402556"/>
            <a:ext cx="1023938" cy="1023938"/>
          </a:xfrm>
          <a:prstGeom prst="diamond">
            <a:avLst/>
          </a:prstGeom>
          <a:solidFill>
            <a:srgbClr val="F7962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16" name="菱形 5"/>
          <p:cNvSpPr>
            <a:spLocks noChangeArrowheads="1"/>
          </p:cNvSpPr>
          <p:nvPr/>
        </p:nvSpPr>
        <p:spPr bwMode="auto">
          <a:xfrm>
            <a:off x="3806429" y="1148954"/>
            <a:ext cx="1531144" cy="1531144"/>
          </a:xfrm>
          <a:prstGeom prst="diamond">
            <a:avLst/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17" name="菱形 6"/>
          <p:cNvSpPr>
            <a:spLocks noChangeArrowheads="1"/>
          </p:cNvSpPr>
          <p:nvPr/>
        </p:nvSpPr>
        <p:spPr bwMode="auto">
          <a:xfrm>
            <a:off x="5443537" y="1402556"/>
            <a:ext cx="1023938" cy="1023938"/>
          </a:xfrm>
          <a:prstGeom prst="diamond">
            <a:avLst/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18" name="菱形 7"/>
          <p:cNvSpPr>
            <a:spLocks noChangeArrowheads="1"/>
          </p:cNvSpPr>
          <p:nvPr/>
        </p:nvSpPr>
        <p:spPr bwMode="auto">
          <a:xfrm>
            <a:off x="6573441" y="1402556"/>
            <a:ext cx="1025128" cy="1023938"/>
          </a:xfrm>
          <a:prstGeom prst="diamond">
            <a:avLst/>
          </a:prstGeom>
          <a:solidFill>
            <a:srgbClr val="F7962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19" name="菱形 8"/>
          <p:cNvSpPr>
            <a:spLocks noChangeArrowheads="1"/>
          </p:cNvSpPr>
          <p:nvPr/>
        </p:nvSpPr>
        <p:spPr bwMode="auto">
          <a:xfrm>
            <a:off x="2427685" y="2037160"/>
            <a:ext cx="390525" cy="389334"/>
          </a:xfrm>
          <a:prstGeom prst="diamond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20" name="菱形 9"/>
          <p:cNvSpPr>
            <a:spLocks noChangeArrowheads="1"/>
          </p:cNvSpPr>
          <p:nvPr/>
        </p:nvSpPr>
        <p:spPr bwMode="auto">
          <a:xfrm>
            <a:off x="3546872" y="1402556"/>
            <a:ext cx="390525" cy="390525"/>
          </a:xfrm>
          <a:prstGeom prst="diamond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21" name="菱形 10"/>
          <p:cNvSpPr>
            <a:spLocks noChangeArrowheads="1"/>
          </p:cNvSpPr>
          <p:nvPr/>
        </p:nvSpPr>
        <p:spPr bwMode="auto">
          <a:xfrm>
            <a:off x="5198269" y="2034779"/>
            <a:ext cx="390525" cy="389334"/>
          </a:xfrm>
          <a:prstGeom prst="diamond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22" name="菱形 11"/>
          <p:cNvSpPr>
            <a:spLocks noChangeArrowheads="1"/>
          </p:cNvSpPr>
          <p:nvPr/>
        </p:nvSpPr>
        <p:spPr bwMode="auto">
          <a:xfrm>
            <a:off x="6325791" y="1414463"/>
            <a:ext cx="390525" cy="390525"/>
          </a:xfrm>
          <a:prstGeom prst="diamond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923" name="文本框 85"/>
          <p:cNvSpPr>
            <a:spLocks noChangeArrowheads="1"/>
          </p:cNvSpPr>
          <p:nvPr/>
        </p:nvSpPr>
        <p:spPr bwMode="auto">
          <a:xfrm>
            <a:off x="3965973" y="2775348"/>
            <a:ext cx="12120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000000"/>
                </a:solidFill>
                <a:sym typeface="宋体" panose="02010600030101010101" pitchFamily="2" charset="-122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24" name="文本框 86"/>
          <p:cNvSpPr>
            <a:spLocks noChangeArrowheads="1"/>
          </p:cNvSpPr>
          <p:nvPr/>
        </p:nvSpPr>
        <p:spPr bwMode="auto">
          <a:xfrm>
            <a:off x="2647951" y="2551510"/>
            <a:ext cx="107989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sym typeface="宋体" panose="02010600030101010101" pitchFamily="2" charset="-122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25" name="文本框 87"/>
          <p:cNvSpPr>
            <a:spLocks noChangeArrowheads="1"/>
          </p:cNvSpPr>
          <p:nvPr/>
        </p:nvSpPr>
        <p:spPr bwMode="auto">
          <a:xfrm>
            <a:off x="1513285" y="2551510"/>
            <a:ext cx="10810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sym typeface="宋体" panose="02010600030101010101" pitchFamily="2" charset="-122"/>
              </a:rPr>
              <a:t>点击添加标题</a:t>
            </a:r>
          </a:p>
        </p:txBody>
      </p:sp>
      <p:sp>
        <p:nvSpPr>
          <p:cNvPr id="38926" name="文本框 88"/>
          <p:cNvSpPr>
            <a:spLocks noChangeArrowheads="1"/>
          </p:cNvSpPr>
          <p:nvPr/>
        </p:nvSpPr>
        <p:spPr bwMode="auto">
          <a:xfrm>
            <a:off x="6549628" y="2551510"/>
            <a:ext cx="10810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sym typeface="宋体" panose="02010600030101010101" pitchFamily="2" charset="-122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27" name="文本框 89"/>
          <p:cNvSpPr>
            <a:spLocks noChangeArrowheads="1"/>
          </p:cNvSpPr>
          <p:nvPr/>
        </p:nvSpPr>
        <p:spPr bwMode="auto">
          <a:xfrm>
            <a:off x="5416153" y="2551510"/>
            <a:ext cx="107989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sym typeface="宋体" panose="02010600030101010101" pitchFamily="2" charset="-122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28" name="KSO_Shape"/>
          <p:cNvSpPr>
            <a:spLocks noChangeArrowheads="1"/>
          </p:cNvSpPr>
          <p:nvPr/>
        </p:nvSpPr>
        <p:spPr bwMode="auto">
          <a:xfrm>
            <a:off x="1868091" y="1690688"/>
            <a:ext cx="442913" cy="401241"/>
          </a:xfrm>
          <a:custGeom>
            <a:avLst/>
            <a:gdLst>
              <a:gd name="T0" fmla="*/ 2683 w 2395538"/>
              <a:gd name="T1" fmla="*/ 8016 h 2170112"/>
              <a:gd name="T2" fmla="*/ 5325 w 2395538"/>
              <a:gd name="T3" fmla="*/ 2691 h 2170112"/>
              <a:gd name="T4" fmla="*/ 6964 w 2395538"/>
              <a:gd name="T5" fmla="*/ 4224 h 2170112"/>
              <a:gd name="T6" fmla="*/ 6908 w 2395538"/>
              <a:gd name="T7" fmla="*/ 4387 h 2170112"/>
              <a:gd name="T8" fmla="*/ 6737 w 2395538"/>
              <a:gd name="T9" fmla="*/ 4467 h 2170112"/>
              <a:gd name="T10" fmla="*/ 6555 w 2395538"/>
              <a:gd name="T11" fmla="*/ 4419 h 2170112"/>
              <a:gd name="T12" fmla="*/ 324 w 2395538"/>
              <a:gd name="T13" fmla="*/ 4459 h 2170112"/>
              <a:gd name="T14" fmla="*/ 134 w 2395538"/>
              <a:gd name="T15" fmla="*/ 4443 h 2170112"/>
              <a:gd name="T16" fmla="*/ 9 w 2395538"/>
              <a:gd name="T17" fmla="*/ 4309 h 2170112"/>
              <a:gd name="T18" fmla="*/ 29 w 2395538"/>
              <a:gd name="T19" fmla="*/ 4141 h 2170112"/>
              <a:gd name="T20" fmla="*/ 7269 w 2395538"/>
              <a:gd name="T21" fmla="*/ 810 h 2170112"/>
              <a:gd name="T22" fmla="*/ 7809 w 2395538"/>
              <a:gd name="T23" fmla="*/ 901 h 2170112"/>
              <a:gd name="T24" fmla="*/ 8275 w 2395538"/>
              <a:gd name="T25" fmla="*/ 1051 h 2170112"/>
              <a:gd name="T26" fmla="*/ 8822 w 2395538"/>
              <a:gd name="T27" fmla="*/ 1311 h 2170112"/>
              <a:gd name="T28" fmla="*/ 8629 w 2395538"/>
              <a:gd name="T29" fmla="*/ 1378 h 2170112"/>
              <a:gd name="T30" fmla="*/ 8312 w 2395538"/>
              <a:gd name="T31" fmla="*/ 1534 h 2170112"/>
              <a:gd name="T32" fmla="*/ 7900 w 2395538"/>
              <a:gd name="T33" fmla="*/ 1878 h 2170112"/>
              <a:gd name="T34" fmla="*/ 7552 w 2395538"/>
              <a:gd name="T35" fmla="*/ 2296 h 2170112"/>
              <a:gd name="T36" fmla="*/ 7241 w 2395538"/>
              <a:gd name="T37" fmla="*/ 2759 h 2170112"/>
              <a:gd name="T38" fmla="*/ 7028 w 2395538"/>
              <a:gd name="T39" fmla="*/ 2967 h 2170112"/>
              <a:gd name="T40" fmla="*/ 6766 w 2395538"/>
              <a:gd name="T41" fmla="*/ 3117 h 2170112"/>
              <a:gd name="T42" fmla="*/ 6474 w 2395538"/>
              <a:gd name="T43" fmla="*/ 3207 h 2170112"/>
              <a:gd name="T44" fmla="*/ 5793 w 2395538"/>
              <a:gd name="T45" fmla="*/ 2612 h 2170112"/>
              <a:gd name="T46" fmla="*/ 6122 w 2395538"/>
              <a:gd name="T47" fmla="*/ 2180 h 2170112"/>
              <a:gd name="T48" fmla="*/ 6413 w 2395538"/>
              <a:gd name="T49" fmla="*/ 1895 h 2170112"/>
              <a:gd name="T50" fmla="*/ 6743 w 2395538"/>
              <a:gd name="T51" fmla="*/ 1657 h 2170112"/>
              <a:gd name="T52" fmla="*/ 7112 w 2395538"/>
              <a:gd name="T53" fmla="*/ 1475 h 2170112"/>
              <a:gd name="T54" fmla="*/ 7511 w 2395538"/>
              <a:gd name="T55" fmla="*/ 1366 h 2170112"/>
              <a:gd name="T56" fmla="*/ 7930 w 2395538"/>
              <a:gd name="T57" fmla="*/ 1336 h 2170112"/>
              <a:gd name="T58" fmla="*/ 7506 w 2395538"/>
              <a:gd name="T59" fmla="*/ 1317 h 2170112"/>
              <a:gd name="T60" fmla="*/ 7081 w 2395538"/>
              <a:gd name="T61" fmla="*/ 1380 h 2170112"/>
              <a:gd name="T62" fmla="*/ 6674 w 2395538"/>
              <a:gd name="T63" fmla="*/ 1524 h 2170112"/>
              <a:gd name="T64" fmla="*/ 6293 w 2395538"/>
              <a:gd name="T65" fmla="*/ 1735 h 2170112"/>
              <a:gd name="T66" fmla="*/ 5947 w 2395538"/>
              <a:gd name="T67" fmla="*/ 2003 h 2170112"/>
              <a:gd name="T68" fmla="*/ 5636 w 2395538"/>
              <a:gd name="T69" fmla="*/ 2311 h 2170112"/>
              <a:gd name="T70" fmla="*/ 5205 w 2395538"/>
              <a:gd name="T71" fmla="*/ 2176 h 2170112"/>
              <a:gd name="T72" fmla="*/ 5283 w 2395538"/>
              <a:gd name="T73" fmla="*/ 1934 h 2170112"/>
              <a:gd name="T74" fmla="*/ 5454 w 2395538"/>
              <a:gd name="T75" fmla="*/ 1643 h 2170112"/>
              <a:gd name="T76" fmla="*/ 5693 w 2395538"/>
              <a:gd name="T77" fmla="*/ 1357 h 2170112"/>
              <a:gd name="T78" fmla="*/ 5953 w 2395538"/>
              <a:gd name="T79" fmla="*/ 1138 h 2170112"/>
              <a:gd name="T80" fmla="*/ 6228 w 2395538"/>
              <a:gd name="T81" fmla="*/ 980 h 2170112"/>
              <a:gd name="T82" fmla="*/ 6512 w 2395538"/>
              <a:gd name="T83" fmla="*/ 876 h 2170112"/>
              <a:gd name="T84" fmla="*/ 7054 w 2395538"/>
              <a:gd name="T85" fmla="*/ 803 h 2170112"/>
              <a:gd name="T86" fmla="*/ 4425 w 2395538"/>
              <a:gd name="T87" fmla="*/ 75 h 2170112"/>
              <a:gd name="T88" fmla="*/ 4935 w 2395538"/>
              <a:gd name="T89" fmla="*/ 290 h 2170112"/>
              <a:gd name="T90" fmla="*/ 5196 w 2395538"/>
              <a:gd name="T91" fmla="*/ 470 h 2170112"/>
              <a:gd name="T92" fmla="*/ 5423 w 2395538"/>
              <a:gd name="T93" fmla="*/ 706 h 2170112"/>
              <a:gd name="T94" fmla="*/ 5586 w 2395538"/>
              <a:gd name="T95" fmla="*/ 1009 h 2170112"/>
              <a:gd name="T96" fmla="*/ 5445 w 2395538"/>
              <a:gd name="T97" fmla="*/ 1383 h 2170112"/>
              <a:gd name="T98" fmla="*/ 5245 w 2395538"/>
              <a:gd name="T99" fmla="*/ 1424 h 2170112"/>
              <a:gd name="T100" fmla="*/ 5115 w 2395538"/>
              <a:gd name="T101" fmla="*/ 1011 h 2170112"/>
              <a:gd name="T102" fmla="*/ 4978 w 2395538"/>
              <a:gd name="T103" fmla="*/ 768 h 2170112"/>
              <a:gd name="T104" fmla="*/ 4800 w 2395538"/>
              <a:gd name="T105" fmla="*/ 558 h 2170112"/>
              <a:gd name="T106" fmla="*/ 4587 w 2395538"/>
              <a:gd name="T107" fmla="*/ 387 h 2170112"/>
              <a:gd name="T108" fmla="*/ 4730 w 2395538"/>
              <a:gd name="T109" fmla="*/ 532 h 2170112"/>
              <a:gd name="T110" fmla="*/ 4888 w 2395538"/>
              <a:gd name="T111" fmla="*/ 746 h 2170112"/>
              <a:gd name="T112" fmla="*/ 5012 w 2395538"/>
              <a:gd name="T113" fmla="*/ 1016 h 2170112"/>
              <a:gd name="T114" fmla="*/ 5101 w 2395538"/>
              <a:gd name="T115" fmla="*/ 1529 h 2170112"/>
              <a:gd name="T116" fmla="*/ 5059 w 2395538"/>
              <a:gd name="T117" fmla="*/ 2048 h 2170112"/>
              <a:gd name="T118" fmla="*/ 4310 w 2395538"/>
              <a:gd name="T119" fmla="*/ 1341 h 2170112"/>
              <a:gd name="T120" fmla="*/ 4353 w 2395538"/>
              <a:gd name="T121" fmla="*/ 839 h 2170112"/>
              <a:gd name="T122" fmla="*/ 4329 w 2395538"/>
              <a:gd name="T123" fmla="*/ 490 h 2170112"/>
              <a:gd name="T124" fmla="*/ 4226 w 2395538"/>
              <a:gd name="T125" fmla="*/ 169 h 217011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95538"/>
              <a:gd name="T190" fmla="*/ 0 h 2170112"/>
              <a:gd name="T191" fmla="*/ 2395538 w 2395538"/>
              <a:gd name="T192" fmla="*/ 2170112 h 217011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8929" name="KSO_Shape"/>
          <p:cNvSpPr>
            <a:spLocks noChangeArrowheads="1"/>
          </p:cNvSpPr>
          <p:nvPr/>
        </p:nvSpPr>
        <p:spPr bwMode="auto">
          <a:xfrm>
            <a:off x="3044429" y="1718073"/>
            <a:ext cx="288131" cy="392906"/>
          </a:xfrm>
          <a:custGeom>
            <a:avLst/>
            <a:gdLst>
              <a:gd name="T0" fmla="*/ 11272 w 1122363"/>
              <a:gd name="T1" fmla="*/ 18044 h 1531938"/>
              <a:gd name="T2" fmla="*/ 11237 w 1122363"/>
              <a:gd name="T3" fmla="*/ 18795 h 1531938"/>
              <a:gd name="T4" fmla="*/ 10474 w 1122363"/>
              <a:gd name="T5" fmla="*/ 19253 h 1531938"/>
              <a:gd name="T6" fmla="*/ 8480 w 1122363"/>
              <a:gd name="T7" fmla="*/ 14629 h 1531938"/>
              <a:gd name="T8" fmla="*/ 8168 w 1122363"/>
              <a:gd name="T9" fmla="*/ 13952 h 1531938"/>
              <a:gd name="T10" fmla="*/ 8468 w 1122363"/>
              <a:gd name="T11" fmla="*/ 13481 h 1531938"/>
              <a:gd name="T12" fmla="*/ 8769 w 1122363"/>
              <a:gd name="T13" fmla="*/ 11776 h 1531938"/>
              <a:gd name="T14" fmla="*/ 7317 w 1122363"/>
              <a:gd name="T15" fmla="*/ 12312 h 1531938"/>
              <a:gd name="T16" fmla="*/ 6484 w 1122363"/>
              <a:gd name="T17" fmla="*/ 13118 h 1531938"/>
              <a:gd name="T18" fmla="*/ 6143 w 1122363"/>
              <a:gd name="T19" fmla="*/ 14618 h 1531938"/>
              <a:gd name="T20" fmla="*/ 6639 w 1122363"/>
              <a:gd name="T21" fmla="*/ 15803 h 1531938"/>
              <a:gd name="T22" fmla="*/ 7731 w 1122363"/>
              <a:gd name="T23" fmla="*/ 16593 h 1531938"/>
              <a:gd name="T24" fmla="*/ 8808 w 1122363"/>
              <a:gd name="T25" fmla="*/ 19244 h 1531938"/>
              <a:gd name="T26" fmla="*/ 7170 w 1122363"/>
              <a:gd name="T27" fmla="*/ 18603 h 1531938"/>
              <a:gd name="T28" fmla="*/ 7727 w 1122363"/>
              <a:gd name="T29" fmla="*/ 20555 h 1531938"/>
              <a:gd name="T30" fmla="*/ 10536 w 1122363"/>
              <a:gd name="T31" fmla="*/ 20871 h 1531938"/>
              <a:gd name="T32" fmla="*/ 11984 w 1122363"/>
              <a:gd name="T33" fmla="*/ 20424 h 1531938"/>
              <a:gd name="T34" fmla="*/ 12914 w 1122363"/>
              <a:gd name="T35" fmla="*/ 19653 h 1531938"/>
              <a:gd name="T36" fmla="*/ 13390 w 1122363"/>
              <a:gd name="T37" fmla="*/ 18499 h 1531938"/>
              <a:gd name="T38" fmla="*/ 13142 w 1122363"/>
              <a:gd name="T39" fmla="*/ 17026 h 1531938"/>
              <a:gd name="T40" fmla="*/ 11841 w 1122363"/>
              <a:gd name="T41" fmla="*/ 15853 h 1531938"/>
              <a:gd name="T42" fmla="*/ 10671 w 1122363"/>
              <a:gd name="T43" fmla="*/ 13469 h 1531938"/>
              <a:gd name="T44" fmla="*/ 12918 w 1122363"/>
              <a:gd name="T45" fmla="*/ 14607 h 1531938"/>
              <a:gd name="T46" fmla="*/ 11159 w 1122363"/>
              <a:gd name="T47" fmla="*/ 11884 h 1531938"/>
              <a:gd name="T48" fmla="*/ 10551 w 1122363"/>
              <a:gd name="T49" fmla="*/ 6356 h 1531938"/>
              <a:gd name="T50" fmla="*/ 13127 w 1122363"/>
              <a:gd name="T51" fmla="*/ 7050 h 1531938"/>
              <a:gd name="T52" fmla="*/ 15191 w 1122363"/>
              <a:gd name="T53" fmla="*/ 8651 h 1531938"/>
              <a:gd name="T54" fmla="*/ 16853 w 1122363"/>
              <a:gd name="T55" fmla="*/ 11216 h 1531938"/>
              <a:gd name="T56" fmla="*/ 18216 w 1122363"/>
              <a:gd name="T57" fmla="*/ 14796 h 1531938"/>
              <a:gd name="T58" fmla="*/ 19173 w 1122363"/>
              <a:gd name="T59" fmla="*/ 19062 h 1531938"/>
              <a:gd name="T60" fmla="*/ 18604 w 1122363"/>
              <a:gd name="T61" fmla="*/ 21851 h 1531938"/>
              <a:gd name="T62" fmla="*/ 16868 w 1122363"/>
              <a:gd name="T63" fmla="*/ 23934 h 1531938"/>
              <a:gd name="T64" fmla="*/ 14289 w 1122363"/>
              <a:gd name="T65" fmla="*/ 25307 h 1531938"/>
              <a:gd name="T66" fmla="*/ 11171 w 1122363"/>
              <a:gd name="T67" fmla="*/ 25975 h 1531938"/>
              <a:gd name="T68" fmla="*/ 7844 w 1122363"/>
              <a:gd name="T69" fmla="*/ 25936 h 1531938"/>
              <a:gd name="T70" fmla="*/ 4695 w 1122363"/>
              <a:gd name="T71" fmla="*/ 25134 h 1531938"/>
              <a:gd name="T72" fmla="*/ 2099 w 1122363"/>
              <a:gd name="T73" fmla="*/ 23599 h 1531938"/>
              <a:gd name="T74" fmla="*/ 430 w 1122363"/>
              <a:gd name="T75" fmla="*/ 21377 h 1531938"/>
              <a:gd name="T76" fmla="*/ 50 w 1122363"/>
              <a:gd name="T77" fmla="*/ 18499 h 1531938"/>
              <a:gd name="T78" fmla="*/ 1739 w 1122363"/>
              <a:gd name="T79" fmla="*/ 13103 h 1531938"/>
              <a:gd name="T80" fmla="*/ 3169 w 1122363"/>
              <a:gd name="T81" fmla="*/ 10163 h 1531938"/>
              <a:gd name="T82" fmla="*/ 4973 w 1122363"/>
              <a:gd name="T83" fmla="*/ 7961 h 1531938"/>
              <a:gd name="T84" fmla="*/ 7336 w 1122363"/>
              <a:gd name="T85" fmla="*/ 6641 h 1531938"/>
              <a:gd name="T86" fmla="*/ 8187 w 1122363"/>
              <a:gd name="T87" fmla="*/ 27 h 1531938"/>
              <a:gd name="T88" fmla="*/ 9430 w 1122363"/>
              <a:gd name="T89" fmla="*/ 510 h 1531938"/>
              <a:gd name="T90" fmla="*/ 10684 w 1122363"/>
              <a:gd name="T91" fmla="*/ 440 h 1531938"/>
              <a:gd name="T92" fmla="*/ 12120 w 1122363"/>
              <a:gd name="T93" fmla="*/ 4 h 1531938"/>
              <a:gd name="T94" fmla="*/ 12964 w 1122363"/>
              <a:gd name="T95" fmla="*/ 468 h 1531938"/>
              <a:gd name="T96" fmla="*/ 13614 w 1122363"/>
              <a:gd name="T97" fmla="*/ 2152 h 1531938"/>
              <a:gd name="T98" fmla="*/ 14396 w 1122363"/>
              <a:gd name="T99" fmla="*/ 2257 h 1531938"/>
              <a:gd name="T100" fmla="*/ 15000 w 1122363"/>
              <a:gd name="T101" fmla="*/ 2183 h 1531938"/>
              <a:gd name="T102" fmla="*/ 14597 w 1122363"/>
              <a:gd name="T103" fmla="*/ 3578 h 1531938"/>
              <a:gd name="T104" fmla="*/ 13436 w 1122363"/>
              <a:gd name="T105" fmla="*/ 4761 h 1531938"/>
              <a:gd name="T106" fmla="*/ 11481 w 1122363"/>
              <a:gd name="T107" fmla="*/ 5773 h 1531938"/>
              <a:gd name="T108" fmla="*/ 9027 w 1122363"/>
              <a:gd name="T109" fmla="*/ 5534 h 1531938"/>
              <a:gd name="T110" fmla="*/ 7615 w 1122363"/>
              <a:gd name="T111" fmla="*/ 5735 h 1531938"/>
              <a:gd name="T112" fmla="*/ 4301 w 1122363"/>
              <a:gd name="T113" fmla="*/ 3002 h 1531938"/>
              <a:gd name="T114" fmla="*/ 5632 w 1122363"/>
              <a:gd name="T115" fmla="*/ 2330 h 1531938"/>
              <a:gd name="T116" fmla="*/ 6662 w 1122363"/>
              <a:gd name="T117" fmla="*/ 2176 h 1531938"/>
              <a:gd name="T118" fmla="*/ 7127 w 1122363"/>
              <a:gd name="T119" fmla="*/ 746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122363"/>
              <a:gd name="T181" fmla="*/ 0 h 1531938"/>
              <a:gd name="T182" fmla="*/ 1122363 w 1122363"/>
              <a:gd name="T183" fmla="*/ 1531938 h 153193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8930" name="KSO_Shape"/>
          <p:cNvSpPr>
            <a:spLocks noChangeArrowheads="1"/>
          </p:cNvSpPr>
          <p:nvPr/>
        </p:nvSpPr>
        <p:spPr bwMode="auto">
          <a:xfrm>
            <a:off x="4342210" y="1684735"/>
            <a:ext cx="459581" cy="459581"/>
          </a:xfrm>
          <a:custGeom>
            <a:avLst/>
            <a:gdLst>
              <a:gd name="T0" fmla="*/ 4462 w 2298700"/>
              <a:gd name="T1" fmla="*/ 6544 h 2298700"/>
              <a:gd name="T2" fmla="*/ 4543 w 2298700"/>
              <a:gd name="T3" fmla="*/ 9213 h 2298700"/>
              <a:gd name="T4" fmla="*/ 4397 w 2298700"/>
              <a:gd name="T5" fmla="*/ 9432 h 2298700"/>
              <a:gd name="T6" fmla="*/ 2386 w 2298700"/>
              <a:gd name="T7" fmla="*/ 9446 h 2298700"/>
              <a:gd name="T8" fmla="*/ 2218 w 2298700"/>
              <a:gd name="T9" fmla="*/ 9241 h 2298700"/>
              <a:gd name="T10" fmla="*/ 2277 w 2298700"/>
              <a:gd name="T11" fmla="*/ 6565 h 2298700"/>
              <a:gd name="T12" fmla="*/ 5903 w 2298700"/>
              <a:gd name="T13" fmla="*/ 4561 h 2298700"/>
              <a:gd name="T14" fmla="*/ 7887 w 2298700"/>
              <a:gd name="T15" fmla="*/ 4665 h 2298700"/>
              <a:gd name="T16" fmla="*/ 7946 w 2298700"/>
              <a:gd name="T17" fmla="*/ 9241 h 2298700"/>
              <a:gd name="T18" fmla="*/ 7780 w 2298700"/>
              <a:gd name="T19" fmla="*/ 9446 h 2298700"/>
              <a:gd name="T20" fmla="*/ 5768 w 2298700"/>
              <a:gd name="T21" fmla="*/ 9432 h 2298700"/>
              <a:gd name="T22" fmla="*/ 5622 w 2298700"/>
              <a:gd name="T23" fmla="*/ 9213 h 2298700"/>
              <a:gd name="T24" fmla="*/ 5703 w 2298700"/>
              <a:gd name="T25" fmla="*/ 4643 h 2298700"/>
              <a:gd name="T26" fmla="*/ 11069 w 2298700"/>
              <a:gd name="T27" fmla="*/ 2277 h 2298700"/>
              <a:gd name="T28" fmla="*/ 11303 w 2298700"/>
              <a:gd name="T29" fmla="*/ 2402 h 2298700"/>
              <a:gd name="T30" fmla="*/ 11340 w 2298700"/>
              <a:gd name="T31" fmla="*/ 9268 h 2298700"/>
              <a:gd name="T32" fmla="*/ 11153 w 2298700"/>
              <a:gd name="T33" fmla="*/ 9454 h 2298700"/>
              <a:gd name="T34" fmla="*/ 9143 w 2298700"/>
              <a:gd name="T35" fmla="*/ 9419 h 2298700"/>
              <a:gd name="T36" fmla="*/ 9019 w 2298700"/>
              <a:gd name="T37" fmla="*/ 9183 h 2298700"/>
              <a:gd name="T38" fmla="*/ 9122 w 2298700"/>
              <a:gd name="T39" fmla="*/ 2341 h 2298700"/>
              <a:gd name="T40" fmla="*/ 7397 w 2298700"/>
              <a:gd name="T41" fmla="*/ 192 h 2298700"/>
              <a:gd name="T42" fmla="*/ 7544 w 2298700"/>
              <a:gd name="T43" fmla="*/ 244 h 2298700"/>
              <a:gd name="T44" fmla="*/ 7635 w 2298700"/>
              <a:gd name="T45" fmla="*/ 367 h 2298700"/>
              <a:gd name="T46" fmla="*/ 7777 w 2298700"/>
              <a:gd name="T47" fmla="*/ 2571 h 2298700"/>
              <a:gd name="T48" fmla="*/ 7594 w 2298700"/>
              <a:gd name="T49" fmla="*/ 2743 h 2298700"/>
              <a:gd name="T50" fmla="*/ 7369 w 2298700"/>
              <a:gd name="T51" fmla="*/ 2705 h 2298700"/>
              <a:gd name="T52" fmla="*/ 7260 w 2298700"/>
              <a:gd name="T53" fmla="*/ 2544 h 2298700"/>
              <a:gd name="T54" fmla="*/ 6812 w 2298700"/>
              <a:gd name="T55" fmla="*/ 1804 h 2298700"/>
              <a:gd name="T56" fmla="*/ 6133 w 2298700"/>
              <a:gd name="T57" fmla="*/ 2563 h 2298700"/>
              <a:gd name="T58" fmla="*/ 5101 w 2298700"/>
              <a:gd name="T59" fmla="*/ 3382 h 2298700"/>
              <a:gd name="T60" fmla="*/ 4213 w 2298700"/>
              <a:gd name="T61" fmla="*/ 3855 h 2298700"/>
              <a:gd name="T62" fmla="*/ 3447 w 2298700"/>
              <a:gd name="T63" fmla="*/ 4131 h 2298700"/>
              <a:gd name="T64" fmla="*/ 2644 w 2298700"/>
              <a:gd name="T65" fmla="*/ 4307 h 2298700"/>
              <a:gd name="T66" fmla="*/ 2041 w 2298700"/>
              <a:gd name="T67" fmla="*/ 4355 h 2298700"/>
              <a:gd name="T68" fmla="*/ 1889 w 2298700"/>
              <a:gd name="T69" fmla="*/ 4236 h 2298700"/>
              <a:gd name="T70" fmla="*/ 1864 w 2298700"/>
              <a:gd name="T71" fmla="*/ 4015 h 2298700"/>
              <a:gd name="T72" fmla="*/ 2046 w 2298700"/>
              <a:gd name="T73" fmla="*/ 3838 h 2298700"/>
              <a:gd name="T74" fmla="*/ 2705 w 2298700"/>
              <a:gd name="T75" fmla="*/ 3750 h 2298700"/>
              <a:gd name="T76" fmla="*/ 3433 w 2298700"/>
              <a:gd name="T77" fmla="*/ 3570 h 2298700"/>
              <a:gd name="T78" fmla="*/ 4123 w 2298700"/>
              <a:gd name="T79" fmla="*/ 3304 h 2298700"/>
              <a:gd name="T80" fmla="*/ 4998 w 2298700"/>
              <a:gd name="T81" fmla="*/ 2802 h 2298700"/>
              <a:gd name="T82" fmla="*/ 5918 w 2298700"/>
              <a:gd name="T83" fmla="*/ 2014 h 2298700"/>
              <a:gd name="T84" fmla="*/ 6477 w 2298700"/>
              <a:gd name="T85" fmla="*/ 1349 h 2298700"/>
              <a:gd name="T86" fmla="*/ 5490 w 2298700"/>
              <a:gd name="T87" fmla="*/ 1434 h 2298700"/>
              <a:gd name="T88" fmla="*/ 5272 w 2298700"/>
              <a:gd name="T89" fmla="*/ 1308 h 2298700"/>
              <a:gd name="T90" fmla="*/ 5255 w 2298700"/>
              <a:gd name="T91" fmla="*/ 1052 h 2298700"/>
              <a:gd name="T92" fmla="*/ 7303 w 2298700"/>
              <a:gd name="T93" fmla="*/ 204 h 2298700"/>
              <a:gd name="T94" fmla="*/ 648 w 2298700"/>
              <a:gd name="T95" fmla="*/ 17 h 2298700"/>
              <a:gd name="T96" fmla="*/ 867 w 2298700"/>
              <a:gd name="T97" fmla="*/ 136 h 2298700"/>
              <a:gd name="T98" fmla="*/ 1006 w 2298700"/>
              <a:gd name="T99" fmla="*/ 341 h 2298700"/>
              <a:gd name="T100" fmla="*/ 11115 w 2298700"/>
              <a:gd name="T101" fmla="*/ 10570 h 2298700"/>
              <a:gd name="T102" fmla="*/ 11358 w 2298700"/>
              <a:gd name="T103" fmla="*/ 10645 h 2298700"/>
              <a:gd name="T104" fmla="*/ 11532 w 2298700"/>
              <a:gd name="T105" fmla="*/ 10819 h 2298700"/>
              <a:gd name="T106" fmla="*/ 11607 w 2298700"/>
              <a:gd name="T107" fmla="*/ 11063 h 2298700"/>
              <a:gd name="T108" fmla="*/ 11558 w 2298700"/>
              <a:gd name="T109" fmla="*/ 11314 h 2298700"/>
              <a:gd name="T110" fmla="*/ 11400 w 2298700"/>
              <a:gd name="T111" fmla="*/ 11504 h 2298700"/>
              <a:gd name="T112" fmla="*/ 11168 w 2298700"/>
              <a:gd name="T113" fmla="*/ 11602 h 2298700"/>
              <a:gd name="T114" fmla="*/ 364 w 2298700"/>
              <a:gd name="T115" fmla="*/ 11585 h 2298700"/>
              <a:gd name="T116" fmla="*/ 150 w 2298700"/>
              <a:gd name="T117" fmla="*/ 11456 h 2298700"/>
              <a:gd name="T118" fmla="*/ 23 w 2298700"/>
              <a:gd name="T119" fmla="*/ 11244 h 2298700"/>
              <a:gd name="T120" fmla="*/ 5 w 2298700"/>
              <a:gd name="T121" fmla="*/ 441 h 2298700"/>
              <a:gd name="T122" fmla="*/ 102 w 2298700"/>
              <a:gd name="T123" fmla="*/ 210 h 2298700"/>
              <a:gd name="T124" fmla="*/ 292 w 2298700"/>
              <a:gd name="T125" fmla="*/ 53 h 22987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298700"/>
              <a:gd name="T190" fmla="*/ 0 h 2298700"/>
              <a:gd name="T191" fmla="*/ 2298700 w 2298700"/>
              <a:gd name="T192" fmla="*/ 2298700 h 22987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8931" name="KSO_Shape"/>
          <p:cNvSpPr>
            <a:spLocks noChangeArrowheads="1"/>
          </p:cNvSpPr>
          <p:nvPr/>
        </p:nvSpPr>
        <p:spPr bwMode="auto">
          <a:xfrm>
            <a:off x="5797154" y="1754981"/>
            <a:ext cx="316706" cy="320279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5438"/>
              <a:gd name="T181" fmla="*/ 0 h 5494"/>
              <a:gd name="T182" fmla="*/ 5438 w 5438"/>
              <a:gd name="T183" fmla="*/ 5494 h 54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8932" name="KSO_Shape"/>
          <p:cNvSpPr>
            <a:spLocks noChangeArrowheads="1"/>
          </p:cNvSpPr>
          <p:nvPr/>
        </p:nvSpPr>
        <p:spPr bwMode="auto">
          <a:xfrm>
            <a:off x="6930628" y="1766888"/>
            <a:ext cx="309563" cy="296466"/>
          </a:xfrm>
          <a:custGeom>
            <a:avLst/>
            <a:gdLst>
              <a:gd name="T0" fmla="*/ 16431 w 1889279"/>
              <a:gd name="T1" fmla="*/ 16425 h 1810503"/>
              <a:gd name="T2" fmla="*/ 14688 w 1889279"/>
              <a:gd name="T3" fmla="*/ 15225 h 1810503"/>
              <a:gd name="T4" fmla="*/ 7790 w 1889279"/>
              <a:gd name="T5" fmla="*/ 18639 h 1810503"/>
              <a:gd name="T6" fmla="*/ 5160 w 1889279"/>
              <a:gd name="T7" fmla="*/ 15048 h 1810503"/>
              <a:gd name="T8" fmla="*/ 9391 w 1889279"/>
              <a:gd name="T9" fmla="*/ 18826 h 1810503"/>
              <a:gd name="T10" fmla="*/ 5746 w 1889279"/>
              <a:gd name="T11" fmla="*/ 14813 h 1810503"/>
              <a:gd name="T12" fmla="*/ 9943 w 1889279"/>
              <a:gd name="T13" fmla="*/ 14104 h 1810503"/>
              <a:gd name="T14" fmla="*/ 10995 w 1889279"/>
              <a:gd name="T15" fmla="*/ 18779 h 1810503"/>
              <a:gd name="T16" fmla="*/ 9943 w 1889279"/>
              <a:gd name="T17" fmla="*/ 14104 h 1810503"/>
              <a:gd name="T18" fmla="*/ 19700 w 1889279"/>
              <a:gd name="T19" fmla="*/ 9692 h 1810503"/>
              <a:gd name="T20" fmla="*/ 14931 w 1889279"/>
              <a:gd name="T21" fmla="*/ 14651 h 1810503"/>
              <a:gd name="T22" fmla="*/ 9943 w 1889279"/>
              <a:gd name="T23" fmla="*/ 9692 h 1810503"/>
              <a:gd name="T24" fmla="*/ 14346 w 1889279"/>
              <a:gd name="T25" fmla="*/ 14411 h 1810503"/>
              <a:gd name="T26" fmla="*/ 9943 w 1889279"/>
              <a:gd name="T27" fmla="*/ 9692 h 1810503"/>
              <a:gd name="T28" fmla="*/ 9391 w 1889279"/>
              <a:gd name="T29" fmla="*/ 9692 h 1810503"/>
              <a:gd name="T30" fmla="*/ 5506 w 1889279"/>
              <a:gd name="T31" fmla="*/ 14238 h 1810503"/>
              <a:gd name="T32" fmla="*/ 0 w 1889279"/>
              <a:gd name="T33" fmla="*/ 9692 h 1810503"/>
              <a:gd name="T34" fmla="*/ 4933 w 1889279"/>
              <a:gd name="T35" fmla="*/ 14472 h 1810503"/>
              <a:gd name="T36" fmla="*/ 0 w 1889279"/>
              <a:gd name="T37" fmla="*/ 9692 h 1810503"/>
              <a:gd name="T38" fmla="*/ 9391 w 1889279"/>
              <a:gd name="T39" fmla="*/ 5105 h 1810503"/>
              <a:gd name="T40" fmla="*/ 4680 w 1889279"/>
              <a:gd name="T41" fmla="*/ 9110 h 1810503"/>
              <a:gd name="T42" fmla="*/ 14141 w 1889279"/>
              <a:gd name="T43" fmla="*/ 4262 h 1810503"/>
              <a:gd name="T44" fmla="*/ 9943 w 1889279"/>
              <a:gd name="T45" fmla="*/ 9110 h 1810503"/>
              <a:gd name="T46" fmla="*/ 14141 w 1889279"/>
              <a:gd name="T47" fmla="*/ 4262 h 1810503"/>
              <a:gd name="T48" fmla="*/ 5013 w 1889279"/>
              <a:gd name="T49" fmla="*/ 4149 h 1810503"/>
              <a:gd name="T50" fmla="*/ 2 w 1889279"/>
              <a:gd name="T51" fmla="*/ 9110 h 1810503"/>
              <a:gd name="T52" fmla="*/ 16742 w 1889279"/>
              <a:gd name="T53" fmla="*/ 2721 h 1810503"/>
              <a:gd name="T54" fmla="*/ 15801 w 1889279"/>
              <a:gd name="T55" fmla="*/ 9110 h 1810503"/>
              <a:gd name="T56" fmla="*/ 16742 w 1889279"/>
              <a:gd name="T57" fmla="*/ 2721 h 1810503"/>
              <a:gd name="T58" fmla="*/ 5264 w 1889279"/>
              <a:gd name="T59" fmla="*/ 3583 h 1810503"/>
              <a:gd name="T60" fmla="*/ 7801 w 1889279"/>
              <a:gd name="T61" fmla="*/ 202 h 1810503"/>
              <a:gd name="T62" fmla="*/ 16293 w 1889279"/>
              <a:gd name="T63" fmla="*/ 2287 h 1810503"/>
              <a:gd name="T64" fmla="*/ 11862 w 1889279"/>
              <a:gd name="T65" fmla="*/ 193 h 1810503"/>
              <a:gd name="T66" fmla="*/ 9391 w 1889279"/>
              <a:gd name="T67" fmla="*/ 4478 h 1810503"/>
              <a:gd name="T68" fmla="*/ 9283 w 1889279"/>
              <a:gd name="T69" fmla="*/ 23 h 1810503"/>
              <a:gd name="T70" fmla="*/ 9943 w 1889279"/>
              <a:gd name="T71" fmla="*/ 0 h 1810503"/>
              <a:gd name="T72" fmla="*/ 13889 w 1889279"/>
              <a:gd name="T73" fmla="*/ 3693 h 1810503"/>
              <a:gd name="T74" fmla="*/ 9943 w 1889279"/>
              <a:gd name="T75" fmla="*/ 0 h 181050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889279"/>
              <a:gd name="T115" fmla="*/ 0 h 1810503"/>
              <a:gd name="T116" fmla="*/ 1889279 w 1889279"/>
              <a:gd name="T117" fmla="*/ 1810503 h 181050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lnTo>
                  <a:pt x="953521" y="1355186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lnTo>
                  <a:pt x="953521" y="931303"/>
                </a:ln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lnTo>
                  <a:pt x="900586" y="1702"/>
                </a:ln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lnTo>
                  <a:pt x="9535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8933" name="矩形 24"/>
          <p:cNvSpPr>
            <a:spLocks noChangeArrowheads="1"/>
          </p:cNvSpPr>
          <p:nvPr/>
        </p:nvSpPr>
        <p:spPr bwMode="auto">
          <a:xfrm>
            <a:off x="698898" y="3287798"/>
            <a:ext cx="7845028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8934" name="矩形: 圆角 24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8935" name="文本框 25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8936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937" name="直接连接符 2"/>
          <p:cNvCxnSpPr>
            <a:cxnSpLocks noChangeShapeType="1"/>
          </p:cNvCxnSpPr>
          <p:nvPr/>
        </p:nvCxnSpPr>
        <p:spPr bwMode="auto">
          <a:xfrm>
            <a:off x="698898" y="3186113"/>
            <a:ext cx="7740253" cy="0"/>
          </a:xfrm>
          <a:prstGeom prst="line">
            <a:avLst/>
          </a:prstGeom>
          <a:noFill/>
          <a:ln w="9525" algn="ctr">
            <a:solidFill>
              <a:srgbClr val="7A422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7839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4" grpId="0" animBg="1"/>
      <p:bldP spid="389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椭圆 36"/>
          <p:cNvSpPr>
            <a:spLocks noChangeArrowheads="1"/>
          </p:cNvSpPr>
          <p:nvPr/>
        </p:nvSpPr>
        <p:spPr bwMode="auto">
          <a:xfrm>
            <a:off x="4096941" y="2436019"/>
            <a:ext cx="1293019" cy="1293019"/>
          </a:xfrm>
          <a:prstGeom prst="ellipse">
            <a:avLst/>
          </a:prstGeom>
          <a:solidFill>
            <a:srgbClr val="FF9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81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9939" name="椭圆 37"/>
          <p:cNvSpPr>
            <a:spLocks noChangeArrowheads="1"/>
          </p:cNvSpPr>
          <p:nvPr/>
        </p:nvSpPr>
        <p:spPr bwMode="auto">
          <a:xfrm>
            <a:off x="6054329" y="2800350"/>
            <a:ext cx="561975" cy="561975"/>
          </a:xfrm>
          <a:prstGeom prst="ellipse">
            <a:avLst/>
          </a:prstGeom>
          <a:solidFill>
            <a:srgbClr val="FF9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500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60</a:t>
            </a:r>
            <a:r>
              <a:rPr lang="en-US" altLang="zh-CN" sz="675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%</a:t>
            </a:r>
            <a:endParaRPr lang="zh-CN" altLang="en-US" sz="675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940" name="椭圆 38"/>
          <p:cNvSpPr>
            <a:spLocks noChangeArrowheads="1"/>
          </p:cNvSpPr>
          <p:nvPr/>
        </p:nvSpPr>
        <p:spPr bwMode="auto">
          <a:xfrm>
            <a:off x="2600325" y="2166937"/>
            <a:ext cx="386954" cy="385763"/>
          </a:xfrm>
          <a:prstGeom prst="ellipse">
            <a:avLst/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40</a:t>
            </a:r>
            <a:r>
              <a:rPr lang="en-US" altLang="zh-CN" sz="525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%</a:t>
            </a:r>
            <a:endParaRPr lang="zh-CN" altLang="en-US" sz="525">
              <a:solidFill>
                <a:srgbClr val="FFFFFF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9941" name="直接连接符 39"/>
          <p:cNvCxnSpPr>
            <a:cxnSpLocks noChangeShapeType="1"/>
            <a:stCxn id="39938" idx="6"/>
            <a:endCxn id="39939" idx="2"/>
          </p:cNvCxnSpPr>
          <p:nvPr/>
        </p:nvCxnSpPr>
        <p:spPr bwMode="auto">
          <a:xfrm flipV="1">
            <a:off x="5389960" y="3082529"/>
            <a:ext cx="664369" cy="0"/>
          </a:xfrm>
          <a:prstGeom prst="line">
            <a:avLst/>
          </a:prstGeom>
          <a:noFill/>
          <a:ln w="6350">
            <a:solidFill>
              <a:srgbClr val="05558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2" name="直接连接符 40"/>
          <p:cNvCxnSpPr>
            <a:cxnSpLocks noChangeShapeType="1"/>
            <a:stCxn id="39943" idx="2"/>
            <a:endCxn id="39940" idx="6"/>
          </p:cNvCxnSpPr>
          <p:nvPr/>
        </p:nvCxnSpPr>
        <p:spPr bwMode="auto">
          <a:xfrm flipH="1">
            <a:off x="2987279" y="2359819"/>
            <a:ext cx="834628" cy="0"/>
          </a:xfrm>
          <a:prstGeom prst="line">
            <a:avLst/>
          </a:prstGeom>
          <a:noFill/>
          <a:ln w="6350">
            <a:solidFill>
              <a:srgbClr val="DF293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3" name="椭圆 35"/>
          <p:cNvSpPr>
            <a:spLocks noChangeArrowheads="1"/>
          </p:cNvSpPr>
          <p:nvPr/>
        </p:nvSpPr>
        <p:spPr bwMode="auto">
          <a:xfrm>
            <a:off x="3821907" y="1801417"/>
            <a:ext cx="1117997" cy="1116806"/>
          </a:xfrm>
          <a:prstGeom prst="ellipse">
            <a:avLst/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81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9944" name="文本框 47"/>
          <p:cNvSpPr>
            <a:spLocks noChangeArrowheads="1"/>
          </p:cNvSpPr>
          <p:nvPr/>
        </p:nvSpPr>
        <p:spPr bwMode="auto">
          <a:xfrm>
            <a:off x="952500" y="2745581"/>
            <a:ext cx="2962275" cy="162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9945" name="文本框 47"/>
          <p:cNvSpPr>
            <a:spLocks noChangeArrowheads="1"/>
          </p:cNvSpPr>
          <p:nvPr/>
        </p:nvSpPr>
        <p:spPr bwMode="auto">
          <a:xfrm>
            <a:off x="5386387" y="920354"/>
            <a:ext cx="2890838" cy="167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9946" name="KSO_Shape"/>
          <p:cNvSpPr>
            <a:spLocks noChangeArrowheads="1"/>
          </p:cNvSpPr>
          <p:nvPr/>
        </p:nvSpPr>
        <p:spPr bwMode="auto">
          <a:xfrm>
            <a:off x="4312444" y="1975248"/>
            <a:ext cx="165497" cy="311944"/>
          </a:xfrm>
          <a:custGeom>
            <a:avLst/>
            <a:gdLst>
              <a:gd name="T0" fmla="*/ 2147483646 w 2938"/>
              <a:gd name="T1" fmla="*/ 2147483646 h 5511"/>
              <a:gd name="T2" fmla="*/ 2147483646 w 2938"/>
              <a:gd name="T3" fmla="*/ 2147483646 h 5511"/>
              <a:gd name="T4" fmla="*/ 2147483646 w 2938"/>
              <a:gd name="T5" fmla="*/ 2147483646 h 5511"/>
              <a:gd name="T6" fmla="*/ 2147483646 w 2938"/>
              <a:gd name="T7" fmla="*/ 2147483646 h 5511"/>
              <a:gd name="T8" fmla="*/ 2147483646 w 2938"/>
              <a:gd name="T9" fmla="*/ 2147483646 h 5511"/>
              <a:gd name="T10" fmla="*/ 0 w 2938"/>
              <a:gd name="T11" fmla="*/ 2147483646 h 5511"/>
              <a:gd name="T12" fmla="*/ 2147483646 w 2938"/>
              <a:gd name="T13" fmla="*/ 2147483646 h 5511"/>
              <a:gd name="T14" fmla="*/ 2147483646 w 2938"/>
              <a:gd name="T15" fmla="*/ 2147483646 h 5511"/>
              <a:gd name="T16" fmla="*/ 2147483646 w 2938"/>
              <a:gd name="T17" fmla="*/ 2147483646 h 5511"/>
              <a:gd name="T18" fmla="*/ 2147483646 w 2938"/>
              <a:gd name="T19" fmla="*/ 2147483646 h 5511"/>
              <a:gd name="T20" fmla="*/ 2147483646 w 2938"/>
              <a:gd name="T21" fmla="*/ 2147483646 h 5511"/>
              <a:gd name="T22" fmla="*/ 2147483646 w 2938"/>
              <a:gd name="T23" fmla="*/ 2147483646 h 5511"/>
              <a:gd name="T24" fmla="*/ 2147483646 w 2938"/>
              <a:gd name="T25" fmla="*/ 2147483646 h 5511"/>
              <a:gd name="T26" fmla="*/ 2147483646 w 2938"/>
              <a:gd name="T27" fmla="*/ 2147483646 h 5511"/>
              <a:gd name="T28" fmla="*/ 2147483646 w 2938"/>
              <a:gd name="T29" fmla="*/ 2147483646 h 5511"/>
              <a:gd name="T30" fmla="*/ 2147483646 w 2938"/>
              <a:gd name="T31" fmla="*/ 2147483646 h 5511"/>
              <a:gd name="T32" fmla="*/ 2147483646 w 2938"/>
              <a:gd name="T33" fmla="*/ 2147483646 h 5511"/>
              <a:gd name="T34" fmla="*/ 2147483646 w 2938"/>
              <a:gd name="T35" fmla="*/ 2147483646 h 5511"/>
              <a:gd name="T36" fmla="*/ 2147483646 w 2938"/>
              <a:gd name="T37" fmla="*/ 2147483646 h 5511"/>
              <a:gd name="T38" fmla="*/ 2147483646 w 2938"/>
              <a:gd name="T39" fmla="*/ 2147483646 h 5511"/>
              <a:gd name="T40" fmla="*/ 2147483646 w 2938"/>
              <a:gd name="T41" fmla="*/ 2147483646 h 5511"/>
              <a:gd name="T42" fmla="*/ 2147483646 w 2938"/>
              <a:gd name="T43" fmla="*/ 2147483646 h 5511"/>
              <a:gd name="T44" fmla="*/ 2147483646 w 2938"/>
              <a:gd name="T45" fmla="*/ 2147483646 h 5511"/>
              <a:gd name="T46" fmla="*/ 2147483646 w 2938"/>
              <a:gd name="T47" fmla="*/ 2147483646 h 5511"/>
              <a:gd name="T48" fmla="*/ 2147483646 w 2938"/>
              <a:gd name="T49" fmla="*/ 2147483646 h 5511"/>
              <a:gd name="T50" fmla="*/ 2147483646 w 2938"/>
              <a:gd name="T51" fmla="*/ 2147483646 h 5511"/>
              <a:gd name="T52" fmla="*/ 2147483646 w 2938"/>
              <a:gd name="T53" fmla="*/ 2147483646 h 5511"/>
              <a:gd name="T54" fmla="*/ 2147483646 w 2938"/>
              <a:gd name="T55" fmla="*/ 2147483646 h 5511"/>
              <a:gd name="T56" fmla="*/ 2147483646 w 2938"/>
              <a:gd name="T57" fmla="*/ 2147483646 h 5511"/>
              <a:gd name="T58" fmla="*/ 2147483646 w 2938"/>
              <a:gd name="T59" fmla="*/ 2147483646 h 5511"/>
              <a:gd name="T60" fmla="*/ 2147483646 w 2938"/>
              <a:gd name="T61" fmla="*/ 2147483646 h 5511"/>
              <a:gd name="T62" fmla="*/ 2147483646 w 2938"/>
              <a:gd name="T63" fmla="*/ 2147483646 h 5511"/>
              <a:gd name="T64" fmla="*/ 2147483646 w 2938"/>
              <a:gd name="T65" fmla="*/ 2147483646 h 5511"/>
              <a:gd name="T66" fmla="*/ 2147483646 w 2938"/>
              <a:gd name="T67" fmla="*/ 2147483646 h 5511"/>
              <a:gd name="T68" fmla="*/ 2147483646 w 2938"/>
              <a:gd name="T69" fmla="*/ 2147483646 h 5511"/>
              <a:gd name="T70" fmla="*/ 2147483646 w 2938"/>
              <a:gd name="T71" fmla="*/ 2147483646 h 5511"/>
              <a:gd name="T72" fmla="*/ 2147483646 w 2938"/>
              <a:gd name="T73" fmla="*/ 2147483646 h 5511"/>
              <a:gd name="T74" fmla="*/ 2147483646 w 2938"/>
              <a:gd name="T75" fmla="*/ 2147483646 h 5511"/>
              <a:gd name="T76" fmla="*/ 2147483646 w 2938"/>
              <a:gd name="T77" fmla="*/ 2147483646 h 5511"/>
              <a:gd name="T78" fmla="*/ 2147483646 w 2938"/>
              <a:gd name="T79" fmla="*/ 2147483646 h 5511"/>
              <a:gd name="T80" fmla="*/ 2147483646 w 2938"/>
              <a:gd name="T81" fmla="*/ 2147483646 h 5511"/>
              <a:gd name="T82" fmla="*/ 2147483646 w 2938"/>
              <a:gd name="T83" fmla="*/ 2147483646 h 5511"/>
              <a:gd name="T84" fmla="*/ 2147483646 w 2938"/>
              <a:gd name="T85" fmla="*/ 2147483646 h 5511"/>
              <a:gd name="T86" fmla="*/ 2147483646 w 2938"/>
              <a:gd name="T87" fmla="*/ 2147483646 h 5511"/>
              <a:gd name="T88" fmla="*/ 2147483646 w 2938"/>
              <a:gd name="T89" fmla="*/ 2147483646 h 5511"/>
              <a:gd name="T90" fmla="*/ 2147483646 w 2938"/>
              <a:gd name="T91" fmla="*/ 2147483646 h 5511"/>
              <a:gd name="T92" fmla="*/ 2147483646 w 2938"/>
              <a:gd name="T93" fmla="*/ 2147483646 h 5511"/>
              <a:gd name="T94" fmla="*/ 2147483646 w 2938"/>
              <a:gd name="T95" fmla="*/ 2147483646 h 5511"/>
              <a:gd name="T96" fmla="*/ 2147483646 w 2938"/>
              <a:gd name="T97" fmla="*/ 2147483646 h 5511"/>
              <a:gd name="T98" fmla="*/ 2147483646 w 2938"/>
              <a:gd name="T99" fmla="*/ 2147483646 h 5511"/>
              <a:gd name="T100" fmla="*/ 2147483646 w 2938"/>
              <a:gd name="T101" fmla="*/ 2147483646 h 5511"/>
              <a:gd name="T102" fmla="*/ 2147483646 w 2938"/>
              <a:gd name="T103" fmla="*/ 2147483646 h 5511"/>
              <a:gd name="T104" fmla="*/ 2147483646 w 2938"/>
              <a:gd name="T105" fmla="*/ 2147483646 h 5511"/>
              <a:gd name="T106" fmla="*/ 2147483646 w 2938"/>
              <a:gd name="T107" fmla="*/ 2147483646 h 5511"/>
              <a:gd name="T108" fmla="*/ 2147483646 w 2938"/>
              <a:gd name="T109" fmla="*/ 2147483646 h 5511"/>
              <a:gd name="T110" fmla="*/ 2147483646 w 2938"/>
              <a:gd name="T111" fmla="*/ 2147483646 h 5511"/>
              <a:gd name="T112" fmla="*/ 2147483646 w 2938"/>
              <a:gd name="T113" fmla="*/ 2147483646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938"/>
              <a:gd name="T172" fmla="*/ 0 h 5511"/>
              <a:gd name="T173" fmla="*/ 2938 w 2938"/>
              <a:gd name="T174" fmla="*/ 5511 h 551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7" name="KSO_Shape"/>
          <p:cNvSpPr>
            <a:spLocks noChangeArrowheads="1"/>
          </p:cNvSpPr>
          <p:nvPr/>
        </p:nvSpPr>
        <p:spPr bwMode="auto">
          <a:xfrm>
            <a:off x="4587479" y="2932510"/>
            <a:ext cx="310753" cy="230981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57"/>
              <a:gd name="T151" fmla="*/ 0 h 191"/>
              <a:gd name="T152" fmla="*/ 257 w 257"/>
              <a:gd name="T153" fmla="*/ 191 h 19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51435" tIns="25718" rIns="51435" bIns="405000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8" name="矩形: 圆角 13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39949" name="文本框 14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39950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0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8" grpId="0" animBg="1"/>
      <p:bldP spid="399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40962" name="图片 219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文本框 21982"/>
          <p:cNvSpPr txBox="1">
            <a:spLocks noChangeArrowheads="1"/>
          </p:cNvSpPr>
          <p:nvPr/>
        </p:nvSpPr>
        <p:spPr bwMode="auto">
          <a:xfrm>
            <a:off x="5315626" y="1316831"/>
            <a:ext cx="77136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05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0964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pic>
        <p:nvPicPr>
          <p:cNvPr id="40965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69" y="2046685"/>
            <a:ext cx="2003822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0054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任意多边形 20"/>
          <p:cNvSpPr>
            <a:spLocks noChangeArrowheads="1"/>
          </p:cNvSpPr>
          <p:nvPr/>
        </p:nvSpPr>
        <p:spPr bwMode="auto">
          <a:xfrm>
            <a:off x="5651898" y="2434829"/>
            <a:ext cx="1620440" cy="1980009"/>
          </a:xfrm>
          <a:custGeom>
            <a:avLst/>
            <a:gdLst>
              <a:gd name="T0" fmla="*/ 0 w 2380342"/>
              <a:gd name="T1" fmla="*/ 0 h 2931886"/>
              <a:gd name="T2" fmla="*/ 1615731 w 2380342"/>
              <a:gd name="T3" fmla="*/ 0 h 2931886"/>
              <a:gd name="T4" fmla="*/ 1615731 w 2380342"/>
              <a:gd name="T5" fmla="*/ 2754493 h 2931886"/>
              <a:gd name="T6" fmla="*/ 1572720 w 2380342"/>
              <a:gd name="T7" fmla="*/ 2815338 h 2931886"/>
              <a:gd name="T8" fmla="*/ 43010 w 2380342"/>
              <a:gd name="T9" fmla="*/ 2815338 h 2931886"/>
              <a:gd name="T10" fmla="*/ 0 w 2380342"/>
              <a:gd name="T11" fmla="*/ 2754493 h 2931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0342"/>
              <a:gd name="T19" fmla="*/ 0 h 2931886"/>
              <a:gd name="T20" fmla="*/ 2380342 w 2380342"/>
              <a:gd name="T21" fmla="*/ 2931886 h 29318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3175">
            <a:solidFill>
              <a:srgbClr val="EAEAEA"/>
            </a:solidFill>
            <a:bevel/>
            <a:headEnd/>
            <a:tailEnd/>
          </a:ln>
        </p:spPr>
        <p:txBody>
          <a:bodyPr bIns="108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1987" name="任意多边形 18"/>
          <p:cNvSpPr>
            <a:spLocks noChangeArrowheads="1"/>
          </p:cNvSpPr>
          <p:nvPr/>
        </p:nvSpPr>
        <p:spPr bwMode="auto">
          <a:xfrm>
            <a:off x="3762375" y="2434829"/>
            <a:ext cx="1620441" cy="1980009"/>
          </a:xfrm>
          <a:custGeom>
            <a:avLst/>
            <a:gdLst>
              <a:gd name="T0" fmla="*/ 0 w 2380342"/>
              <a:gd name="T1" fmla="*/ 0 h 2931886"/>
              <a:gd name="T2" fmla="*/ 1615734 w 2380342"/>
              <a:gd name="T3" fmla="*/ 0 h 2931886"/>
              <a:gd name="T4" fmla="*/ 1615734 w 2380342"/>
              <a:gd name="T5" fmla="*/ 2754493 h 2931886"/>
              <a:gd name="T6" fmla="*/ 1572723 w 2380342"/>
              <a:gd name="T7" fmla="*/ 2815338 h 2931886"/>
              <a:gd name="T8" fmla="*/ 43010 w 2380342"/>
              <a:gd name="T9" fmla="*/ 2815338 h 2931886"/>
              <a:gd name="T10" fmla="*/ 0 w 2380342"/>
              <a:gd name="T11" fmla="*/ 2754493 h 2931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0342"/>
              <a:gd name="T19" fmla="*/ 0 h 2931886"/>
              <a:gd name="T20" fmla="*/ 2380342 w 2380342"/>
              <a:gd name="T21" fmla="*/ 2931886 h 29318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3175">
            <a:solidFill>
              <a:srgbClr val="EAEAEA"/>
            </a:solidFill>
            <a:bevel/>
            <a:headEnd/>
            <a:tailEnd/>
          </a:ln>
        </p:spPr>
        <p:txBody>
          <a:bodyPr bIns="108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1988" name="任意多边形 9"/>
          <p:cNvSpPr>
            <a:spLocks noChangeArrowheads="1"/>
          </p:cNvSpPr>
          <p:nvPr/>
        </p:nvSpPr>
        <p:spPr bwMode="auto">
          <a:xfrm>
            <a:off x="1871663" y="2434829"/>
            <a:ext cx="1620441" cy="1980009"/>
          </a:xfrm>
          <a:custGeom>
            <a:avLst/>
            <a:gdLst>
              <a:gd name="T0" fmla="*/ 0 w 2380342"/>
              <a:gd name="T1" fmla="*/ 0 h 2931886"/>
              <a:gd name="T2" fmla="*/ 1615734 w 2380342"/>
              <a:gd name="T3" fmla="*/ 0 h 2931886"/>
              <a:gd name="T4" fmla="*/ 1615734 w 2380342"/>
              <a:gd name="T5" fmla="*/ 2754493 h 2931886"/>
              <a:gd name="T6" fmla="*/ 1572723 w 2380342"/>
              <a:gd name="T7" fmla="*/ 2815338 h 2931886"/>
              <a:gd name="T8" fmla="*/ 43010 w 2380342"/>
              <a:gd name="T9" fmla="*/ 2815338 h 2931886"/>
              <a:gd name="T10" fmla="*/ 0 w 2380342"/>
              <a:gd name="T11" fmla="*/ 2754493 h 2931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0342"/>
              <a:gd name="T19" fmla="*/ 0 h 2931886"/>
              <a:gd name="T20" fmla="*/ 2380342 w 2380342"/>
              <a:gd name="T21" fmla="*/ 2931886 h 29318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3175">
            <a:solidFill>
              <a:srgbClr val="EAEAEA"/>
            </a:solidFill>
            <a:bevel/>
            <a:headEnd/>
            <a:tailEnd/>
          </a:ln>
        </p:spPr>
        <p:txBody>
          <a:bodyPr bIns="108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35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1989" name="矩形 117"/>
          <p:cNvSpPr>
            <a:spLocks noChangeArrowheads="1"/>
          </p:cNvSpPr>
          <p:nvPr/>
        </p:nvSpPr>
        <p:spPr bwMode="auto">
          <a:xfrm>
            <a:off x="3249030" y="1138238"/>
            <a:ext cx="250902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spcBef>
                <a:spcPts val="750"/>
              </a:spcBef>
              <a:spcAft>
                <a:spcPct val="0"/>
              </a:spcAft>
              <a:buNone/>
            </a:pPr>
            <a:r>
              <a:rPr lang="zh-CN" altLang="en-US" sz="1800" b="1">
                <a:solidFill>
                  <a:srgbClr val="4E4E4E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1350">
              <a:solidFill>
                <a:srgbClr val="00000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1990" name="矩形 124"/>
          <p:cNvSpPr>
            <a:spLocks noChangeArrowheads="1"/>
          </p:cNvSpPr>
          <p:nvPr/>
        </p:nvSpPr>
        <p:spPr bwMode="auto">
          <a:xfrm>
            <a:off x="1162050" y="1456135"/>
            <a:ext cx="6657975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41991" name="矩形: 圆角 11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1992" name="文本框 12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1993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4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310" y="2606279"/>
            <a:ext cx="1185863" cy="123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5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057" y="2606279"/>
            <a:ext cx="122753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935" y="2606279"/>
            <a:ext cx="1144190" cy="128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29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 animBg="1"/>
      <p:bldP spid="419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正五边形 5"/>
          <p:cNvSpPr>
            <a:spLocks noChangeArrowheads="1"/>
          </p:cNvSpPr>
          <p:nvPr/>
        </p:nvSpPr>
        <p:spPr bwMode="auto">
          <a:xfrm>
            <a:off x="2246710" y="1019176"/>
            <a:ext cx="623888" cy="592931"/>
          </a:xfrm>
          <a:prstGeom prst="pentagon">
            <a:avLst/>
          </a:prstGeom>
          <a:noFill/>
          <a:ln w="25400">
            <a:solidFill>
              <a:srgbClr val="05558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1" name="Freeform 72"/>
          <p:cNvSpPr>
            <a:spLocks noEditPoints="1" noChangeArrowheads="1"/>
          </p:cNvSpPr>
          <p:nvPr/>
        </p:nvSpPr>
        <p:spPr bwMode="auto">
          <a:xfrm>
            <a:off x="2394348" y="1165623"/>
            <a:ext cx="363140" cy="364331"/>
          </a:xfrm>
          <a:custGeom>
            <a:avLst/>
            <a:gdLst>
              <a:gd name="T0" fmla="*/ 2147483646 w 411"/>
              <a:gd name="T1" fmla="*/ 2147483646 h 412"/>
              <a:gd name="T2" fmla="*/ 2147483646 w 411"/>
              <a:gd name="T3" fmla="*/ 2147483646 h 412"/>
              <a:gd name="T4" fmla="*/ 2147483646 w 411"/>
              <a:gd name="T5" fmla="*/ 2147483646 h 412"/>
              <a:gd name="T6" fmla="*/ 2147483646 w 411"/>
              <a:gd name="T7" fmla="*/ 2147483646 h 412"/>
              <a:gd name="T8" fmla="*/ 2147483646 w 411"/>
              <a:gd name="T9" fmla="*/ 0 h 412"/>
              <a:gd name="T10" fmla="*/ 2147483646 w 411"/>
              <a:gd name="T11" fmla="*/ 2147483646 h 412"/>
              <a:gd name="T12" fmla="*/ 2147483646 w 411"/>
              <a:gd name="T13" fmla="*/ 2147483646 h 412"/>
              <a:gd name="T14" fmla="*/ 2147483646 w 411"/>
              <a:gd name="T15" fmla="*/ 2147483646 h 412"/>
              <a:gd name="T16" fmla="*/ 2147483646 w 411"/>
              <a:gd name="T17" fmla="*/ 2147483646 h 412"/>
              <a:gd name="T18" fmla="*/ 0 w 411"/>
              <a:gd name="T19" fmla="*/ 2147483646 h 412"/>
              <a:gd name="T20" fmla="*/ 2147483646 w 411"/>
              <a:gd name="T21" fmla="*/ 2147483646 h 412"/>
              <a:gd name="T22" fmla="*/ 2147483646 w 411"/>
              <a:gd name="T23" fmla="*/ 2147483646 h 412"/>
              <a:gd name="T24" fmla="*/ 2147483646 w 411"/>
              <a:gd name="T25" fmla="*/ 2147483646 h 412"/>
              <a:gd name="T26" fmla="*/ 2147483646 w 411"/>
              <a:gd name="T27" fmla="*/ 2147483646 h 412"/>
              <a:gd name="T28" fmla="*/ 2147483646 w 411"/>
              <a:gd name="T29" fmla="*/ 2147483646 h 412"/>
              <a:gd name="T30" fmla="*/ 2147483646 w 411"/>
              <a:gd name="T31" fmla="*/ 2147483646 h 412"/>
              <a:gd name="T32" fmla="*/ 2147483646 w 411"/>
              <a:gd name="T33" fmla="*/ 2147483646 h 412"/>
              <a:gd name="T34" fmla="*/ 2147483646 w 411"/>
              <a:gd name="T35" fmla="*/ 2147483646 h 412"/>
              <a:gd name="T36" fmla="*/ 2147483646 w 411"/>
              <a:gd name="T37" fmla="*/ 2147483646 h 412"/>
              <a:gd name="T38" fmla="*/ 2147483646 w 411"/>
              <a:gd name="T39" fmla="*/ 2147483646 h 412"/>
              <a:gd name="T40" fmla="*/ 2147483646 w 411"/>
              <a:gd name="T41" fmla="*/ 2147483646 h 412"/>
              <a:gd name="T42" fmla="*/ 2147483646 w 411"/>
              <a:gd name="T43" fmla="*/ 2147483646 h 412"/>
              <a:gd name="T44" fmla="*/ 2147483646 w 411"/>
              <a:gd name="T45" fmla="*/ 2147483646 h 412"/>
              <a:gd name="T46" fmla="*/ 2147483646 w 411"/>
              <a:gd name="T47" fmla="*/ 2147483646 h 412"/>
              <a:gd name="T48" fmla="*/ 2147483646 w 411"/>
              <a:gd name="T49" fmla="*/ 2147483646 h 412"/>
              <a:gd name="T50" fmla="*/ 2147483646 w 411"/>
              <a:gd name="T51" fmla="*/ 2147483646 h 412"/>
              <a:gd name="T52" fmla="*/ 2147483646 w 411"/>
              <a:gd name="T53" fmla="*/ 2147483646 h 412"/>
              <a:gd name="T54" fmla="*/ 2147483646 w 411"/>
              <a:gd name="T55" fmla="*/ 2147483646 h 412"/>
              <a:gd name="T56" fmla="*/ 2147483646 w 411"/>
              <a:gd name="T57" fmla="*/ 2147483646 h 412"/>
              <a:gd name="T58" fmla="*/ 2147483646 w 411"/>
              <a:gd name="T59" fmla="*/ 2147483646 h 412"/>
              <a:gd name="T60" fmla="*/ 2147483646 w 411"/>
              <a:gd name="T61" fmla="*/ 2147483646 h 412"/>
              <a:gd name="T62" fmla="*/ 2147483646 w 411"/>
              <a:gd name="T63" fmla="*/ 2147483646 h 412"/>
              <a:gd name="T64" fmla="*/ 2147483646 w 411"/>
              <a:gd name="T65" fmla="*/ 2147483646 h 412"/>
              <a:gd name="T66" fmla="*/ 2147483646 w 411"/>
              <a:gd name="T67" fmla="*/ 2147483646 h 412"/>
              <a:gd name="T68" fmla="*/ 2147483646 w 411"/>
              <a:gd name="T69" fmla="*/ 2147483646 h 412"/>
              <a:gd name="T70" fmla="*/ 2147483646 w 411"/>
              <a:gd name="T71" fmla="*/ 2147483646 h 4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11"/>
              <a:gd name="T109" fmla="*/ 0 h 412"/>
              <a:gd name="T110" fmla="*/ 411 w 411"/>
              <a:gd name="T111" fmla="*/ 412 h 41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rgbClr val="055586"/>
          </a:solidFill>
          <a:ln w="9525" cmpd="sng">
            <a:solidFill>
              <a:srgbClr val="055586"/>
            </a:solidFill>
            <a:bevel/>
            <a:headEnd/>
            <a:tailEnd/>
          </a:ln>
        </p:spPr>
        <p:txBody>
          <a:bodyPr lIns="51428" tIns="25715" rIns="51428" bIns="25715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3012" name="正五边形 10"/>
          <p:cNvSpPr>
            <a:spLocks noChangeArrowheads="1"/>
          </p:cNvSpPr>
          <p:nvPr/>
        </p:nvSpPr>
        <p:spPr bwMode="auto">
          <a:xfrm>
            <a:off x="6137672" y="1924051"/>
            <a:ext cx="623888" cy="592931"/>
          </a:xfrm>
          <a:prstGeom prst="pentagon">
            <a:avLst/>
          </a:prstGeom>
          <a:noFill/>
          <a:ln w="25400">
            <a:solidFill>
              <a:srgbClr val="F796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3" name="Freeform 13"/>
          <p:cNvSpPr>
            <a:spLocks noEditPoints="1" noChangeArrowheads="1"/>
          </p:cNvSpPr>
          <p:nvPr/>
        </p:nvSpPr>
        <p:spPr bwMode="auto">
          <a:xfrm>
            <a:off x="6350794" y="2080022"/>
            <a:ext cx="197644" cy="361950"/>
          </a:xfrm>
          <a:custGeom>
            <a:avLst/>
            <a:gdLst>
              <a:gd name="T0" fmla="*/ 2147483646 w 122"/>
              <a:gd name="T1" fmla="*/ 2147483646 h 225"/>
              <a:gd name="T2" fmla="*/ 2147483646 w 122"/>
              <a:gd name="T3" fmla="*/ 2147483646 h 225"/>
              <a:gd name="T4" fmla="*/ 2147483646 w 122"/>
              <a:gd name="T5" fmla="*/ 2147483646 h 225"/>
              <a:gd name="T6" fmla="*/ 2147483646 w 122"/>
              <a:gd name="T7" fmla="*/ 2147483646 h 225"/>
              <a:gd name="T8" fmla="*/ 2147483646 w 122"/>
              <a:gd name="T9" fmla="*/ 2147483646 h 225"/>
              <a:gd name="T10" fmla="*/ 2147483646 w 122"/>
              <a:gd name="T11" fmla="*/ 2147483646 h 225"/>
              <a:gd name="T12" fmla="*/ 2147483646 w 122"/>
              <a:gd name="T13" fmla="*/ 2147483646 h 225"/>
              <a:gd name="T14" fmla="*/ 2147483646 w 122"/>
              <a:gd name="T15" fmla="*/ 2147483646 h 225"/>
              <a:gd name="T16" fmla="*/ 2147483646 w 122"/>
              <a:gd name="T17" fmla="*/ 2147483646 h 225"/>
              <a:gd name="T18" fmla="*/ 2147483646 w 122"/>
              <a:gd name="T19" fmla="*/ 2147483646 h 225"/>
              <a:gd name="T20" fmla="*/ 2147483646 w 122"/>
              <a:gd name="T21" fmla="*/ 2147483646 h 225"/>
              <a:gd name="T22" fmla="*/ 2147483646 w 122"/>
              <a:gd name="T23" fmla="*/ 2147483646 h 225"/>
              <a:gd name="T24" fmla="*/ 2147483646 w 122"/>
              <a:gd name="T25" fmla="*/ 2147483646 h 225"/>
              <a:gd name="T26" fmla="*/ 2147483646 w 122"/>
              <a:gd name="T27" fmla="*/ 2147483646 h 225"/>
              <a:gd name="T28" fmla="*/ 2147483646 w 122"/>
              <a:gd name="T29" fmla="*/ 2147483646 h 225"/>
              <a:gd name="T30" fmla="*/ 2147483646 w 122"/>
              <a:gd name="T31" fmla="*/ 2147483646 h 225"/>
              <a:gd name="T32" fmla="*/ 2147483646 w 122"/>
              <a:gd name="T33" fmla="*/ 2147483646 h 225"/>
              <a:gd name="T34" fmla="*/ 2147483646 w 122"/>
              <a:gd name="T35" fmla="*/ 2147483646 h 225"/>
              <a:gd name="T36" fmla="*/ 2147483646 w 122"/>
              <a:gd name="T37" fmla="*/ 2147483646 h 225"/>
              <a:gd name="T38" fmla="*/ 2147483646 w 122"/>
              <a:gd name="T39" fmla="*/ 2147483646 h 225"/>
              <a:gd name="T40" fmla="*/ 2147483646 w 122"/>
              <a:gd name="T41" fmla="*/ 2147483646 h 225"/>
              <a:gd name="T42" fmla="*/ 2147483646 w 122"/>
              <a:gd name="T43" fmla="*/ 2147483646 h 225"/>
              <a:gd name="T44" fmla="*/ 2147483646 w 122"/>
              <a:gd name="T45" fmla="*/ 2147483646 h 225"/>
              <a:gd name="T46" fmla="*/ 2147483646 w 122"/>
              <a:gd name="T47" fmla="*/ 2147483646 h 225"/>
              <a:gd name="T48" fmla="*/ 2147483646 w 122"/>
              <a:gd name="T49" fmla="*/ 2147483646 h 225"/>
              <a:gd name="T50" fmla="*/ 2147483646 w 122"/>
              <a:gd name="T51" fmla="*/ 2147483646 h 225"/>
              <a:gd name="T52" fmla="*/ 2147483646 w 122"/>
              <a:gd name="T53" fmla="*/ 2147483646 h 225"/>
              <a:gd name="T54" fmla="*/ 2147483646 w 122"/>
              <a:gd name="T55" fmla="*/ 2147483646 h 225"/>
              <a:gd name="T56" fmla="*/ 2147483646 w 122"/>
              <a:gd name="T57" fmla="*/ 2147483646 h 225"/>
              <a:gd name="T58" fmla="*/ 2147483646 w 122"/>
              <a:gd name="T59" fmla="*/ 2147483646 h 225"/>
              <a:gd name="T60" fmla="*/ 2147483646 w 122"/>
              <a:gd name="T61" fmla="*/ 2147483646 h 225"/>
              <a:gd name="T62" fmla="*/ 2147483646 w 122"/>
              <a:gd name="T63" fmla="*/ 2147483646 h 225"/>
              <a:gd name="T64" fmla="*/ 2147483646 w 122"/>
              <a:gd name="T65" fmla="*/ 2147483646 h 225"/>
              <a:gd name="T66" fmla="*/ 2147483646 w 122"/>
              <a:gd name="T67" fmla="*/ 2147483646 h 225"/>
              <a:gd name="T68" fmla="*/ 2147483646 w 122"/>
              <a:gd name="T69" fmla="*/ 2147483646 h 225"/>
              <a:gd name="T70" fmla="*/ 2147483646 w 122"/>
              <a:gd name="T71" fmla="*/ 2147483646 h 225"/>
              <a:gd name="T72" fmla="*/ 2147483646 w 122"/>
              <a:gd name="T73" fmla="*/ 2147483646 h 225"/>
              <a:gd name="T74" fmla="*/ 2147483646 w 122"/>
              <a:gd name="T75" fmla="*/ 2147483646 h 225"/>
              <a:gd name="T76" fmla="*/ 2147483646 w 122"/>
              <a:gd name="T77" fmla="*/ 2147483646 h 225"/>
              <a:gd name="T78" fmla="*/ 2147483646 w 122"/>
              <a:gd name="T79" fmla="*/ 2147483646 h 225"/>
              <a:gd name="T80" fmla="*/ 2147483646 w 122"/>
              <a:gd name="T81" fmla="*/ 2147483646 h 225"/>
              <a:gd name="T82" fmla="*/ 2147483646 w 122"/>
              <a:gd name="T83" fmla="*/ 2147483646 h 225"/>
              <a:gd name="T84" fmla="*/ 2147483646 w 122"/>
              <a:gd name="T85" fmla="*/ 2147483646 h 225"/>
              <a:gd name="T86" fmla="*/ 2147483646 w 122"/>
              <a:gd name="T87" fmla="*/ 2147483646 h 225"/>
              <a:gd name="T88" fmla="*/ 2147483646 w 122"/>
              <a:gd name="T89" fmla="*/ 2147483646 h 225"/>
              <a:gd name="T90" fmla="*/ 2147483646 w 122"/>
              <a:gd name="T91" fmla="*/ 2147483646 h 225"/>
              <a:gd name="T92" fmla="*/ 2147483646 w 122"/>
              <a:gd name="T93" fmla="*/ 2147483646 h 225"/>
              <a:gd name="T94" fmla="*/ 2147483646 w 122"/>
              <a:gd name="T95" fmla="*/ 2147483646 h 225"/>
              <a:gd name="T96" fmla="*/ 2147483646 w 122"/>
              <a:gd name="T97" fmla="*/ 2147483646 h 225"/>
              <a:gd name="T98" fmla="*/ 2147483646 w 122"/>
              <a:gd name="T99" fmla="*/ 2147483646 h 225"/>
              <a:gd name="T100" fmla="*/ 2147483646 w 122"/>
              <a:gd name="T101" fmla="*/ 2147483646 h 225"/>
              <a:gd name="T102" fmla="*/ 2147483646 w 122"/>
              <a:gd name="T103" fmla="*/ 2147483646 h 225"/>
              <a:gd name="T104" fmla="*/ 2147483646 w 122"/>
              <a:gd name="T105" fmla="*/ 2147483646 h 225"/>
              <a:gd name="T106" fmla="*/ 2147483646 w 122"/>
              <a:gd name="T107" fmla="*/ 2147483646 h 225"/>
              <a:gd name="T108" fmla="*/ 2147483646 w 122"/>
              <a:gd name="T109" fmla="*/ 2147483646 h 225"/>
              <a:gd name="T110" fmla="*/ 2147483646 w 122"/>
              <a:gd name="T111" fmla="*/ 2147483646 h 225"/>
              <a:gd name="T112" fmla="*/ 2147483646 w 122"/>
              <a:gd name="T113" fmla="*/ 2147483646 h 225"/>
              <a:gd name="T114" fmla="*/ 2147483646 w 122"/>
              <a:gd name="T115" fmla="*/ 2147483646 h 225"/>
              <a:gd name="T116" fmla="*/ 2147483646 w 122"/>
              <a:gd name="T117" fmla="*/ 2147483646 h 225"/>
              <a:gd name="T118" fmla="*/ 2147483646 w 122"/>
              <a:gd name="T119" fmla="*/ 2147483646 h 225"/>
              <a:gd name="T120" fmla="*/ 2147483646 w 122"/>
              <a:gd name="T121" fmla="*/ 2147483646 h 225"/>
              <a:gd name="T122" fmla="*/ 2147483646 w 122"/>
              <a:gd name="T123" fmla="*/ 2147483646 h 2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22"/>
              <a:gd name="T187" fmla="*/ 0 h 225"/>
              <a:gd name="T188" fmla="*/ 122 w 122"/>
              <a:gd name="T189" fmla="*/ 225 h 2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noFill/>
          <a:ln w="9525" cmpd="sng">
            <a:solidFill>
              <a:srgbClr val="F7962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1428" tIns="25715" rIns="51428" bIns="25715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3014" name="正五边形 9"/>
          <p:cNvSpPr>
            <a:spLocks noChangeArrowheads="1"/>
          </p:cNvSpPr>
          <p:nvPr/>
        </p:nvSpPr>
        <p:spPr bwMode="auto">
          <a:xfrm>
            <a:off x="4835128" y="1051322"/>
            <a:ext cx="623888" cy="594122"/>
          </a:xfrm>
          <a:prstGeom prst="pentagon">
            <a:avLst/>
          </a:prstGeom>
          <a:noFill/>
          <a:ln w="25400">
            <a:solidFill>
              <a:srgbClr val="64D0D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5" name="Freeform 78"/>
          <p:cNvSpPr>
            <a:spLocks noEditPoints="1" noChangeArrowheads="1"/>
          </p:cNvSpPr>
          <p:nvPr/>
        </p:nvSpPr>
        <p:spPr bwMode="auto">
          <a:xfrm>
            <a:off x="5007769" y="1239442"/>
            <a:ext cx="307181" cy="307181"/>
          </a:xfrm>
          <a:custGeom>
            <a:avLst/>
            <a:gdLst>
              <a:gd name="T0" fmla="*/ 2147483646 w 347"/>
              <a:gd name="T1" fmla="*/ 0 h 347"/>
              <a:gd name="T2" fmla="*/ 0 w 347"/>
              <a:gd name="T3" fmla="*/ 2147483646 h 347"/>
              <a:gd name="T4" fmla="*/ 2147483646 w 347"/>
              <a:gd name="T5" fmla="*/ 2147483646 h 347"/>
              <a:gd name="T6" fmla="*/ 2147483646 w 347"/>
              <a:gd name="T7" fmla="*/ 2147483646 h 347"/>
              <a:gd name="T8" fmla="*/ 2147483646 w 347"/>
              <a:gd name="T9" fmla="*/ 0 h 347"/>
              <a:gd name="T10" fmla="*/ 2147483646 w 347"/>
              <a:gd name="T11" fmla="*/ 2147483646 h 347"/>
              <a:gd name="T12" fmla="*/ 2147483646 w 347"/>
              <a:gd name="T13" fmla="*/ 2147483646 h 347"/>
              <a:gd name="T14" fmla="*/ 2147483646 w 347"/>
              <a:gd name="T15" fmla="*/ 2147483646 h 347"/>
              <a:gd name="T16" fmla="*/ 2147483646 w 347"/>
              <a:gd name="T17" fmla="*/ 2147483646 h 347"/>
              <a:gd name="T18" fmla="*/ 2147483646 w 347"/>
              <a:gd name="T19" fmla="*/ 2147483646 h 347"/>
              <a:gd name="T20" fmla="*/ 2147483646 w 347"/>
              <a:gd name="T21" fmla="*/ 2147483646 h 347"/>
              <a:gd name="T22" fmla="*/ 2147483646 w 347"/>
              <a:gd name="T23" fmla="*/ 2147483646 h 347"/>
              <a:gd name="T24" fmla="*/ 2147483646 w 347"/>
              <a:gd name="T25" fmla="*/ 2147483646 h 347"/>
              <a:gd name="T26" fmla="*/ 2147483646 w 347"/>
              <a:gd name="T27" fmla="*/ 2147483646 h 347"/>
              <a:gd name="T28" fmla="*/ 2147483646 w 347"/>
              <a:gd name="T29" fmla="*/ 2147483646 h 347"/>
              <a:gd name="T30" fmla="*/ 2147483646 w 347"/>
              <a:gd name="T31" fmla="*/ 2147483646 h 347"/>
              <a:gd name="T32" fmla="*/ 2147483646 w 347"/>
              <a:gd name="T33" fmla="*/ 2147483646 h 347"/>
              <a:gd name="T34" fmla="*/ 2147483646 w 347"/>
              <a:gd name="T35" fmla="*/ 2147483646 h 347"/>
              <a:gd name="T36" fmla="*/ 2147483646 w 347"/>
              <a:gd name="T37" fmla="*/ 2147483646 h 347"/>
              <a:gd name="T38" fmla="*/ 2147483646 w 347"/>
              <a:gd name="T39" fmla="*/ 2147483646 h 347"/>
              <a:gd name="T40" fmla="*/ 2147483646 w 347"/>
              <a:gd name="T41" fmla="*/ 2147483646 h 347"/>
              <a:gd name="T42" fmla="*/ 2147483646 w 347"/>
              <a:gd name="T43" fmla="*/ 2147483646 h 347"/>
              <a:gd name="T44" fmla="*/ 2147483646 w 347"/>
              <a:gd name="T45" fmla="*/ 2147483646 h 347"/>
              <a:gd name="T46" fmla="*/ 2147483646 w 347"/>
              <a:gd name="T47" fmla="*/ 2147483646 h 347"/>
              <a:gd name="T48" fmla="*/ 2147483646 w 347"/>
              <a:gd name="T49" fmla="*/ 2147483646 h 347"/>
              <a:gd name="T50" fmla="*/ 2147483646 w 347"/>
              <a:gd name="T51" fmla="*/ 2147483646 h 347"/>
              <a:gd name="T52" fmla="*/ 2147483646 w 347"/>
              <a:gd name="T53" fmla="*/ 2147483646 h 347"/>
              <a:gd name="T54" fmla="*/ 2147483646 w 347"/>
              <a:gd name="T55" fmla="*/ 2147483646 h 347"/>
              <a:gd name="T56" fmla="*/ 2147483646 w 347"/>
              <a:gd name="T57" fmla="*/ 2147483646 h 347"/>
              <a:gd name="T58" fmla="*/ 2147483646 w 347"/>
              <a:gd name="T59" fmla="*/ 2147483646 h 347"/>
              <a:gd name="T60" fmla="*/ 2147483646 w 347"/>
              <a:gd name="T61" fmla="*/ 2147483646 h 347"/>
              <a:gd name="T62" fmla="*/ 2147483646 w 347"/>
              <a:gd name="T63" fmla="*/ 2147483646 h 347"/>
              <a:gd name="T64" fmla="*/ 2147483646 w 347"/>
              <a:gd name="T65" fmla="*/ 2147483646 h 347"/>
              <a:gd name="T66" fmla="*/ 2147483646 w 347"/>
              <a:gd name="T67" fmla="*/ 2147483646 h 347"/>
              <a:gd name="T68" fmla="*/ 2147483646 w 347"/>
              <a:gd name="T69" fmla="*/ 2147483646 h 347"/>
              <a:gd name="T70" fmla="*/ 2147483646 w 347"/>
              <a:gd name="T71" fmla="*/ 2147483646 h 347"/>
              <a:gd name="T72" fmla="*/ 2147483646 w 347"/>
              <a:gd name="T73" fmla="*/ 2147483646 h 347"/>
              <a:gd name="T74" fmla="*/ 2147483646 w 347"/>
              <a:gd name="T75" fmla="*/ 2147483646 h 347"/>
              <a:gd name="T76" fmla="*/ 2147483646 w 347"/>
              <a:gd name="T77" fmla="*/ 2147483646 h 347"/>
              <a:gd name="T78" fmla="*/ 2147483646 w 347"/>
              <a:gd name="T79" fmla="*/ 2147483646 h 347"/>
              <a:gd name="T80" fmla="*/ 2147483646 w 347"/>
              <a:gd name="T81" fmla="*/ 2147483646 h 347"/>
              <a:gd name="T82" fmla="*/ 2147483646 w 347"/>
              <a:gd name="T83" fmla="*/ 2147483646 h 347"/>
              <a:gd name="T84" fmla="*/ 2147483646 w 347"/>
              <a:gd name="T85" fmla="*/ 2147483646 h 347"/>
              <a:gd name="T86" fmla="*/ 2147483646 w 347"/>
              <a:gd name="T87" fmla="*/ 2147483646 h 347"/>
              <a:gd name="T88" fmla="*/ 2147483646 w 347"/>
              <a:gd name="T89" fmla="*/ 2147483646 h 347"/>
              <a:gd name="T90" fmla="*/ 2147483646 w 347"/>
              <a:gd name="T91" fmla="*/ 2147483646 h 3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47"/>
              <a:gd name="T139" fmla="*/ 0 h 347"/>
              <a:gd name="T140" fmla="*/ 347 w 347"/>
              <a:gd name="T141" fmla="*/ 347 h 34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rgbClr val="64D0DA"/>
          </a:solidFill>
          <a:ln w="9525" cmpd="sng">
            <a:solidFill>
              <a:srgbClr val="64D0DA"/>
            </a:solidFill>
            <a:bevel/>
            <a:headEnd/>
            <a:tailEnd/>
          </a:ln>
        </p:spPr>
        <p:txBody>
          <a:bodyPr lIns="51428" tIns="25715" rIns="51428" bIns="25715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3016" name="正五边形 8"/>
          <p:cNvSpPr>
            <a:spLocks noChangeArrowheads="1"/>
          </p:cNvSpPr>
          <p:nvPr/>
        </p:nvSpPr>
        <p:spPr bwMode="auto">
          <a:xfrm>
            <a:off x="3543300" y="1924051"/>
            <a:ext cx="623888" cy="592931"/>
          </a:xfrm>
          <a:prstGeom prst="pentagon">
            <a:avLst/>
          </a:prstGeom>
          <a:noFill/>
          <a:ln w="25400">
            <a:solidFill>
              <a:srgbClr val="DF29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Freeform 77"/>
          <p:cNvSpPr>
            <a:spLocks noEditPoints="1" noChangeArrowheads="1"/>
          </p:cNvSpPr>
          <p:nvPr/>
        </p:nvSpPr>
        <p:spPr bwMode="auto">
          <a:xfrm>
            <a:off x="3686176" y="2122885"/>
            <a:ext cx="364331" cy="250031"/>
          </a:xfrm>
          <a:custGeom>
            <a:avLst/>
            <a:gdLst>
              <a:gd name="T0" fmla="*/ 2147483646 w 413"/>
              <a:gd name="T1" fmla="*/ 2147483646 h 283"/>
              <a:gd name="T2" fmla="*/ 2147483646 w 413"/>
              <a:gd name="T3" fmla="*/ 2147483646 h 283"/>
              <a:gd name="T4" fmla="*/ 2147483646 w 413"/>
              <a:gd name="T5" fmla="*/ 2147483646 h 283"/>
              <a:gd name="T6" fmla="*/ 0 w 413"/>
              <a:gd name="T7" fmla="*/ 2147483646 h 283"/>
              <a:gd name="T8" fmla="*/ 2147483646 w 413"/>
              <a:gd name="T9" fmla="*/ 2147483646 h 283"/>
              <a:gd name="T10" fmla="*/ 2147483646 w 413"/>
              <a:gd name="T11" fmla="*/ 2147483646 h 283"/>
              <a:gd name="T12" fmla="*/ 2147483646 w 413"/>
              <a:gd name="T13" fmla="*/ 0 h 283"/>
              <a:gd name="T14" fmla="*/ 2147483646 w 413"/>
              <a:gd name="T15" fmla="*/ 2147483646 h 283"/>
              <a:gd name="T16" fmla="*/ 2147483646 w 413"/>
              <a:gd name="T17" fmla="*/ 2147483646 h 283"/>
              <a:gd name="T18" fmla="*/ 2147483646 w 413"/>
              <a:gd name="T19" fmla="*/ 2147483646 h 283"/>
              <a:gd name="T20" fmla="*/ 2147483646 w 413"/>
              <a:gd name="T21" fmla="*/ 2147483646 h 283"/>
              <a:gd name="T22" fmla="*/ 2147483646 w 413"/>
              <a:gd name="T23" fmla="*/ 2147483646 h 283"/>
              <a:gd name="T24" fmla="*/ 2147483646 w 413"/>
              <a:gd name="T25" fmla="*/ 2147483646 h 283"/>
              <a:gd name="T26" fmla="*/ 2147483646 w 413"/>
              <a:gd name="T27" fmla="*/ 2147483646 h 283"/>
              <a:gd name="T28" fmla="*/ 2147483646 w 413"/>
              <a:gd name="T29" fmla="*/ 2147483646 h 283"/>
              <a:gd name="T30" fmla="*/ 2147483646 w 413"/>
              <a:gd name="T31" fmla="*/ 2147483646 h 283"/>
              <a:gd name="T32" fmla="*/ 2147483646 w 413"/>
              <a:gd name="T33" fmla="*/ 2147483646 h 283"/>
              <a:gd name="T34" fmla="*/ 2147483646 w 413"/>
              <a:gd name="T35" fmla="*/ 2147483646 h 283"/>
              <a:gd name="T36" fmla="*/ 2147483646 w 413"/>
              <a:gd name="T37" fmla="*/ 2147483646 h 283"/>
              <a:gd name="T38" fmla="*/ 2147483646 w 413"/>
              <a:gd name="T39" fmla="*/ 2147483646 h 283"/>
              <a:gd name="T40" fmla="*/ 2147483646 w 413"/>
              <a:gd name="T41" fmla="*/ 2147483646 h 283"/>
              <a:gd name="T42" fmla="*/ 2147483646 w 413"/>
              <a:gd name="T43" fmla="*/ 2147483646 h 283"/>
              <a:gd name="T44" fmla="*/ 2147483646 w 413"/>
              <a:gd name="T45" fmla="*/ 2147483646 h 283"/>
              <a:gd name="T46" fmla="*/ 2147483646 w 413"/>
              <a:gd name="T47" fmla="*/ 2147483646 h 283"/>
              <a:gd name="T48" fmla="*/ 2147483646 w 413"/>
              <a:gd name="T49" fmla="*/ 2147483646 h 283"/>
              <a:gd name="T50" fmla="*/ 2147483646 w 413"/>
              <a:gd name="T51" fmla="*/ 2147483646 h 283"/>
              <a:gd name="T52" fmla="*/ 2147483646 w 413"/>
              <a:gd name="T53" fmla="*/ 2147483646 h 283"/>
              <a:gd name="T54" fmla="*/ 2147483646 w 413"/>
              <a:gd name="T55" fmla="*/ 2147483646 h 283"/>
              <a:gd name="T56" fmla="*/ 2147483646 w 413"/>
              <a:gd name="T57" fmla="*/ 2147483646 h 283"/>
              <a:gd name="T58" fmla="*/ 2147483646 w 413"/>
              <a:gd name="T59" fmla="*/ 2147483646 h 283"/>
              <a:gd name="T60" fmla="*/ 2147483646 w 413"/>
              <a:gd name="T61" fmla="*/ 2147483646 h 28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13"/>
              <a:gd name="T94" fmla="*/ 0 h 283"/>
              <a:gd name="T95" fmla="*/ 413 w 413"/>
              <a:gd name="T96" fmla="*/ 283 h 28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13" h="283">
                <a:moveTo>
                  <a:pt x="340" y="283"/>
                </a:moveTo>
                <a:cubicBezTo>
                  <a:pt x="73" y="283"/>
                  <a:pt x="73" y="283"/>
                  <a:pt x="73" y="283"/>
                </a:cubicBezTo>
                <a:cubicBezTo>
                  <a:pt x="73" y="283"/>
                  <a:pt x="72" y="283"/>
                  <a:pt x="72" y="283"/>
                </a:cubicBezTo>
                <a:cubicBezTo>
                  <a:pt x="32" y="282"/>
                  <a:pt x="0" y="249"/>
                  <a:pt x="0" y="209"/>
                </a:cubicBezTo>
                <a:cubicBezTo>
                  <a:pt x="0" y="169"/>
                  <a:pt x="31" y="137"/>
                  <a:pt x="70" y="135"/>
                </a:cubicBezTo>
                <a:cubicBezTo>
                  <a:pt x="67" y="126"/>
                  <a:pt x="66" y="117"/>
                  <a:pt x="66" y="107"/>
                </a:cubicBezTo>
                <a:cubicBezTo>
                  <a:pt x="66" y="48"/>
                  <a:pt x="114" y="0"/>
                  <a:pt x="173" y="0"/>
                </a:cubicBezTo>
                <a:cubicBezTo>
                  <a:pt x="217" y="0"/>
                  <a:pt x="257" y="27"/>
                  <a:pt x="273" y="69"/>
                </a:cubicBezTo>
                <a:cubicBezTo>
                  <a:pt x="273" y="69"/>
                  <a:pt x="273" y="69"/>
                  <a:pt x="273" y="69"/>
                </a:cubicBezTo>
                <a:cubicBezTo>
                  <a:pt x="311" y="69"/>
                  <a:pt x="343" y="98"/>
                  <a:pt x="346" y="135"/>
                </a:cubicBezTo>
                <a:cubicBezTo>
                  <a:pt x="384" y="139"/>
                  <a:pt x="413" y="171"/>
                  <a:pt x="413" y="209"/>
                </a:cubicBezTo>
                <a:cubicBezTo>
                  <a:pt x="413" y="249"/>
                  <a:pt x="381" y="282"/>
                  <a:pt x="341" y="283"/>
                </a:cubicBezTo>
                <a:cubicBezTo>
                  <a:pt x="340" y="283"/>
                  <a:pt x="340" y="283"/>
                  <a:pt x="340" y="283"/>
                </a:cubicBezTo>
                <a:close/>
                <a:moveTo>
                  <a:pt x="73" y="268"/>
                </a:moveTo>
                <a:cubicBezTo>
                  <a:pt x="339" y="268"/>
                  <a:pt x="339" y="268"/>
                  <a:pt x="339" y="268"/>
                </a:cubicBezTo>
                <a:cubicBezTo>
                  <a:pt x="339" y="268"/>
                  <a:pt x="340" y="268"/>
                  <a:pt x="340" y="268"/>
                </a:cubicBezTo>
                <a:cubicBezTo>
                  <a:pt x="372" y="268"/>
                  <a:pt x="398" y="241"/>
                  <a:pt x="398" y="209"/>
                </a:cubicBezTo>
                <a:cubicBezTo>
                  <a:pt x="398" y="176"/>
                  <a:pt x="372" y="150"/>
                  <a:pt x="339" y="150"/>
                </a:cubicBezTo>
                <a:cubicBezTo>
                  <a:pt x="335" y="150"/>
                  <a:pt x="332" y="146"/>
                  <a:pt x="332" y="142"/>
                </a:cubicBezTo>
                <a:cubicBezTo>
                  <a:pt x="332" y="110"/>
                  <a:pt x="305" y="83"/>
                  <a:pt x="273" y="83"/>
                </a:cubicBezTo>
                <a:cubicBezTo>
                  <a:pt x="271" y="83"/>
                  <a:pt x="270" y="83"/>
                  <a:pt x="268" y="84"/>
                </a:cubicBezTo>
                <a:cubicBezTo>
                  <a:pt x="265" y="84"/>
                  <a:pt x="262" y="82"/>
                  <a:pt x="261" y="79"/>
                </a:cubicBezTo>
                <a:cubicBezTo>
                  <a:pt x="248" y="40"/>
                  <a:pt x="213" y="15"/>
                  <a:pt x="173" y="15"/>
                </a:cubicBezTo>
                <a:cubicBezTo>
                  <a:pt x="122" y="15"/>
                  <a:pt x="81" y="56"/>
                  <a:pt x="81" y="107"/>
                </a:cubicBezTo>
                <a:cubicBezTo>
                  <a:pt x="81" y="118"/>
                  <a:pt x="83" y="129"/>
                  <a:pt x="87" y="140"/>
                </a:cubicBezTo>
                <a:cubicBezTo>
                  <a:pt x="88" y="142"/>
                  <a:pt x="87" y="145"/>
                  <a:pt x="86" y="147"/>
                </a:cubicBezTo>
                <a:cubicBezTo>
                  <a:pt x="84" y="149"/>
                  <a:pt x="82" y="150"/>
                  <a:pt x="79" y="150"/>
                </a:cubicBezTo>
                <a:cubicBezTo>
                  <a:pt x="77" y="150"/>
                  <a:pt x="75" y="150"/>
                  <a:pt x="73" y="150"/>
                </a:cubicBezTo>
                <a:cubicBezTo>
                  <a:pt x="41" y="150"/>
                  <a:pt x="14" y="176"/>
                  <a:pt x="14" y="209"/>
                </a:cubicBezTo>
                <a:cubicBezTo>
                  <a:pt x="14" y="241"/>
                  <a:pt x="41" y="268"/>
                  <a:pt x="73" y="268"/>
                </a:cubicBezTo>
                <a:cubicBezTo>
                  <a:pt x="73" y="268"/>
                  <a:pt x="73" y="268"/>
                  <a:pt x="73" y="268"/>
                </a:cubicBezTo>
                <a:close/>
              </a:path>
            </a:pathLst>
          </a:custGeom>
          <a:solidFill>
            <a:srgbClr val="DF2938"/>
          </a:solidFill>
          <a:ln w="9525" cmpd="sng">
            <a:solidFill>
              <a:srgbClr val="DF2938"/>
            </a:solidFill>
            <a:bevel/>
            <a:headEnd/>
            <a:tailEnd/>
          </a:ln>
        </p:spPr>
        <p:txBody>
          <a:bodyPr lIns="51428" tIns="25715" rIns="51428" bIns="25715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43018" name="直接连接符 19"/>
          <p:cNvCxnSpPr>
            <a:cxnSpLocks noChangeShapeType="1"/>
            <a:stCxn id="43010" idx="4"/>
            <a:endCxn id="43016" idx="1"/>
          </p:cNvCxnSpPr>
          <p:nvPr/>
        </p:nvCxnSpPr>
        <p:spPr bwMode="auto">
          <a:xfrm>
            <a:off x="2751535" y="1612106"/>
            <a:ext cx="791765" cy="538163"/>
          </a:xfrm>
          <a:prstGeom prst="line">
            <a:avLst/>
          </a:prstGeom>
          <a:noFill/>
          <a:ln w="9525">
            <a:solidFill>
              <a:srgbClr val="055586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9" name="直接连接符 21"/>
          <p:cNvCxnSpPr>
            <a:cxnSpLocks noChangeShapeType="1"/>
            <a:stCxn id="43014" idx="2"/>
            <a:endCxn id="43016" idx="5"/>
          </p:cNvCxnSpPr>
          <p:nvPr/>
        </p:nvCxnSpPr>
        <p:spPr bwMode="auto">
          <a:xfrm flipH="1">
            <a:off x="4167187" y="1645444"/>
            <a:ext cx="787004" cy="504825"/>
          </a:xfrm>
          <a:prstGeom prst="line">
            <a:avLst/>
          </a:prstGeom>
          <a:noFill/>
          <a:ln w="9525">
            <a:solidFill>
              <a:srgbClr val="DF2938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20" name="直接连接符 24"/>
          <p:cNvCxnSpPr>
            <a:cxnSpLocks noChangeShapeType="1"/>
            <a:stCxn id="43012" idx="1"/>
            <a:endCxn id="43014" idx="4"/>
          </p:cNvCxnSpPr>
          <p:nvPr/>
        </p:nvCxnSpPr>
        <p:spPr bwMode="auto">
          <a:xfrm flipH="1" flipV="1">
            <a:off x="5338763" y="1645444"/>
            <a:ext cx="798910" cy="504825"/>
          </a:xfrm>
          <a:prstGeom prst="line">
            <a:avLst/>
          </a:prstGeom>
          <a:noFill/>
          <a:ln w="9525">
            <a:solidFill>
              <a:srgbClr val="64D0DA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21" name="TextBox 7"/>
          <p:cNvSpPr>
            <a:spLocks noChangeArrowheads="1"/>
          </p:cNvSpPr>
          <p:nvPr/>
        </p:nvSpPr>
        <p:spPr bwMode="auto">
          <a:xfrm>
            <a:off x="1829991" y="1881188"/>
            <a:ext cx="13275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latin typeface="Arial" panose="020B0604020202020204" pitchFamily="34" charset="0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22" name="TextBox 27"/>
          <p:cNvSpPr>
            <a:spLocks noChangeArrowheads="1"/>
          </p:cNvSpPr>
          <p:nvPr/>
        </p:nvSpPr>
        <p:spPr bwMode="auto">
          <a:xfrm>
            <a:off x="3126581" y="1165622"/>
            <a:ext cx="145851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latin typeface="Arial" panose="020B0604020202020204" pitchFamily="34" charset="0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23" name="TextBox 28"/>
          <p:cNvSpPr>
            <a:spLocks noChangeArrowheads="1"/>
          </p:cNvSpPr>
          <p:nvPr/>
        </p:nvSpPr>
        <p:spPr bwMode="auto">
          <a:xfrm>
            <a:off x="4417219" y="1995488"/>
            <a:ext cx="145851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latin typeface="Arial" panose="020B0604020202020204" pitchFamily="34" charset="0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24" name="TextBox 29"/>
          <p:cNvSpPr>
            <a:spLocks noChangeArrowheads="1"/>
          </p:cNvSpPr>
          <p:nvPr/>
        </p:nvSpPr>
        <p:spPr bwMode="auto">
          <a:xfrm>
            <a:off x="5717381" y="1165622"/>
            <a:ext cx="145851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000000"/>
                </a:solidFill>
                <a:latin typeface="Arial" panose="020B0604020202020204" pitchFamily="34" charset="0"/>
              </a:rPr>
              <a:t>点击添加标题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25" name="任意多边形 35"/>
          <p:cNvSpPr>
            <a:spLocks noChangeArrowheads="1"/>
          </p:cNvSpPr>
          <p:nvPr/>
        </p:nvSpPr>
        <p:spPr bwMode="auto">
          <a:xfrm>
            <a:off x="1252537" y="3236119"/>
            <a:ext cx="3568304" cy="422672"/>
          </a:xfrm>
          <a:custGeom>
            <a:avLst/>
            <a:gdLst>
              <a:gd name="T0" fmla="*/ 4440083 w 4758105"/>
              <a:gd name="T1" fmla="*/ 562903 h 563709"/>
              <a:gd name="T2" fmla="*/ 4548138 w 4758105"/>
              <a:gd name="T3" fmla="*/ 562903 h 563709"/>
              <a:gd name="T4" fmla="*/ 4548056 w 4758105"/>
              <a:gd name="T5" fmla="*/ 563125 h 563709"/>
              <a:gd name="T6" fmla="*/ 4440001 w 4758105"/>
              <a:gd name="T7" fmla="*/ 563125 h 563709"/>
              <a:gd name="T8" fmla="*/ 82 w 4758105"/>
              <a:gd name="T9" fmla="*/ 562903 h 563709"/>
              <a:gd name="T10" fmla="*/ 108138 w 4758105"/>
              <a:gd name="T11" fmla="*/ 562903 h 563709"/>
              <a:gd name="T12" fmla="*/ 108056 w 4758105"/>
              <a:gd name="T13" fmla="*/ 563125 h 563709"/>
              <a:gd name="T14" fmla="*/ 0 w 4758105"/>
              <a:gd name="T15" fmla="*/ 563125 h 563709"/>
              <a:gd name="T16" fmla="*/ 4756555 w 4758105"/>
              <a:gd name="T17" fmla="*/ 221 h 563709"/>
              <a:gd name="T18" fmla="*/ 4756637 w 4758105"/>
              <a:gd name="T19" fmla="*/ 221 h 563709"/>
              <a:gd name="T20" fmla="*/ 4756637 w 4758105"/>
              <a:gd name="T21" fmla="*/ 562903 h 563709"/>
              <a:gd name="T22" fmla="*/ 4548138 w 4758105"/>
              <a:gd name="T23" fmla="*/ 562903 h 563709"/>
              <a:gd name="T24" fmla="*/ 316555 w 4758105"/>
              <a:gd name="T25" fmla="*/ 221 h 563709"/>
              <a:gd name="T26" fmla="*/ 4648499 w 4758105"/>
              <a:gd name="T27" fmla="*/ 221 h 563709"/>
              <a:gd name="T28" fmla="*/ 4440083 w 4758105"/>
              <a:gd name="T29" fmla="*/ 562903 h 563709"/>
              <a:gd name="T30" fmla="*/ 108138 w 4758105"/>
              <a:gd name="T31" fmla="*/ 562903 h 563709"/>
              <a:gd name="T32" fmla="*/ 0 w 4758105"/>
              <a:gd name="T33" fmla="*/ 221 h 563709"/>
              <a:gd name="T34" fmla="*/ 208499 w 4758105"/>
              <a:gd name="T35" fmla="*/ 221 h 563709"/>
              <a:gd name="T36" fmla="*/ 82 w 4758105"/>
              <a:gd name="T37" fmla="*/ 562903 h 563709"/>
              <a:gd name="T38" fmla="*/ 0 w 4758105"/>
              <a:gd name="T39" fmla="*/ 562903 h 563709"/>
              <a:gd name="T40" fmla="*/ 4648581 w 4758105"/>
              <a:gd name="T41" fmla="*/ 0 h 563709"/>
              <a:gd name="T42" fmla="*/ 4756637 w 4758105"/>
              <a:gd name="T43" fmla="*/ 0 h 563709"/>
              <a:gd name="T44" fmla="*/ 4756555 w 4758105"/>
              <a:gd name="T45" fmla="*/ 221 h 563709"/>
              <a:gd name="T46" fmla="*/ 4648499 w 4758105"/>
              <a:gd name="T47" fmla="*/ 221 h 563709"/>
              <a:gd name="T48" fmla="*/ 208581 w 4758105"/>
              <a:gd name="T49" fmla="*/ 0 h 563709"/>
              <a:gd name="T50" fmla="*/ 316637 w 4758105"/>
              <a:gd name="T51" fmla="*/ 0 h 563709"/>
              <a:gd name="T52" fmla="*/ 316555 w 4758105"/>
              <a:gd name="T53" fmla="*/ 221 h 563709"/>
              <a:gd name="T54" fmla="*/ 208499 w 4758105"/>
              <a:gd name="T55" fmla="*/ 221 h 56370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758105"/>
              <a:gd name="T85" fmla="*/ 0 h 563709"/>
              <a:gd name="T86" fmla="*/ 4758105 w 4758105"/>
              <a:gd name="T87" fmla="*/ 563709 h 56370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758105" h="563709">
                <a:moveTo>
                  <a:pt x="4441454" y="563487"/>
                </a:moveTo>
                <a:lnTo>
                  <a:pt x="4549542" y="563487"/>
                </a:lnTo>
                <a:lnTo>
                  <a:pt x="4549460" y="563709"/>
                </a:lnTo>
                <a:lnTo>
                  <a:pt x="4441372" y="563709"/>
                </a:lnTo>
                <a:lnTo>
                  <a:pt x="4441454" y="563487"/>
                </a:lnTo>
                <a:close/>
                <a:moveTo>
                  <a:pt x="82" y="563487"/>
                </a:moveTo>
                <a:lnTo>
                  <a:pt x="108170" y="563487"/>
                </a:lnTo>
                <a:lnTo>
                  <a:pt x="108088" y="563709"/>
                </a:lnTo>
                <a:lnTo>
                  <a:pt x="0" y="563709"/>
                </a:lnTo>
                <a:lnTo>
                  <a:pt x="82" y="563487"/>
                </a:lnTo>
                <a:close/>
                <a:moveTo>
                  <a:pt x="4758023" y="221"/>
                </a:moveTo>
                <a:lnTo>
                  <a:pt x="4758105" y="221"/>
                </a:lnTo>
                <a:lnTo>
                  <a:pt x="4758105" y="563487"/>
                </a:lnTo>
                <a:lnTo>
                  <a:pt x="4549542" y="563487"/>
                </a:lnTo>
                <a:lnTo>
                  <a:pt x="4758023" y="221"/>
                </a:lnTo>
                <a:close/>
                <a:moveTo>
                  <a:pt x="316651" y="221"/>
                </a:moveTo>
                <a:lnTo>
                  <a:pt x="4649935" y="221"/>
                </a:lnTo>
                <a:lnTo>
                  <a:pt x="4441454" y="563487"/>
                </a:lnTo>
                <a:lnTo>
                  <a:pt x="108170" y="563487"/>
                </a:lnTo>
                <a:lnTo>
                  <a:pt x="316651" y="221"/>
                </a:lnTo>
                <a:close/>
                <a:moveTo>
                  <a:pt x="0" y="221"/>
                </a:moveTo>
                <a:lnTo>
                  <a:pt x="208563" y="221"/>
                </a:lnTo>
                <a:lnTo>
                  <a:pt x="82" y="563487"/>
                </a:lnTo>
                <a:lnTo>
                  <a:pt x="0" y="563487"/>
                </a:lnTo>
                <a:lnTo>
                  <a:pt x="0" y="221"/>
                </a:lnTo>
                <a:close/>
                <a:moveTo>
                  <a:pt x="4650017" y="0"/>
                </a:moveTo>
                <a:lnTo>
                  <a:pt x="4758105" y="0"/>
                </a:lnTo>
                <a:lnTo>
                  <a:pt x="4758023" y="221"/>
                </a:lnTo>
                <a:lnTo>
                  <a:pt x="4649935" y="221"/>
                </a:lnTo>
                <a:lnTo>
                  <a:pt x="4650017" y="0"/>
                </a:lnTo>
                <a:close/>
                <a:moveTo>
                  <a:pt x="208645" y="0"/>
                </a:moveTo>
                <a:lnTo>
                  <a:pt x="316733" y="0"/>
                </a:lnTo>
                <a:lnTo>
                  <a:pt x="316651" y="221"/>
                </a:lnTo>
                <a:lnTo>
                  <a:pt x="208563" y="221"/>
                </a:lnTo>
                <a:lnTo>
                  <a:pt x="208645" y="0"/>
                </a:lnTo>
                <a:close/>
              </a:path>
            </a:pathLst>
          </a:custGeom>
          <a:solidFill>
            <a:srgbClr val="FF9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26" name="矩形 36"/>
          <p:cNvSpPr>
            <a:spLocks noChangeArrowheads="1"/>
          </p:cNvSpPr>
          <p:nvPr/>
        </p:nvSpPr>
        <p:spPr bwMode="auto">
          <a:xfrm>
            <a:off x="1252538" y="3655219"/>
            <a:ext cx="6535341" cy="1007269"/>
          </a:xfrm>
          <a:prstGeom prst="rect">
            <a:avLst/>
          </a:prstGeom>
          <a:noFill/>
          <a:ln w="12700">
            <a:solidFill>
              <a:srgbClr val="FF9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None/>
            </a:pPr>
            <a:endParaRPr lang="zh-CN" altLang="zh-CN" sz="1200">
              <a:solidFill>
                <a:srgbClr val="000000"/>
              </a:solidFill>
              <a:latin typeface="Arial" panose="020B0604020202020204" pitchFamily="34" charset="0"/>
              <a:ea typeface="幼圆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3027" name="矩形 37"/>
          <p:cNvSpPr>
            <a:spLocks noChangeArrowheads="1"/>
          </p:cNvSpPr>
          <p:nvPr/>
        </p:nvSpPr>
        <p:spPr bwMode="auto">
          <a:xfrm>
            <a:off x="1496617" y="3671275"/>
            <a:ext cx="614600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43028" name="矩形: 圆角 21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3029" name="文本框 22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3030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56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8" grpId="0" animBg="1"/>
      <p:bldP spid="430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: 圆角 21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4035" name="文本框 22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4036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7" name="直接连接符 39"/>
          <p:cNvCxnSpPr>
            <a:cxnSpLocks noChangeShapeType="1"/>
          </p:cNvCxnSpPr>
          <p:nvPr/>
        </p:nvCxnSpPr>
        <p:spPr bwMode="auto">
          <a:xfrm>
            <a:off x="1113235" y="3037285"/>
            <a:ext cx="8030765" cy="0"/>
          </a:xfrm>
          <a:prstGeom prst="line">
            <a:avLst/>
          </a:prstGeom>
          <a:noFill/>
          <a:ln w="6350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4038" name="组合 40"/>
          <p:cNvGrpSpPr>
            <a:grpSpLocks/>
          </p:cNvGrpSpPr>
          <p:nvPr/>
        </p:nvGrpSpPr>
        <p:grpSpPr bwMode="auto">
          <a:xfrm>
            <a:off x="6741319" y="2771775"/>
            <a:ext cx="529829" cy="529829"/>
            <a:chOff x="0" y="0"/>
            <a:chExt cx="706017" cy="706017"/>
          </a:xfrm>
        </p:grpSpPr>
        <p:sp>
          <p:nvSpPr>
            <p:cNvPr id="44069" name="椭圆 41"/>
            <p:cNvSpPr>
              <a:spLocks noChangeArrowheads="1"/>
            </p:cNvSpPr>
            <p:nvPr/>
          </p:nvSpPr>
          <p:spPr bwMode="auto">
            <a:xfrm>
              <a:off x="0" y="0"/>
              <a:ext cx="706017" cy="706017"/>
            </a:xfrm>
            <a:prstGeom prst="ellipse">
              <a:avLst/>
            </a:prstGeom>
            <a:solidFill>
              <a:srgbClr val="F7F7F7"/>
            </a:solidFill>
            <a:ln w="12700">
              <a:solidFill>
                <a:srgbClr val="7ACDE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4070" name="文本框 43"/>
            <p:cNvSpPr txBox="1">
              <a:spLocks noChangeArrowheads="1"/>
            </p:cNvSpPr>
            <p:nvPr/>
          </p:nvSpPr>
          <p:spPr bwMode="auto">
            <a:xfrm>
              <a:off x="37326" y="183732"/>
              <a:ext cx="668691" cy="33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1050">
                  <a:solidFill>
                    <a:srgbClr val="000000"/>
                  </a:solidFill>
                  <a:latin typeface="微软雅黑" panose="020B0503020204020204" pitchFamily="34" charset="-122"/>
                </a:rPr>
                <a:t>2016</a:t>
              </a:r>
              <a:endParaRPr lang="zh-CN" altLang="en-US" sz="105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4039" name="组合 46"/>
          <p:cNvGrpSpPr>
            <a:grpSpLocks/>
          </p:cNvGrpSpPr>
          <p:nvPr/>
        </p:nvGrpSpPr>
        <p:grpSpPr bwMode="auto">
          <a:xfrm>
            <a:off x="4635104" y="2771775"/>
            <a:ext cx="529828" cy="529829"/>
            <a:chOff x="0" y="0"/>
            <a:chExt cx="706017" cy="706017"/>
          </a:xfrm>
        </p:grpSpPr>
        <p:sp>
          <p:nvSpPr>
            <p:cNvPr id="44067" name="椭圆 48"/>
            <p:cNvSpPr>
              <a:spLocks noChangeArrowheads="1"/>
            </p:cNvSpPr>
            <p:nvPr/>
          </p:nvSpPr>
          <p:spPr bwMode="auto">
            <a:xfrm>
              <a:off x="0" y="0"/>
              <a:ext cx="706017" cy="706017"/>
            </a:xfrm>
            <a:prstGeom prst="ellipse">
              <a:avLst/>
            </a:prstGeom>
            <a:solidFill>
              <a:srgbClr val="F7F7F7"/>
            </a:solidFill>
            <a:ln w="12700">
              <a:solidFill>
                <a:srgbClr val="7ACDE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4068" name="文本框 49"/>
            <p:cNvSpPr txBox="1">
              <a:spLocks noChangeArrowheads="1"/>
            </p:cNvSpPr>
            <p:nvPr/>
          </p:nvSpPr>
          <p:spPr bwMode="auto">
            <a:xfrm>
              <a:off x="18662" y="203995"/>
              <a:ext cx="668691" cy="328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1000">
                  <a:solidFill>
                    <a:srgbClr val="000000"/>
                  </a:solidFill>
                  <a:latin typeface="微软雅黑" panose="020B0503020204020204" pitchFamily="34" charset="-122"/>
                </a:rPr>
                <a:t>2015</a:t>
              </a:r>
              <a:endParaRPr lang="zh-CN" altLang="en-US" sz="100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4040" name="组合 50"/>
          <p:cNvGrpSpPr>
            <a:grpSpLocks/>
          </p:cNvGrpSpPr>
          <p:nvPr/>
        </p:nvGrpSpPr>
        <p:grpSpPr bwMode="auto">
          <a:xfrm>
            <a:off x="2528887" y="2771775"/>
            <a:ext cx="528638" cy="529829"/>
            <a:chOff x="0" y="0"/>
            <a:chExt cx="706018" cy="706017"/>
          </a:xfrm>
        </p:grpSpPr>
        <p:sp>
          <p:nvSpPr>
            <p:cNvPr id="44065" name="椭圆 51"/>
            <p:cNvSpPr>
              <a:spLocks noChangeArrowheads="1"/>
            </p:cNvSpPr>
            <p:nvPr/>
          </p:nvSpPr>
          <p:spPr bwMode="auto">
            <a:xfrm>
              <a:off x="0" y="0"/>
              <a:ext cx="706017" cy="706017"/>
            </a:xfrm>
            <a:prstGeom prst="ellipse">
              <a:avLst/>
            </a:prstGeom>
            <a:solidFill>
              <a:srgbClr val="F7F7F7"/>
            </a:solidFill>
            <a:ln w="12700">
              <a:solidFill>
                <a:srgbClr val="7ACDE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44066" name="文本框 52"/>
            <p:cNvSpPr txBox="1">
              <a:spLocks noChangeArrowheads="1"/>
            </p:cNvSpPr>
            <p:nvPr/>
          </p:nvSpPr>
          <p:spPr bwMode="auto">
            <a:xfrm>
              <a:off x="37327" y="203995"/>
              <a:ext cx="668691" cy="33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1050">
                  <a:solidFill>
                    <a:srgbClr val="000000"/>
                  </a:solidFill>
                  <a:latin typeface="微软雅黑" panose="020B0503020204020204" pitchFamily="34" charset="-122"/>
                </a:rPr>
                <a:t>2014</a:t>
              </a:r>
              <a:endParaRPr lang="zh-CN" altLang="en-US" sz="105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4041" name="椭圆 56"/>
          <p:cNvSpPr>
            <a:spLocks noChangeArrowheads="1"/>
          </p:cNvSpPr>
          <p:nvPr/>
        </p:nvSpPr>
        <p:spPr bwMode="auto">
          <a:xfrm>
            <a:off x="335756" y="2649141"/>
            <a:ext cx="777479" cy="776288"/>
          </a:xfrm>
          <a:prstGeom prst="ellipse">
            <a:avLst/>
          </a:prstGeom>
          <a:solidFill>
            <a:srgbClr val="F7F7F7"/>
          </a:solidFill>
          <a:ln w="12700">
            <a:solidFill>
              <a:srgbClr val="7ACDEF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44042" name="椭圆 57"/>
          <p:cNvSpPr>
            <a:spLocks noChangeArrowheads="1"/>
          </p:cNvSpPr>
          <p:nvPr/>
        </p:nvSpPr>
        <p:spPr bwMode="auto">
          <a:xfrm>
            <a:off x="211931" y="2544366"/>
            <a:ext cx="442913" cy="441722"/>
          </a:xfrm>
          <a:prstGeom prst="ellipse">
            <a:avLst/>
          </a:prstGeom>
          <a:solidFill>
            <a:srgbClr val="F7F7F7"/>
          </a:solidFill>
          <a:ln w="12700">
            <a:solidFill>
              <a:srgbClr val="7ACDEF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pic>
        <p:nvPicPr>
          <p:cNvPr id="44043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48" y="2862263"/>
            <a:ext cx="297656" cy="35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4" name="文本框 55"/>
          <p:cNvSpPr txBox="1">
            <a:spLocks noChangeArrowheads="1"/>
          </p:cNvSpPr>
          <p:nvPr/>
        </p:nvSpPr>
        <p:spPr bwMode="auto">
          <a:xfrm>
            <a:off x="182166" y="2656285"/>
            <a:ext cx="50244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050">
                <a:solidFill>
                  <a:srgbClr val="000000"/>
                </a:solidFill>
                <a:latin typeface="微软雅黑" panose="020B0503020204020204" pitchFamily="34" charset="-122"/>
              </a:rPr>
              <a:t>2013</a:t>
            </a:r>
            <a:endParaRPr lang="zh-CN" altLang="en-US" sz="105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4045" name="直接连接符 61"/>
          <p:cNvCxnSpPr>
            <a:cxnSpLocks noChangeShapeType="1"/>
          </p:cNvCxnSpPr>
          <p:nvPr/>
        </p:nvCxnSpPr>
        <p:spPr bwMode="auto">
          <a:xfrm>
            <a:off x="4899422" y="3294460"/>
            <a:ext cx="0" cy="456009"/>
          </a:xfrm>
          <a:prstGeom prst="line">
            <a:avLst/>
          </a:prstGeom>
          <a:noFill/>
          <a:ln w="6350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6" name="Freeform 208"/>
          <p:cNvSpPr>
            <a:spLocks noEditPoints="1"/>
          </p:cNvSpPr>
          <p:nvPr/>
        </p:nvSpPr>
        <p:spPr bwMode="auto">
          <a:xfrm>
            <a:off x="3955256" y="3837385"/>
            <a:ext cx="242888" cy="278606"/>
          </a:xfrm>
          <a:custGeom>
            <a:avLst/>
            <a:gdLst>
              <a:gd name="T0" fmla="*/ 359051507 w 252"/>
              <a:gd name="T1" fmla="*/ 340469511 h 288"/>
              <a:gd name="T2" fmla="*/ 359051507 w 252"/>
              <a:gd name="T3" fmla="*/ 327117157 h 288"/>
              <a:gd name="T4" fmla="*/ 359051507 w 252"/>
              <a:gd name="T5" fmla="*/ 210290524 h 288"/>
              <a:gd name="T6" fmla="*/ 258120730 w 252"/>
              <a:gd name="T7" fmla="*/ 66759184 h 288"/>
              <a:gd name="T8" fmla="*/ 261429261 w 252"/>
              <a:gd name="T9" fmla="*/ 53406830 h 288"/>
              <a:gd name="T10" fmla="*/ 208482475 w 252"/>
              <a:gd name="T11" fmla="*/ 0 h 288"/>
              <a:gd name="T12" fmla="*/ 155534402 w 252"/>
              <a:gd name="T13" fmla="*/ 53406830 h 288"/>
              <a:gd name="T14" fmla="*/ 158842933 w 252"/>
              <a:gd name="T15" fmla="*/ 66759184 h 288"/>
              <a:gd name="T16" fmla="*/ 57912156 w 252"/>
              <a:gd name="T17" fmla="*/ 210290524 h 288"/>
              <a:gd name="T18" fmla="*/ 57912156 w 252"/>
              <a:gd name="T19" fmla="*/ 327117157 h 288"/>
              <a:gd name="T20" fmla="*/ 57912156 w 252"/>
              <a:gd name="T21" fmla="*/ 340469511 h 288"/>
              <a:gd name="T22" fmla="*/ 0 w 252"/>
              <a:gd name="T23" fmla="*/ 397214429 h 288"/>
              <a:gd name="T24" fmla="*/ 23164862 w 252"/>
              <a:gd name="T25" fmla="*/ 420579756 h 288"/>
              <a:gd name="T26" fmla="*/ 157188667 w 252"/>
              <a:gd name="T27" fmla="*/ 420579756 h 288"/>
              <a:gd name="T28" fmla="*/ 155534402 w 252"/>
              <a:gd name="T29" fmla="*/ 427255933 h 288"/>
              <a:gd name="T30" fmla="*/ 208482475 w 252"/>
              <a:gd name="T31" fmla="*/ 480662763 h 288"/>
              <a:gd name="T32" fmla="*/ 261429261 w 252"/>
              <a:gd name="T33" fmla="*/ 427255933 h 288"/>
              <a:gd name="T34" fmla="*/ 259774996 w 252"/>
              <a:gd name="T35" fmla="*/ 420579756 h 288"/>
              <a:gd name="T36" fmla="*/ 393798801 w 252"/>
              <a:gd name="T37" fmla="*/ 420579756 h 288"/>
              <a:gd name="T38" fmla="*/ 416963663 w 252"/>
              <a:gd name="T39" fmla="*/ 397214429 h 288"/>
              <a:gd name="T40" fmla="*/ 359051507 w 252"/>
              <a:gd name="T41" fmla="*/ 340469511 h 288"/>
              <a:gd name="T42" fmla="*/ 178699264 w 252"/>
              <a:gd name="T43" fmla="*/ 53406830 h 288"/>
              <a:gd name="T44" fmla="*/ 208482475 w 252"/>
              <a:gd name="T45" fmla="*/ 23365327 h 288"/>
              <a:gd name="T46" fmla="*/ 238264399 w 252"/>
              <a:gd name="T47" fmla="*/ 53406830 h 288"/>
              <a:gd name="T48" fmla="*/ 236610134 w 252"/>
              <a:gd name="T49" fmla="*/ 61752051 h 288"/>
              <a:gd name="T50" fmla="*/ 208482475 w 252"/>
              <a:gd name="T51" fmla="*/ 58413963 h 288"/>
              <a:gd name="T52" fmla="*/ 180353530 w 252"/>
              <a:gd name="T53" fmla="*/ 61752051 h 288"/>
              <a:gd name="T54" fmla="*/ 178699264 w 252"/>
              <a:gd name="T55" fmla="*/ 53406830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4047" name="文本框 65"/>
          <p:cNvSpPr txBox="1">
            <a:spLocks noChangeArrowheads="1"/>
          </p:cNvSpPr>
          <p:nvPr/>
        </p:nvSpPr>
        <p:spPr bwMode="auto">
          <a:xfrm>
            <a:off x="4236244" y="3746898"/>
            <a:ext cx="177403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0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4048" name="组合 66"/>
          <p:cNvGrpSpPr>
            <a:grpSpLocks/>
          </p:cNvGrpSpPr>
          <p:nvPr/>
        </p:nvGrpSpPr>
        <p:grpSpPr bwMode="auto">
          <a:xfrm>
            <a:off x="2394347" y="1154907"/>
            <a:ext cx="2770584" cy="1616869"/>
            <a:chOff x="0" y="0"/>
            <a:chExt cx="3694201" cy="2157061"/>
          </a:xfrm>
        </p:grpSpPr>
        <p:grpSp>
          <p:nvGrpSpPr>
            <p:cNvPr id="44057" name="组合 67"/>
            <p:cNvGrpSpPr>
              <a:grpSpLocks/>
            </p:cNvGrpSpPr>
            <p:nvPr/>
          </p:nvGrpSpPr>
          <p:grpSpPr bwMode="auto">
            <a:xfrm>
              <a:off x="0" y="0"/>
              <a:ext cx="1102095" cy="2157061"/>
              <a:chOff x="0" y="0"/>
              <a:chExt cx="1102095" cy="2157061"/>
            </a:xfrm>
          </p:grpSpPr>
          <p:cxnSp>
            <p:nvCxnSpPr>
              <p:cNvPr id="44061" name="直接连接符 71"/>
              <p:cNvCxnSpPr>
                <a:cxnSpLocks noChangeShapeType="1"/>
              </p:cNvCxnSpPr>
              <p:nvPr/>
            </p:nvCxnSpPr>
            <p:spPr bwMode="auto">
              <a:xfrm>
                <a:off x="551049" y="1278429"/>
                <a:ext cx="0" cy="878632"/>
              </a:xfrm>
              <a:prstGeom prst="line">
                <a:avLst/>
              </a:prstGeom>
              <a:noFill/>
              <a:ln w="6350">
                <a:solidFill>
                  <a:srgbClr val="40404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44062" name="组合 72"/>
              <p:cNvGrpSpPr>
                <a:grpSpLocks/>
              </p:cNvGrpSpPr>
              <p:nvPr/>
            </p:nvGrpSpPr>
            <p:grpSpPr bwMode="auto">
              <a:xfrm>
                <a:off x="0" y="0"/>
                <a:ext cx="1102095" cy="1278430"/>
                <a:chOff x="0" y="0"/>
                <a:chExt cx="1102095" cy="1278430"/>
              </a:xfrm>
            </p:grpSpPr>
            <p:sp>
              <p:nvSpPr>
                <p:cNvPr id="44063" name="六边形 73"/>
                <p:cNvSpPr>
                  <a:spLocks noChangeArrowheads="1"/>
                </p:cNvSpPr>
                <p:nvPr/>
              </p:nvSpPr>
              <p:spPr bwMode="auto">
                <a:xfrm rot="5400000">
                  <a:off x="-88167" y="88166"/>
                  <a:ext cx="1278430" cy="1102095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rgbClr val="F7F7F7"/>
                </a:solidFill>
                <a:ln w="12700">
                  <a:solidFill>
                    <a:srgbClr val="7ACDEF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defTabSz="685800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 lang="zh-CN" altLang="en-US" sz="1350">
                    <a:solidFill>
                      <a:srgbClr val="FFFFFF"/>
                    </a:solidFill>
                  </a:endParaRPr>
                </a:p>
              </p:txBody>
            </p:sp>
            <p:pic>
              <p:nvPicPr>
                <p:cNvPr id="44064" name="组合 74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312" y="344243"/>
                  <a:ext cx="451104" cy="597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44058" name="组合 68"/>
            <p:cNvGrpSpPr>
              <a:grpSpLocks/>
            </p:cNvGrpSpPr>
            <p:nvPr/>
          </p:nvGrpSpPr>
          <p:grpSpPr bwMode="auto">
            <a:xfrm>
              <a:off x="1256476" y="43163"/>
              <a:ext cx="2437725" cy="1739997"/>
              <a:chOff x="0" y="0"/>
              <a:chExt cx="2437725" cy="1739997"/>
            </a:xfrm>
          </p:grpSpPr>
          <p:sp>
            <p:nvSpPr>
              <p:cNvPr id="44059" name="文本框 69"/>
              <p:cNvSpPr txBox="1">
                <a:spLocks noChangeArrowheads="1"/>
              </p:cNvSpPr>
              <p:nvPr/>
            </p:nvSpPr>
            <p:spPr bwMode="auto">
              <a:xfrm>
                <a:off x="0" y="323413"/>
                <a:ext cx="2437725" cy="1416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050">
                    <a:solidFill>
                      <a:srgbClr val="7A422B"/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rPr>
                  <a:t>您的内容打在这里，或者通过复制您的文本后，在此框中选择粘贴，并选择只保留文字</a:t>
                </a:r>
                <a:endParaRPr lang="en-US" altLang="zh-CN" sz="1050">
                  <a:solidFill>
                    <a:srgbClr val="40404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060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083705" cy="369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b="1">
                    <a:latin typeface="微软雅黑" panose="020B0503020204020204" pitchFamily="34" charset="-122"/>
                  </a:rPr>
                  <a:t>单击添加标题</a:t>
                </a:r>
              </a:p>
            </p:txBody>
          </p:sp>
        </p:grpSp>
      </p:grpSp>
      <p:grpSp>
        <p:nvGrpSpPr>
          <p:cNvPr id="44049" name="组合 80"/>
          <p:cNvGrpSpPr>
            <a:grpSpLocks/>
          </p:cNvGrpSpPr>
          <p:nvPr/>
        </p:nvGrpSpPr>
        <p:grpSpPr bwMode="auto">
          <a:xfrm>
            <a:off x="6592491" y="1154907"/>
            <a:ext cx="2253853" cy="1624542"/>
            <a:chOff x="0" y="0"/>
            <a:chExt cx="3005036" cy="2165702"/>
          </a:xfrm>
        </p:grpSpPr>
        <p:grpSp>
          <p:nvGrpSpPr>
            <p:cNvPr id="44050" name="组合 81"/>
            <p:cNvGrpSpPr>
              <a:grpSpLocks/>
            </p:cNvGrpSpPr>
            <p:nvPr/>
          </p:nvGrpSpPr>
          <p:grpSpPr bwMode="auto">
            <a:xfrm>
              <a:off x="0" y="0"/>
              <a:ext cx="1102095" cy="2157061"/>
              <a:chOff x="0" y="0"/>
              <a:chExt cx="1102095" cy="2157061"/>
            </a:xfrm>
          </p:grpSpPr>
          <p:cxnSp>
            <p:nvCxnSpPr>
              <p:cNvPr id="44055" name="直接连接符 88"/>
              <p:cNvCxnSpPr>
                <a:cxnSpLocks noChangeShapeType="1"/>
              </p:cNvCxnSpPr>
              <p:nvPr/>
            </p:nvCxnSpPr>
            <p:spPr bwMode="auto">
              <a:xfrm>
                <a:off x="551049" y="1278429"/>
                <a:ext cx="0" cy="878632"/>
              </a:xfrm>
              <a:prstGeom prst="line">
                <a:avLst/>
              </a:prstGeom>
              <a:noFill/>
              <a:ln w="6350">
                <a:solidFill>
                  <a:srgbClr val="40404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4056" name="六边形 89"/>
              <p:cNvSpPr>
                <a:spLocks noChangeArrowheads="1"/>
              </p:cNvSpPr>
              <p:nvPr/>
            </p:nvSpPr>
            <p:spPr bwMode="auto">
              <a:xfrm rot="5400000">
                <a:off x="-88167" y="88166"/>
                <a:ext cx="1278430" cy="1102095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F7F7F7"/>
              </a:solidFill>
              <a:ln w="12700">
                <a:solidFill>
                  <a:srgbClr val="7ACDE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44051" name="组合 82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321" y="435405"/>
              <a:ext cx="408432" cy="47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52" name="组合 83"/>
            <p:cNvGrpSpPr>
              <a:grpSpLocks/>
            </p:cNvGrpSpPr>
            <p:nvPr/>
          </p:nvGrpSpPr>
          <p:grpSpPr bwMode="auto">
            <a:xfrm>
              <a:off x="1142371" y="103635"/>
              <a:ext cx="1862665" cy="2062067"/>
              <a:chOff x="0" y="0"/>
              <a:chExt cx="1862665" cy="2062067"/>
            </a:xfrm>
          </p:grpSpPr>
          <p:sp>
            <p:nvSpPr>
              <p:cNvPr id="44053" name="文本框 84"/>
              <p:cNvSpPr txBox="1">
                <a:spLocks noChangeArrowheads="1"/>
              </p:cNvSpPr>
              <p:nvPr/>
            </p:nvSpPr>
            <p:spPr bwMode="auto">
              <a:xfrm>
                <a:off x="0" y="323413"/>
                <a:ext cx="1862665" cy="1738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050">
                    <a:solidFill>
                      <a:srgbClr val="7A422B"/>
                    </a:solidFill>
                    <a:latin typeface="方正卡通简体" panose="03000509000000000000" pitchFamily="65" charset="-122"/>
                    <a:ea typeface="方正卡通简体" panose="03000509000000000000" pitchFamily="65" charset="-122"/>
                  </a:rPr>
                  <a:t>您的内容打在这里，或者通过复制您的文本后，在此框中选择粘贴，并选择只保留文字</a:t>
                </a:r>
                <a:endParaRPr lang="en-US" altLang="zh-CN" sz="1050">
                  <a:solidFill>
                    <a:srgbClr val="40404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054" name="文本框 8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751543" cy="369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b="1">
                    <a:latin typeface="微软雅黑" panose="020B0503020204020204" pitchFamily="34" charset="-122"/>
                  </a:rPr>
                  <a:t>单击添加标题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485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  <p:bldP spid="440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-9525" y="3622282"/>
            <a:ext cx="9153525" cy="1531145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pic>
        <p:nvPicPr>
          <p:cNvPr id="45058" name="图片 219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75472" y="938213"/>
            <a:ext cx="3851672" cy="283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文本框 21982"/>
          <p:cNvSpPr txBox="1">
            <a:spLocks noChangeArrowheads="1"/>
          </p:cNvSpPr>
          <p:nvPr/>
        </p:nvSpPr>
        <p:spPr bwMode="auto">
          <a:xfrm>
            <a:off x="5318832" y="1316831"/>
            <a:ext cx="764953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95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06</a:t>
            </a:r>
            <a:endParaRPr lang="zh-CN" altLang="en-US" sz="4950">
              <a:solidFill>
                <a:srgbClr val="FFFFFF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5060" name="文本框 546"/>
          <p:cNvSpPr txBox="1">
            <a:spLocks noChangeArrowheads="1"/>
          </p:cNvSpPr>
          <p:nvPr/>
        </p:nvSpPr>
        <p:spPr bwMode="auto">
          <a:xfrm>
            <a:off x="4550994" y="2046685"/>
            <a:ext cx="230063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300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请添加标题</a:t>
            </a:r>
          </a:p>
        </p:txBody>
      </p:sp>
      <p:pic>
        <p:nvPicPr>
          <p:cNvPr id="45061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973" y="1732360"/>
            <a:ext cx="1993106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-4763" y="3236119"/>
            <a:ext cx="9153526" cy="1895475"/>
            <a:chOff x="-6350" y="6061075"/>
            <a:chExt cx="12204701" cy="2527300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4079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圆角矩形 20"/>
          <p:cNvSpPr>
            <a:spLocks noChangeArrowheads="1"/>
          </p:cNvSpPr>
          <p:nvPr/>
        </p:nvSpPr>
        <p:spPr bwMode="auto">
          <a:xfrm>
            <a:off x="3073004" y="2838450"/>
            <a:ext cx="2920603" cy="161925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3" name="圆角矩形 18"/>
          <p:cNvSpPr>
            <a:spLocks noChangeArrowheads="1"/>
          </p:cNvSpPr>
          <p:nvPr/>
        </p:nvSpPr>
        <p:spPr bwMode="auto">
          <a:xfrm>
            <a:off x="3073004" y="2440781"/>
            <a:ext cx="2920603" cy="161925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4" name="圆角矩形 17"/>
          <p:cNvSpPr>
            <a:spLocks noChangeArrowheads="1"/>
          </p:cNvSpPr>
          <p:nvPr/>
        </p:nvSpPr>
        <p:spPr bwMode="auto">
          <a:xfrm>
            <a:off x="3073004" y="2028825"/>
            <a:ext cx="2920603" cy="163116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5" name="圆角矩形 5"/>
          <p:cNvSpPr>
            <a:spLocks noChangeArrowheads="1"/>
          </p:cNvSpPr>
          <p:nvPr/>
        </p:nvSpPr>
        <p:spPr bwMode="auto">
          <a:xfrm>
            <a:off x="3073004" y="1631156"/>
            <a:ext cx="2920603" cy="161925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6" name="文本框 8"/>
          <p:cNvSpPr>
            <a:spLocks noChangeArrowheads="1"/>
          </p:cNvSpPr>
          <p:nvPr/>
        </p:nvSpPr>
        <p:spPr bwMode="auto">
          <a:xfrm>
            <a:off x="2281238" y="1543050"/>
            <a:ext cx="6858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46087" name="文本框 9"/>
          <p:cNvSpPr>
            <a:spLocks noChangeArrowheads="1"/>
          </p:cNvSpPr>
          <p:nvPr/>
        </p:nvSpPr>
        <p:spPr bwMode="auto">
          <a:xfrm>
            <a:off x="6306741" y="1562100"/>
            <a:ext cx="53935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rgbClr val="000000"/>
                </a:solidFill>
              </a:rPr>
              <a:t>40</a:t>
            </a:r>
            <a:r>
              <a:rPr lang="en-US" altLang="zh-CN" sz="1200">
                <a:solidFill>
                  <a:srgbClr val="000000"/>
                </a:solidFill>
              </a:rPr>
              <a:t>%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46088" name="圆角矩形 22"/>
          <p:cNvSpPr>
            <a:spLocks noChangeArrowheads="1"/>
          </p:cNvSpPr>
          <p:nvPr/>
        </p:nvSpPr>
        <p:spPr bwMode="auto">
          <a:xfrm>
            <a:off x="3073004" y="2028825"/>
            <a:ext cx="1434703" cy="163116"/>
          </a:xfrm>
          <a:prstGeom prst="roundRect">
            <a:avLst>
              <a:gd name="adj" fmla="val 50000"/>
            </a:avLst>
          </a:prstGeom>
          <a:solidFill>
            <a:srgbClr val="DF29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9" name="文本框 23"/>
          <p:cNvSpPr>
            <a:spLocks noChangeArrowheads="1"/>
          </p:cNvSpPr>
          <p:nvPr/>
        </p:nvSpPr>
        <p:spPr bwMode="auto">
          <a:xfrm>
            <a:off x="2281238" y="1945481"/>
            <a:ext cx="6858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46090" name="文本框 24"/>
          <p:cNvSpPr>
            <a:spLocks noChangeArrowheads="1"/>
          </p:cNvSpPr>
          <p:nvPr/>
        </p:nvSpPr>
        <p:spPr bwMode="auto">
          <a:xfrm>
            <a:off x="6306741" y="1964531"/>
            <a:ext cx="539353" cy="26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rgbClr val="000000"/>
                </a:solidFill>
              </a:rPr>
              <a:t>50</a:t>
            </a:r>
            <a:r>
              <a:rPr lang="en-US" altLang="zh-CN" sz="1200">
                <a:solidFill>
                  <a:srgbClr val="000000"/>
                </a:solidFill>
              </a:rPr>
              <a:t>%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46091" name="圆角矩形 26"/>
          <p:cNvSpPr>
            <a:spLocks noChangeArrowheads="1"/>
          </p:cNvSpPr>
          <p:nvPr/>
        </p:nvSpPr>
        <p:spPr bwMode="auto">
          <a:xfrm>
            <a:off x="3073003" y="2440781"/>
            <a:ext cx="2509838" cy="161925"/>
          </a:xfrm>
          <a:prstGeom prst="roundRect">
            <a:avLst>
              <a:gd name="adj" fmla="val 50000"/>
            </a:avLst>
          </a:prstGeom>
          <a:solidFill>
            <a:srgbClr val="05558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92" name="文本框 27"/>
          <p:cNvSpPr>
            <a:spLocks noChangeArrowheads="1"/>
          </p:cNvSpPr>
          <p:nvPr/>
        </p:nvSpPr>
        <p:spPr bwMode="auto">
          <a:xfrm>
            <a:off x="2281238" y="2347913"/>
            <a:ext cx="6858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46093" name="文本框 28"/>
          <p:cNvSpPr>
            <a:spLocks noChangeArrowheads="1"/>
          </p:cNvSpPr>
          <p:nvPr/>
        </p:nvSpPr>
        <p:spPr bwMode="auto">
          <a:xfrm>
            <a:off x="6306741" y="2369344"/>
            <a:ext cx="53935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rgbClr val="000000"/>
                </a:solidFill>
              </a:rPr>
              <a:t>80</a:t>
            </a:r>
            <a:r>
              <a:rPr lang="en-US" altLang="zh-CN" sz="1200">
                <a:solidFill>
                  <a:srgbClr val="000000"/>
                </a:solidFill>
              </a:rPr>
              <a:t>%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46094" name="圆角矩形 30"/>
          <p:cNvSpPr>
            <a:spLocks noChangeArrowheads="1"/>
          </p:cNvSpPr>
          <p:nvPr/>
        </p:nvSpPr>
        <p:spPr bwMode="auto">
          <a:xfrm>
            <a:off x="3073004" y="2838450"/>
            <a:ext cx="716756" cy="161925"/>
          </a:xfrm>
          <a:prstGeom prst="roundRect">
            <a:avLst>
              <a:gd name="adj" fmla="val 50000"/>
            </a:avLst>
          </a:prstGeom>
          <a:solidFill>
            <a:srgbClr val="64D0D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95" name="文本框 31"/>
          <p:cNvSpPr>
            <a:spLocks noChangeArrowheads="1"/>
          </p:cNvSpPr>
          <p:nvPr/>
        </p:nvSpPr>
        <p:spPr bwMode="auto">
          <a:xfrm>
            <a:off x="2281238" y="2750344"/>
            <a:ext cx="6858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46096" name="文本框 32"/>
          <p:cNvSpPr>
            <a:spLocks noChangeArrowheads="1"/>
          </p:cNvSpPr>
          <p:nvPr/>
        </p:nvSpPr>
        <p:spPr bwMode="auto">
          <a:xfrm>
            <a:off x="6306741" y="2771775"/>
            <a:ext cx="539353" cy="26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800">
                <a:solidFill>
                  <a:srgbClr val="000000"/>
                </a:solidFill>
              </a:rPr>
              <a:t>20</a:t>
            </a:r>
            <a:r>
              <a:rPr lang="en-US" altLang="zh-CN" sz="1200">
                <a:solidFill>
                  <a:srgbClr val="000000"/>
                </a:solidFill>
              </a:rPr>
              <a:t>%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46097" name="矩形 35"/>
          <p:cNvSpPr>
            <a:spLocks noChangeArrowheads="1"/>
          </p:cNvSpPr>
          <p:nvPr/>
        </p:nvSpPr>
        <p:spPr bwMode="auto">
          <a:xfrm>
            <a:off x="1254919" y="3331369"/>
            <a:ext cx="7061597" cy="1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>
              <a:solidFill>
                <a:srgbClr val="7A422B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endParaRPr lang="zh-CN" altLang="en-US" sz="1200">
              <a:solidFill>
                <a:srgbClr val="7A422B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6098" name="圆角矩形 19"/>
          <p:cNvSpPr>
            <a:spLocks noChangeArrowheads="1"/>
          </p:cNvSpPr>
          <p:nvPr/>
        </p:nvSpPr>
        <p:spPr bwMode="auto">
          <a:xfrm>
            <a:off x="3073004" y="1631156"/>
            <a:ext cx="1075134" cy="161925"/>
          </a:xfrm>
          <a:prstGeom prst="roundRect">
            <a:avLst>
              <a:gd name="adj" fmla="val 50000"/>
            </a:avLst>
          </a:prstGeom>
          <a:solidFill>
            <a:srgbClr val="F7962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zh-CN" sz="1350">
              <a:solidFill>
                <a:srgbClr val="00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99" name="矩形: 圆角 20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6100" name="文本框 21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6101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0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9" grpId="0" animBg="1"/>
      <p:bldP spid="4610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839391" y="1238251"/>
            <a:ext cx="1641872" cy="2155031"/>
            <a:chOff x="0" y="0"/>
            <a:chExt cx="1645276" cy="2159949"/>
          </a:xfrm>
        </p:grpSpPr>
        <p:sp>
          <p:nvSpPr>
            <p:cNvPr id="47140" name="Rounded Rectangle 2"/>
            <p:cNvSpPr>
              <a:spLocks noChangeArrowheads="1"/>
            </p:cNvSpPr>
            <p:nvPr/>
          </p:nvSpPr>
          <p:spPr bwMode="auto">
            <a:xfrm>
              <a:off x="0" y="0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 w="25400">
              <a:solidFill>
                <a:srgbClr val="66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en-US" altLang="zh-CN" sz="2325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141" name="Rounded Rectangle 3"/>
            <p:cNvSpPr>
              <a:spLocks noChangeArrowheads="1"/>
            </p:cNvSpPr>
            <p:nvPr/>
          </p:nvSpPr>
          <p:spPr bwMode="auto">
            <a:xfrm>
              <a:off x="210570" y="1701481"/>
              <a:ext cx="1224136" cy="288032"/>
            </a:xfrm>
            <a:prstGeom prst="roundRect">
              <a:avLst>
                <a:gd name="adj" fmla="val 16667"/>
              </a:avLst>
            </a:prstGeom>
            <a:solidFill>
              <a:srgbClr val="F8D3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975" b="1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单击输入关键词</a:t>
              </a:r>
              <a:endParaRPr lang="en-US" altLang="zh-CN" sz="975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2778919" y="1238251"/>
            <a:ext cx="1643063" cy="2155031"/>
            <a:chOff x="0" y="0"/>
            <a:chExt cx="1645276" cy="2159949"/>
          </a:xfrm>
        </p:grpSpPr>
        <p:sp>
          <p:nvSpPr>
            <p:cNvPr id="47138" name="Rounded Rectangle 22"/>
            <p:cNvSpPr>
              <a:spLocks noChangeArrowheads="1"/>
            </p:cNvSpPr>
            <p:nvPr/>
          </p:nvSpPr>
          <p:spPr bwMode="auto">
            <a:xfrm>
              <a:off x="0" y="0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 w="25400">
              <a:solidFill>
                <a:srgbClr val="66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en-US" altLang="zh-CN" sz="2325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139" name="Rounded Rectangle 25"/>
            <p:cNvSpPr>
              <a:spLocks noChangeArrowheads="1"/>
            </p:cNvSpPr>
            <p:nvPr/>
          </p:nvSpPr>
          <p:spPr bwMode="auto">
            <a:xfrm>
              <a:off x="210570" y="1701481"/>
              <a:ext cx="1224136" cy="288032"/>
            </a:xfrm>
            <a:prstGeom prst="roundRect">
              <a:avLst>
                <a:gd name="adj" fmla="val 16667"/>
              </a:avLst>
            </a:prstGeom>
            <a:solidFill>
              <a:srgbClr val="F472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975" b="1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单击输入关键词</a:t>
              </a:r>
              <a:endParaRPr lang="en-US" altLang="zh-CN" sz="975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4719638" y="1238251"/>
            <a:ext cx="1641872" cy="2155031"/>
            <a:chOff x="0" y="0"/>
            <a:chExt cx="1645276" cy="2159949"/>
          </a:xfrm>
        </p:grpSpPr>
        <p:sp>
          <p:nvSpPr>
            <p:cNvPr id="47136" name="Rounded Rectangle 29"/>
            <p:cNvSpPr>
              <a:spLocks noChangeArrowheads="1"/>
            </p:cNvSpPr>
            <p:nvPr/>
          </p:nvSpPr>
          <p:spPr bwMode="auto">
            <a:xfrm>
              <a:off x="0" y="0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 w="25400">
              <a:solidFill>
                <a:srgbClr val="66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en-US" altLang="zh-CN" sz="2325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137" name="Rounded Rectangle 32"/>
            <p:cNvSpPr>
              <a:spLocks noChangeArrowheads="1"/>
            </p:cNvSpPr>
            <p:nvPr/>
          </p:nvSpPr>
          <p:spPr bwMode="auto">
            <a:xfrm>
              <a:off x="210570" y="1701481"/>
              <a:ext cx="1224136" cy="288032"/>
            </a:xfrm>
            <a:prstGeom prst="roundRect">
              <a:avLst>
                <a:gd name="adj" fmla="val 16667"/>
              </a:avLst>
            </a:prstGeom>
            <a:solidFill>
              <a:srgbClr val="84C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975" b="1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单击输入关键词</a:t>
              </a:r>
              <a:endParaRPr lang="en-US" altLang="zh-CN" sz="975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" name="Group 35"/>
          <p:cNvGrpSpPr>
            <a:grpSpLocks/>
          </p:cNvGrpSpPr>
          <p:nvPr/>
        </p:nvGrpSpPr>
        <p:grpSpPr bwMode="auto">
          <a:xfrm>
            <a:off x="6660357" y="1238251"/>
            <a:ext cx="1641872" cy="2155031"/>
            <a:chOff x="0" y="0"/>
            <a:chExt cx="1645276" cy="2159949"/>
          </a:xfrm>
        </p:grpSpPr>
        <p:sp>
          <p:nvSpPr>
            <p:cNvPr id="47134" name="Rounded Rectangle 36"/>
            <p:cNvSpPr>
              <a:spLocks noChangeArrowheads="1"/>
            </p:cNvSpPr>
            <p:nvPr/>
          </p:nvSpPr>
          <p:spPr bwMode="auto">
            <a:xfrm>
              <a:off x="0" y="0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 w="25400">
              <a:solidFill>
                <a:srgbClr val="6666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en-US" altLang="zh-CN" sz="2325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135" name="Rounded Rectangle 39"/>
            <p:cNvSpPr>
              <a:spLocks noChangeArrowheads="1"/>
            </p:cNvSpPr>
            <p:nvPr/>
          </p:nvSpPr>
          <p:spPr bwMode="auto">
            <a:xfrm>
              <a:off x="210570" y="1701481"/>
              <a:ext cx="1224136" cy="288032"/>
            </a:xfrm>
            <a:prstGeom prst="roundRect">
              <a:avLst>
                <a:gd name="adj" fmla="val 16667"/>
              </a:avLst>
            </a:prstGeom>
            <a:solidFill>
              <a:srgbClr val="7C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21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975" b="1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单击输入关键词</a:t>
              </a:r>
              <a:endParaRPr lang="en-US" altLang="zh-CN" sz="975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5" name="Content Placeholder 2"/>
          <p:cNvSpPr txBox="1">
            <a:spLocks noChangeArrowheads="1"/>
          </p:cNvSpPr>
          <p:nvPr/>
        </p:nvSpPr>
        <p:spPr bwMode="auto">
          <a:xfrm>
            <a:off x="839391" y="3513535"/>
            <a:ext cx="7462838" cy="130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85800" eaLnBrk="0" fontAlgn="base" hangingPunct="0">
              <a:lnSpc>
                <a:spcPct val="160000"/>
              </a:lnSpc>
              <a:spcBef>
                <a:spcPts val="75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47111" name="组合 64"/>
          <p:cNvGrpSpPr>
            <a:grpSpLocks/>
          </p:cNvGrpSpPr>
          <p:nvPr/>
        </p:nvGrpSpPr>
        <p:grpSpPr bwMode="auto">
          <a:xfrm>
            <a:off x="1048941" y="1521619"/>
            <a:ext cx="1310878" cy="1183481"/>
            <a:chOff x="0" y="0"/>
            <a:chExt cx="1747731" cy="1577702"/>
          </a:xfrm>
        </p:grpSpPr>
        <p:sp>
          <p:nvSpPr>
            <p:cNvPr id="47130" name="Content Placeholder 2"/>
            <p:cNvSpPr txBox="1">
              <a:spLocks noChangeArrowheads="1"/>
            </p:cNvSpPr>
            <p:nvPr/>
          </p:nvSpPr>
          <p:spPr bwMode="auto">
            <a:xfrm>
              <a:off x="0" y="615541"/>
              <a:ext cx="1747731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>
                  <a:solidFill>
                    <a:srgbClr val="7A422B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您的内容打在这里，或者通过复制您的文本后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47131" name="组合 66"/>
            <p:cNvGrpSpPr>
              <a:grpSpLocks/>
            </p:cNvGrpSpPr>
            <p:nvPr/>
          </p:nvGrpSpPr>
          <p:grpSpPr bwMode="auto">
            <a:xfrm>
              <a:off x="556362" y="0"/>
              <a:ext cx="513773" cy="794120"/>
              <a:chOff x="0" y="0"/>
              <a:chExt cx="513773" cy="794120"/>
            </a:xfrm>
          </p:grpSpPr>
          <p:sp>
            <p:nvSpPr>
              <p:cNvPr id="47132" name="椭圆 67"/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F8D3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7133" name="文本框 68"/>
              <p:cNvSpPr txBox="1">
                <a:spLocks noChangeArrowheads="1"/>
              </p:cNvSpPr>
              <p:nvPr/>
            </p:nvSpPr>
            <p:spPr bwMode="auto">
              <a:xfrm>
                <a:off x="0" y="55584"/>
                <a:ext cx="513773" cy="7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5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01</a:t>
                </a:r>
                <a:endParaRPr lang="zh-CN" altLang="en-US" sz="15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112" name="组合 69"/>
          <p:cNvGrpSpPr>
            <a:grpSpLocks/>
          </p:cNvGrpSpPr>
          <p:nvPr/>
        </p:nvGrpSpPr>
        <p:grpSpPr bwMode="auto">
          <a:xfrm>
            <a:off x="2987279" y="1521619"/>
            <a:ext cx="1310878" cy="1183481"/>
            <a:chOff x="0" y="0"/>
            <a:chExt cx="1747731" cy="1577702"/>
          </a:xfrm>
        </p:grpSpPr>
        <p:sp>
          <p:nvSpPr>
            <p:cNvPr id="47126" name="Content Placeholder 2"/>
            <p:cNvSpPr txBox="1">
              <a:spLocks noChangeArrowheads="1"/>
            </p:cNvSpPr>
            <p:nvPr/>
          </p:nvSpPr>
          <p:spPr bwMode="auto">
            <a:xfrm>
              <a:off x="0" y="615541"/>
              <a:ext cx="1747731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>
                  <a:solidFill>
                    <a:srgbClr val="7A422B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您的内容打在这里，或者通过复制您的文本后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47127" name="组合 71"/>
            <p:cNvGrpSpPr>
              <a:grpSpLocks/>
            </p:cNvGrpSpPr>
            <p:nvPr/>
          </p:nvGrpSpPr>
          <p:grpSpPr bwMode="auto">
            <a:xfrm>
              <a:off x="556362" y="0"/>
              <a:ext cx="513773" cy="794120"/>
              <a:chOff x="0" y="0"/>
              <a:chExt cx="513773" cy="794120"/>
            </a:xfrm>
          </p:grpSpPr>
          <p:sp>
            <p:nvSpPr>
              <p:cNvPr id="47128" name="椭圆 72"/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7129" name="文本框 73"/>
              <p:cNvSpPr txBox="1">
                <a:spLocks noChangeArrowheads="1"/>
              </p:cNvSpPr>
              <p:nvPr/>
            </p:nvSpPr>
            <p:spPr bwMode="auto">
              <a:xfrm>
                <a:off x="0" y="55584"/>
                <a:ext cx="513773" cy="7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5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02</a:t>
                </a:r>
                <a:endParaRPr lang="zh-CN" altLang="en-US" sz="15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113" name="组合 74"/>
          <p:cNvGrpSpPr>
            <a:grpSpLocks/>
          </p:cNvGrpSpPr>
          <p:nvPr/>
        </p:nvGrpSpPr>
        <p:grpSpPr bwMode="auto">
          <a:xfrm>
            <a:off x="4923235" y="1521619"/>
            <a:ext cx="1310878" cy="1183481"/>
            <a:chOff x="0" y="0"/>
            <a:chExt cx="1747731" cy="1577702"/>
          </a:xfrm>
        </p:grpSpPr>
        <p:sp>
          <p:nvSpPr>
            <p:cNvPr id="47122" name="Content Placeholder 2"/>
            <p:cNvSpPr txBox="1">
              <a:spLocks noChangeArrowheads="1"/>
            </p:cNvSpPr>
            <p:nvPr/>
          </p:nvSpPr>
          <p:spPr bwMode="auto">
            <a:xfrm>
              <a:off x="0" y="615541"/>
              <a:ext cx="1747731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>
                  <a:solidFill>
                    <a:srgbClr val="7A422B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您的内容打在这里，或者通过复制您的文本后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47123" name="组合 76"/>
            <p:cNvGrpSpPr>
              <a:grpSpLocks/>
            </p:cNvGrpSpPr>
            <p:nvPr/>
          </p:nvGrpSpPr>
          <p:grpSpPr bwMode="auto">
            <a:xfrm>
              <a:off x="556362" y="0"/>
              <a:ext cx="513773" cy="794120"/>
              <a:chOff x="0" y="0"/>
              <a:chExt cx="513773" cy="794120"/>
            </a:xfrm>
          </p:grpSpPr>
          <p:sp>
            <p:nvSpPr>
              <p:cNvPr id="47124" name="椭圆 77"/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84CB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7125" name="文本框 78"/>
              <p:cNvSpPr txBox="1">
                <a:spLocks noChangeArrowheads="1"/>
              </p:cNvSpPr>
              <p:nvPr/>
            </p:nvSpPr>
            <p:spPr bwMode="auto">
              <a:xfrm>
                <a:off x="0" y="55584"/>
                <a:ext cx="513773" cy="7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5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03</a:t>
                </a:r>
                <a:endParaRPr lang="zh-CN" altLang="en-US" sz="15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114" name="组合 79"/>
          <p:cNvGrpSpPr>
            <a:grpSpLocks/>
          </p:cNvGrpSpPr>
          <p:nvPr/>
        </p:nvGrpSpPr>
        <p:grpSpPr bwMode="auto">
          <a:xfrm>
            <a:off x="6861573" y="1521619"/>
            <a:ext cx="1310878" cy="1183481"/>
            <a:chOff x="0" y="0"/>
            <a:chExt cx="1747731" cy="1577702"/>
          </a:xfrm>
        </p:grpSpPr>
        <p:sp>
          <p:nvSpPr>
            <p:cNvPr id="47118" name="Content Placeholder 2"/>
            <p:cNvSpPr txBox="1">
              <a:spLocks noChangeArrowheads="1"/>
            </p:cNvSpPr>
            <p:nvPr/>
          </p:nvSpPr>
          <p:spPr bwMode="auto">
            <a:xfrm>
              <a:off x="0" y="615541"/>
              <a:ext cx="1747731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>
                  <a:solidFill>
                    <a:srgbClr val="7A422B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您的内容打在这里，或者通过复制您的文本后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47119" name="组合 81"/>
            <p:cNvGrpSpPr>
              <a:grpSpLocks/>
            </p:cNvGrpSpPr>
            <p:nvPr/>
          </p:nvGrpSpPr>
          <p:grpSpPr bwMode="auto">
            <a:xfrm>
              <a:off x="556362" y="0"/>
              <a:ext cx="513773" cy="794120"/>
              <a:chOff x="0" y="0"/>
              <a:chExt cx="513773" cy="794120"/>
            </a:xfrm>
          </p:grpSpPr>
          <p:sp>
            <p:nvSpPr>
              <p:cNvPr id="47120" name="椭圆 82"/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7CC8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zh-CN" altLang="en-US" sz="1350">
                  <a:solidFill>
                    <a:srgbClr val="FFFFFF"/>
                  </a:solidFill>
                </a:endParaRPr>
              </a:p>
            </p:txBody>
          </p:sp>
          <p:sp>
            <p:nvSpPr>
              <p:cNvPr id="47121" name="文本框 83"/>
              <p:cNvSpPr txBox="1">
                <a:spLocks noChangeArrowheads="1"/>
              </p:cNvSpPr>
              <p:nvPr/>
            </p:nvSpPr>
            <p:spPr bwMode="auto">
              <a:xfrm>
                <a:off x="0" y="55584"/>
                <a:ext cx="513773" cy="7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500" b="1">
                    <a:solidFill>
                      <a:srgbClr val="FFFFFF"/>
                    </a:solidFill>
                    <a:latin typeface="微软雅黑" panose="020B0503020204020204" pitchFamily="34" charset="-122"/>
                  </a:rPr>
                  <a:t>04</a:t>
                </a:r>
                <a:endParaRPr lang="zh-CN" altLang="en-US" sz="1500" b="1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47115" name="矩形: 圆角 35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7116" name="文本框 36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7117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25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47115" grpId="0" animBg="1"/>
      <p:bldP spid="471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: 圆角 35"/>
          <p:cNvSpPr>
            <a:spLocks noChangeArrowheads="1"/>
          </p:cNvSpPr>
          <p:nvPr/>
        </p:nvSpPr>
        <p:spPr bwMode="auto">
          <a:xfrm>
            <a:off x="508397" y="326232"/>
            <a:ext cx="3171825" cy="411956"/>
          </a:xfrm>
          <a:prstGeom prst="roundRect">
            <a:avLst>
              <a:gd name="adj" fmla="val 16667"/>
            </a:avLst>
          </a:prstGeom>
          <a:solidFill>
            <a:srgbClr val="F472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</a:endParaRPr>
          </a:p>
        </p:txBody>
      </p:sp>
      <p:sp>
        <p:nvSpPr>
          <p:cNvPr id="48131" name="文本框 36"/>
          <p:cNvSpPr txBox="1">
            <a:spLocks noChangeArrowheads="1"/>
          </p:cNvSpPr>
          <p:nvPr/>
        </p:nvSpPr>
        <p:spPr bwMode="auto">
          <a:xfrm>
            <a:off x="1396604" y="371475"/>
            <a:ext cx="17692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500" b="1">
                <a:solidFill>
                  <a:srgbClr val="FFFFFF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单击此处添加标题</a:t>
            </a:r>
          </a:p>
        </p:txBody>
      </p:sp>
      <p:pic>
        <p:nvPicPr>
          <p:cNvPr id="48132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9" y="201216"/>
            <a:ext cx="1190625" cy="76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133" name="组合 32"/>
          <p:cNvGrpSpPr>
            <a:grpSpLocks/>
          </p:cNvGrpSpPr>
          <p:nvPr/>
        </p:nvGrpSpPr>
        <p:grpSpPr bwMode="auto">
          <a:xfrm>
            <a:off x="2628901" y="1423988"/>
            <a:ext cx="3736181" cy="2831306"/>
            <a:chOff x="0" y="0"/>
            <a:chExt cx="4981014" cy="3774776"/>
          </a:xfrm>
        </p:grpSpPr>
        <p:sp>
          <p:nvSpPr>
            <p:cNvPr id="48138" name="Freeform 2"/>
            <p:cNvSpPr>
              <a:spLocks/>
            </p:cNvSpPr>
            <p:nvPr/>
          </p:nvSpPr>
          <p:spPr bwMode="auto">
            <a:xfrm>
              <a:off x="1652077" y="510050"/>
              <a:ext cx="1592188" cy="3264726"/>
            </a:xfrm>
            <a:custGeom>
              <a:avLst/>
              <a:gdLst>
                <a:gd name="T0" fmla="*/ 1463660694 w 865"/>
                <a:gd name="T1" fmla="*/ 0 h 1828"/>
                <a:gd name="T2" fmla="*/ 1900724584 w 865"/>
                <a:gd name="T3" fmla="*/ 2147483646 h 1828"/>
                <a:gd name="T4" fmla="*/ 1900724584 w 865"/>
                <a:gd name="T5" fmla="*/ 2147483646 h 1828"/>
                <a:gd name="T6" fmla="*/ 2147483646 w 865"/>
                <a:gd name="T7" fmla="*/ 2147483646 h 1828"/>
                <a:gd name="T8" fmla="*/ 2147483646 w 865"/>
                <a:gd name="T9" fmla="*/ 2147483646 h 1828"/>
                <a:gd name="T10" fmla="*/ 2147483646 w 865"/>
                <a:gd name="T11" fmla="*/ 2147483646 h 1828"/>
                <a:gd name="T12" fmla="*/ 0 w 865"/>
                <a:gd name="T13" fmla="*/ 2147483646 h 1828"/>
                <a:gd name="T14" fmla="*/ 0 w 865"/>
                <a:gd name="T15" fmla="*/ 2147483646 h 1828"/>
                <a:gd name="T16" fmla="*/ 582753693 w 865"/>
                <a:gd name="T17" fmla="*/ 2147483646 h 1828"/>
                <a:gd name="T18" fmla="*/ 924952628 w 865"/>
                <a:gd name="T19" fmla="*/ 2147483646 h 1828"/>
                <a:gd name="T20" fmla="*/ 924952628 w 865"/>
                <a:gd name="T21" fmla="*/ 2147483646 h 1828"/>
                <a:gd name="T22" fmla="*/ 1463660694 w 865"/>
                <a:gd name="T23" fmla="*/ 0 h 18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5" h="1828">
                  <a:moveTo>
                    <a:pt x="432" y="0"/>
                  </a:moveTo>
                  <a:lnTo>
                    <a:pt x="561" y="828"/>
                  </a:lnTo>
                  <a:lnTo>
                    <a:pt x="561" y="1539"/>
                  </a:lnTo>
                  <a:lnTo>
                    <a:pt x="648" y="1539"/>
                  </a:lnTo>
                  <a:lnTo>
                    <a:pt x="864" y="1658"/>
                  </a:lnTo>
                  <a:lnTo>
                    <a:pt x="864" y="1827"/>
                  </a:lnTo>
                  <a:lnTo>
                    <a:pt x="0" y="1827"/>
                  </a:lnTo>
                  <a:lnTo>
                    <a:pt x="0" y="1674"/>
                  </a:lnTo>
                  <a:lnTo>
                    <a:pt x="172" y="1556"/>
                  </a:lnTo>
                  <a:lnTo>
                    <a:pt x="273" y="1556"/>
                  </a:lnTo>
                  <a:lnTo>
                    <a:pt x="273" y="828"/>
                  </a:lnTo>
                  <a:lnTo>
                    <a:pt x="432" y="0"/>
                  </a:lnTo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39" name="Freeform 3"/>
            <p:cNvSpPr>
              <a:spLocks/>
            </p:cNvSpPr>
            <p:nvPr/>
          </p:nvSpPr>
          <p:spPr bwMode="auto">
            <a:xfrm>
              <a:off x="633985" y="0"/>
              <a:ext cx="3756411" cy="1408313"/>
            </a:xfrm>
            <a:custGeom>
              <a:avLst/>
              <a:gdLst>
                <a:gd name="T0" fmla="*/ 0 w 2042"/>
                <a:gd name="T1" fmla="*/ 2147483646 h 789"/>
                <a:gd name="T2" fmla="*/ 2147483646 w 2042"/>
                <a:gd name="T3" fmla="*/ 248507449 h 789"/>
                <a:gd name="T4" fmla="*/ 2147483646 w 2042"/>
                <a:gd name="T5" fmla="*/ 0 h 789"/>
                <a:gd name="T6" fmla="*/ 2147483646 w 2042"/>
                <a:gd name="T7" fmla="*/ 567105690 h 789"/>
                <a:gd name="T8" fmla="*/ 2147483646 w 2042"/>
                <a:gd name="T9" fmla="*/ 732777918 h 789"/>
                <a:gd name="T10" fmla="*/ 27073017 w 2042"/>
                <a:gd name="T11" fmla="*/ 2147483646 h 789"/>
                <a:gd name="T12" fmla="*/ 0 w 2042"/>
                <a:gd name="T13" fmla="*/ 2147483646 h 7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42" h="789">
                  <a:moveTo>
                    <a:pt x="0" y="788"/>
                  </a:moveTo>
                  <a:lnTo>
                    <a:pt x="2041" y="78"/>
                  </a:lnTo>
                  <a:lnTo>
                    <a:pt x="1996" y="0"/>
                  </a:lnTo>
                  <a:lnTo>
                    <a:pt x="985" y="178"/>
                  </a:lnTo>
                  <a:lnTo>
                    <a:pt x="834" y="230"/>
                  </a:lnTo>
                  <a:lnTo>
                    <a:pt x="8" y="682"/>
                  </a:lnTo>
                  <a:lnTo>
                    <a:pt x="0" y="788"/>
                  </a:lnTo>
                </a:path>
              </a:pathLst>
            </a:custGeom>
            <a:solidFill>
              <a:srgbClr val="404040"/>
            </a:solidFill>
            <a:ln w="3175" cap="flat" cmpd="sng">
              <a:solidFill>
                <a:srgbClr val="D7D7D7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0" name="Oval 4"/>
            <p:cNvSpPr>
              <a:spLocks noChangeArrowheads="1"/>
            </p:cNvSpPr>
            <p:nvPr/>
          </p:nvSpPr>
          <p:spPr bwMode="auto">
            <a:xfrm>
              <a:off x="2350080" y="464620"/>
              <a:ext cx="196183" cy="189978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9972" tIns="34986" rIns="69972" bIns="34986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3075" b="1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141" name="Line 5"/>
            <p:cNvSpPr>
              <a:spLocks noChangeShapeType="1"/>
            </p:cNvSpPr>
            <p:nvPr/>
          </p:nvSpPr>
          <p:spPr bwMode="auto">
            <a:xfrm>
              <a:off x="4264424" y="177588"/>
              <a:ext cx="675287" cy="1621006"/>
            </a:xfrm>
            <a:prstGeom prst="line">
              <a:avLst/>
            </a:prstGeom>
            <a:noFill/>
            <a:ln w="3175">
              <a:solidFill>
                <a:srgbClr val="7C7C7C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2" name="Line 6"/>
            <p:cNvSpPr>
              <a:spLocks noChangeShapeType="1"/>
            </p:cNvSpPr>
            <p:nvPr/>
          </p:nvSpPr>
          <p:spPr bwMode="auto">
            <a:xfrm>
              <a:off x="4249968" y="177588"/>
              <a:ext cx="0" cy="1610681"/>
            </a:xfrm>
            <a:prstGeom prst="line">
              <a:avLst/>
            </a:prstGeom>
            <a:noFill/>
            <a:ln w="3175">
              <a:solidFill>
                <a:srgbClr val="7C7C7C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3" name="Line 7"/>
            <p:cNvSpPr>
              <a:spLocks noChangeShapeType="1"/>
            </p:cNvSpPr>
            <p:nvPr/>
          </p:nvSpPr>
          <p:spPr bwMode="auto">
            <a:xfrm flipH="1">
              <a:off x="3537510" y="181718"/>
              <a:ext cx="704198" cy="1569381"/>
            </a:xfrm>
            <a:prstGeom prst="line">
              <a:avLst/>
            </a:prstGeom>
            <a:noFill/>
            <a:ln w="3175">
              <a:solidFill>
                <a:srgbClr val="7C7C7C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4" name="Freeform 8"/>
            <p:cNvSpPr>
              <a:spLocks/>
            </p:cNvSpPr>
            <p:nvPr/>
          </p:nvSpPr>
          <p:spPr bwMode="auto">
            <a:xfrm>
              <a:off x="3452842" y="1761426"/>
              <a:ext cx="1528172" cy="491464"/>
            </a:xfrm>
            <a:custGeom>
              <a:avLst/>
              <a:gdLst>
                <a:gd name="T0" fmla="*/ 13560225 w 830"/>
                <a:gd name="T1" fmla="*/ 0 h 276"/>
                <a:gd name="T2" fmla="*/ 0 w 830"/>
                <a:gd name="T3" fmla="*/ 88782259 h 276"/>
                <a:gd name="T4" fmla="*/ 13560225 w 830"/>
                <a:gd name="T5" fmla="*/ 206099702 h 276"/>
                <a:gd name="T6" fmla="*/ 54239059 w 830"/>
                <a:gd name="T7" fmla="*/ 323418925 h 276"/>
                <a:gd name="T8" fmla="*/ 128817535 w 830"/>
                <a:gd name="T9" fmla="*/ 440738149 h 276"/>
                <a:gd name="T10" fmla="*/ 250854037 w 830"/>
                <a:gd name="T11" fmla="*/ 545373683 h 276"/>
                <a:gd name="T12" fmla="*/ 396619551 w 830"/>
                <a:gd name="T13" fmla="*/ 640496897 h 276"/>
                <a:gd name="T14" fmla="*/ 545776503 w 830"/>
                <a:gd name="T15" fmla="*/ 707083146 h 276"/>
                <a:gd name="T16" fmla="*/ 667813005 w 830"/>
                <a:gd name="T17" fmla="*/ 751473385 h 276"/>
                <a:gd name="T18" fmla="*/ 810188924 w 830"/>
                <a:gd name="T19" fmla="*/ 795863625 h 276"/>
                <a:gd name="T20" fmla="*/ 942396055 w 830"/>
                <a:gd name="T21" fmla="*/ 824400589 h 276"/>
                <a:gd name="T22" fmla="*/ 1074601345 w 830"/>
                <a:gd name="T23" fmla="*/ 843425231 h 276"/>
                <a:gd name="T24" fmla="*/ 1200029283 w 830"/>
                <a:gd name="T25" fmla="*/ 856108920 h 276"/>
                <a:gd name="T26" fmla="*/ 1362744619 w 830"/>
                <a:gd name="T27" fmla="*/ 871962195 h 276"/>
                <a:gd name="T28" fmla="*/ 1515289326 w 830"/>
                <a:gd name="T29" fmla="*/ 865621241 h 276"/>
                <a:gd name="T30" fmla="*/ 1661056682 w 830"/>
                <a:gd name="T31" fmla="*/ 856108920 h 276"/>
                <a:gd name="T32" fmla="*/ 1833942647 w 830"/>
                <a:gd name="T33" fmla="*/ 840255645 h 276"/>
                <a:gd name="T34" fmla="*/ 1962758340 w 830"/>
                <a:gd name="T35" fmla="*/ 808547313 h 276"/>
                <a:gd name="T36" fmla="*/ 2101744663 w 830"/>
                <a:gd name="T37" fmla="*/ 773669395 h 276"/>
                <a:gd name="T38" fmla="*/ 2147483646 w 830"/>
                <a:gd name="T39" fmla="*/ 729277375 h 276"/>
                <a:gd name="T40" fmla="*/ 2147483646 w 830"/>
                <a:gd name="T41" fmla="*/ 694399457 h 276"/>
                <a:gd name="T42" fmla="*/ 2147483646 w 830"/>
                <a:gd name="T43" fmla="*/ 637325529 h 276"/>
                <a:gd name="T44" fmla="*/ 2147483646 w 830"/>
                <a:gd name="T45" fmla="*/ 589763923 h 276"/>
                <a:gd name="T46" fmla="*/ 2147483646 w 830"/>
                <a:gd name="T47" fmla="*/ 526349041 h 276"/>
                <a:gd name="T48" fmla="*/ 2147483646 w 830"/>
                <a:gd name="T49" fmla="*/ 466103745 h 276"/>
                <a:gd name="T50" fmla="*/ 2147483646 w 830"/>
                <a:gd name="T51" fmla="*/ 396346129 h 276"/>
                <a:gd name="T52" fmla="*/ 2147483646 w 830"/>
                <a:gd name="T53" fmla="*/ 317077971 h 276"/>
                <a:gd name="T54" fmla="*/ 2147483646 w 830"/>
                <a:gd name="T55" fmla="*/ 231467079 h 276"/>
                <a:gd name="T56" fmla="*/ 2147483646 w 830"/>
                <a:gd name="T57" fmla="*/ 126831545 h 276"/>
                <a:gd name="T58" fmla="*/ 2147483646 w 830"/>
                <a:gd name="T59" fmla="*/ 3171367 h 276"/>
                <a:gd name="T60" fmla="*/ 13560225 w 830"/>
                <a:gd name="T61" fmla="*/ 0 h 27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30" h="276">
                  <a:moveTo>
                    <a:pt x="4" y="0"/>
                  </a:moveTo>
                  <a:lnTo>
                    <a:pt x="0" y="28"/>
                  </a:lnTo>
                  <a:lnTo>
                    <a:pt x="4" y="65"/>
                  </a:lnTo>
                  <a:lnTo>
                    <a:pt x="16" y="102"/>
                  </a:lnTo>
                  <a:lnTo>
                    <a:pt x="38" y="139"/>
                  </a:lnTo>
                  <a:lnTo>
                    <a:pt x="74" y="172"/>
                  </a:lnTo>
                  <a:lnTo>
                    <a:pt x="117" y="202"/>
                  </a:lnTo>
                  <a:lnTo>
                    <a:pt x="161" y="223"/>
                  </a:lnTo>
                  <a:lnTo>
                    <a:pt x="197" y="237"/>
                  </a:lnTo>
                  <a:lnTo>
                    <a:pt x="239" y="251"/>
                  </a:lnTo>
                  <a:lnTo>
                    <a:pt x="278" y="260"/>
                  </a:lnTo>
                  <a:lnTo>
                    <a:pt x="317" y="266"/>
                  </a:lnTo>
                  <a:lnTo>
                    <a:pt x="354" y="270"/>
                  </a:lnTo>
                  <a:lnTo>
                    <a:pt x="402" y="275"/>
                  </a:lnTo>
                  <a:lnTo>
                    <a:pt x="447" y="273"/>
                  </a:lnTo>
                  <a:lnTo>
                    <a:pt x="490" y="270"/>
                  </a:lnTo>
                  <a:lnTo>
                    <a:pt x="541" y="265"/>
                  </a:lnTo>
                  <a:lnTo>
                    <a:pt x="579" y="255"/>
                  </a:lnTo>
                  <a:lnTo>
                    <a:pt x="620" y="244"/>
                  </a:lnTo>
                  <a:lnTo>
                    <a:pt x="659" y="230"/>
                  </a:lnTo>
                  <a:lnTo>
                    <a:pt x="686" y="219"/>
                  </a:lnTo>
                  <a:lnTo>
                    <a:pt x="715" y="201"/>
                  </a:lnTo>
                  <a:lnTo>
                    <a:pt x="737" y="186"/>
                  </a:lnTo>
                  <a:lnTo>
                    <a:pt x="762" y="166"/>
                  </a:lnTo>
                  <a:lnTo>
                    <a:pt x="785" y="147"/>
                  </a:lnTo>
                  <a:lnTo>
                    <a:pt x="800" y="125"/>
                  </a:lnTo>
                  <a:lnTo>
                    <a:pt x="814" y="100"/>
                  </a:lnTo>
                  <a:lnTo>
                    <a:pt x="824" y="73"/>
                  </a:lnTo>
                  <a:lnTo>
                    <a:pt x="829" y="40"/>
                  </a:lnTo>
                  <a:lnTo>
                    <a:pt x="827" y="1"/>
                  </a:lnTo>
                  <a:lnTo>
                    <a:pt x="4" y="0"/>
                  </a:lnTo>
                </a:path>
              </a:pathLst>
            </a:custGeom>
            <a:solidFill>
              <a:srgbClr val="8DBD57"/>
            </a:solidFill>
            <a:ln w="3175" cap="flat" cmpd="sng">
              <a:solidFill>
                <a:srgbClr val="D7D7D7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5" name="Line 9"/>
            <p:cNvSpPr>
              <a:spLocks noChangeShapeType="1"/>
            </p:cNvSpPr>
            <p:nvPr/>
          </p:nvSpPr>
          <p:spPr bwMode="auto">
            <a:xfrm>
              <a:off x="809518" y="1340170"/>
              <a:ext cx="675286" cy="1618941"/>
            </a:xfrm>
            <a:prstGeom prst="line">
              <a:avLst/>
            </a:prstGeom>
            <a:noFill/>
            <a:ln w="3175">
              <a:solidFill>
                <a:srgbClr val="404040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6" name="Line 10"/>
            <p:cNvSpPr>
              <a:spLocks noChangeShapeType="1"/>
            </p:cNvSpPr>
            <p:nvPr/>
          </p:nvSpPr>
          <p:spPr bwMode="auto">
            <a:xfrm>
              <a:off x="799191" y="1340170"/>
              <a:ext cx="0" cy="1610681"/>
            </a:xfrm>
            <a:prstGeom prst="line">
              <a:avLst/>
            </a:prstGeom>
            <a:noFill/>
            <a:ln w="3175">
              <a:solidFill>
                <a:srgbClr val="404040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7" name="Line 11"/>
            <p:cNvSpPr>
              <a:spLocks noChangeShapeType="1"/>
            </p:cNvSpPr>
            <p:nvPr/>
          </p:nvSpPr>
          <p:spPr bwMode="auto">
            <a:xfrm flipH="1">
              <a:off x="74343" y="1342234"/>
              <a:ext cx="714524" cy="1579707"/>
            </a:xfrm>
            <a:prstGeom prst="line">
              <a:avLst/>
            </a:prstGeom>
            <a:noFill/>
            <a:ln w="3175">
              <a:solidFill>
                <a:srgbClr val="404040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48" name="Freeform 12"/>
            <p:cNvSpPr>
              <a:spLocks/>
            </p:cNvSpPr>
            <p:nvPr/>
          </p:nvSpPr>
          <p:spPr bwMode="auto">
            <a:xfrm>
              <a:off x="0" y="2921942"/>
              <a:ext cx="1528172" cy="491464"/>
            </a:xfrm>
            <a:custGeom>
              <a:avLst/>
              <a:gdLst>
                <a:gd name="T0" fmla="*/ 13560225 w 830"/>
                <a:gd name="T1" fmla="*/ 0 h 276"/>
                <a:gd name="T2" fmla="*/ 0 w 830"/>
                <a:gd name="T3" fmla="*/ 88782259 h 276"/>
                <a:gd name="T4" fmla="*/ 13560225 w 830"/>
                <a:gd name="T5" fmla="*/ 206099702 h 276"/>
                <a:gd name="T6" fmla="*/ 54239059 w 830"/>
                <a:gd name="T7" fmla="*/ 323418925 h 276"/>
                <a:gd name="T8" fmla="*/ 128817535 w 830"/>
                <a:gd name="T9" fmla="*/ 440738149 h 276"/>
                <a:gd name="T10" fmla="*/ 250854037 w 830"/>
                <a:gd name="T11" fmla="*/ 545373683 h 276"/>
                <a:gd name="T12" fmla="*/ 396619551 w 830"/>
                <a:gd name="T13" fmla="*/ 640496897 h 276"/>
                <a:gd name="T14" fmla="*/ 545776503 w 830"/>
                <a:gd name="T15" fmla="*/ 707083146 h 276"/>
                <a:gd name="T16" fmla="*/ 667813005 w 830"/>
                <a:gd name="T17" fmla="*/ 751473385 h 276"/>
                <a:gd name="T18" fmla="*/ 810188924 w 830"/>
                <a:gd name="T19" fmla="*/ 795863625 h 276"/>
                <a:gd name="T20" fmla="*/ 942396055 w 830"/>
                <a:gd name="T21" fmla="*/ 824400589 h 276"/>
                <a:gd name="T22" fmla="*/ 1074601345 w 830"/>
                <a:gd name="T23" fmla="*/ 843425231 h 276"/>
                <a:gd name="T24" fmla="*/ 1200029283 w 830"/>
                <a:gd name="T25" fmla="*/ 856108920 h 276"/>
                <a:gd name="T26" fmla="*/ 1362744619 w 830"/>
                <a:gd name="T27" fmla="*/ 871962195 h 276"/>
                <a:gd name="T28" fmla="*/ 1515289326 w 830"/>
                <a:gd name="T29" fmla="*/ 865621241 h 276"/>
                <a:gd name="T30" fmla="*/ 1661056682 w 830"/>
                <a:gd name="T31" fmla="*/ 856108920 h 276"/>
                <a:gd name="T32" fmla="*/ 1833942647 w 830"/>
                <a:gd name="T33" fmla="*/ 840255645 h 276"/>
                <a:gd name="T34" fmla="*/ 1962758340 w 830"/>
                <a:gd name="T35" fmla="*/ 808547313 h 276"/>
                <a:gd name="T36" fmla="*/ 2101744663 w 830"/>
                <a:gd name="T37" fmla="*/ 773669395 h 276"/>
                <a:gd name="T38" fmla="*/ 2147483646 w 830"/>
                <a:gd name="T39" fmla="*/ 729277375 h 276"/>
                <a:gd name="T40" fmla="*/ 2147483646 w 830"/>
                <a:gd name="T41" fmla="*/ 694399457 h 276"/>
                <a:gd name="T42" fmla="*/ 2147483646 w 830"/>
                <a:gd name="T43" fmla="*/ 637325529 h 276"/>
                <a:gd name="T44" fmla="*/ 2147483646 w 830"/>
                <a:gd name="T45" fmla="*/ 589763923 h 276"/>
                <a:gd name="T46" fmla="*/ 2147483646 w 830"/>
                <a:gd name="T47" fmla="*/ 526349041 h 276"/>
                <a:gd name="T48" fmla="*/ 2147483646 w 830"/>
                <a:gd name="T49" fmla="*/ 466103745 h 276"/>
                <a:gd name="T50" fmla="*/ 2147483646 w 830"/>
                <a:gd name="T51" fmla="*/ 396346129 h 276"/>
                <a:gd name="T52" fmla="*/ 2147483646 w 830"/>
                <a:gd name="T53" fmla="*/ 317077971 h 276"/>
                <a:gd name="T54" fmla="*/ 2147483646 w 830"/>
                <a:gd name="T55" fmla="*/ 231467079 h 276"/>
                <a:gd name="T56" fmla="*/ 2147483646 w 830"/>
                <a:gd name="T57" fmla="*/ 126831545 h 276"/>
                <a:gd name="T58" fmla="*/ 2147483646 w 830"/>
                <a:gd name="T59" fmla="*/ 3171367 h 276"/>
                <a:gd name="T60" fmla="*/ 13560225 w 830"/>
                <a:gd name="T61" fmla="*/ 0 h 27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30" h="276">
                  <a:moveTo>
                    <a:pt x="4" y="0"/>
                  </a:moveTo>
                  <a:lnTo>
                    <a:pt x="0" y="28"/>
                  </a:lnTo>
                  <a:lnTo>
                    <a:pt x="4" y="65"/>
                  </a:lnTo>
                  <a:lnTo>
                    <a:pt x="16" y="102"/>
                  </a:lnTo>
                  <a:lnTo>
                    <a:pt x="38" y="139"/>
                  </a:lnTo>
                  <a:lnTo>
                    <a:pt x="74" y="172"/>
                  </a:lnTo>
                  <a:lnTo>
                    <a:pt x="117" y="202"/>
                  </a:lnTo>
                  <a:lnTo>
                    <a:pt x="161" y="223"/>
                  </a:lnTo>
                  <a:lnTo>
                    <a:pt x="197" y="237"/>
                  </a:lnTo>
                  <a:lnTo>
                    <a:pt x="239" y="251"/>
                  </a:lnTo>
                  <a:lnTo>
                    <a:pt x="278" y="260"/>
                  </a:lnTo>
                  <a:lnTo>
                    <a:pt x="317" y="266"/>
                  </a:lnTo>
                  <a:lnTo>
                    <a:pt x="354" y="270"/>
                  </a:lnTo>
                  <a:lnTo>
                    <a:pt x="402" y="275"/>
                  </a:lnTo>
                  <a:lnTo>
                    <a:pt x="447" y="273"/>
                  </a:lnTo>
                  <a:lnTo>
                    <a:pt x="490" y="270"/>
                  </a:lnTo>
                  <a:lnTo>
                    <a:pt x="541" y="265"/>
                  </a:lnTo>
                  <a:lnTo>
                    <a:pt x="579" y="255"/>
                  </a:lnTo>
                  <a:lnTo>
                    <a:pt x="620" y="244"/>
                  </a:lnTo>
                  <a:lnTo>
                    <a:pt x="659" y="230"/>
                  </a:lnTo>
                  <a:lnTo>
                    <a:pt x="686" y="219"/>
                  </a:lnTo>
                  <a:lnTo>
                    <a:pt x="715" y="201"/>
                  </a:lnTo>
                  <a:lnTo>
                    <a:pt x="737" y="186"/>
                  </a:lnTo>
                  <a:lnTo>
                    <a:pt x="762" y="166"/>
                  </a:lnTo>
                  <a:lnTo>
                    <a:pt x="785" y="147"/>
                  </a:lnTo>
                  <a:lnTo>
                    <a:pt x="800" y="125"/>
                  </a:lnTo>
                  <a:lnTo>
                    <a:pt x="814" y="100"/>
                  </a:lnTo>
                  <a:lnTo>
                    <a:pt x="824" y="73"/>
                  </a:lnTo>
                  <a:lnTo>
                    <a:pt x="829" y="40"/>
                  </a:lnTo>
                  <a:lnTo>
                    <a:pt x="827" y="1"/>
                  </a:lnTo>
                  <a:lnTo>
                    <a:pt x="4" y="0"/>
                  </a:lnTo>
                </a:path>
              </a:pathLst>
            </a:custGeom>
            <a:solidFill>
              <a:srgbClr val="E74E3E"/>
            </a:solidFill>
            <a:ln w="3175" cap="flat" cmpd="sng">
              <a:solidFill>
                <a:srgbClr val="D7D7D7"/>
              </a:solidFill>
              <a:round/>
              <a:headEnd/>
              <a:tailEnd/>
            </a:ln>
            <a:effectLst>
              <a:outerShdw dist="38100" dir="5400000" algn="ctr" rotWithShape="0">
                <a:srgbClr val="000000">
                  <a:alpha val="39000"/>
                </a:srgbClr>
              </a:outerShdw>
            </a:effectLst>
          </p:spPr>
          <p:txBody>
            <a:bodyPr lIns="69972" tIns="34986" rIns="69972" bIns="34986" anchor="ctr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8134" name="TextBox 53"/>
          <p:cNvSpPr txBox="1">
            <a:spLocks noChangeArrowheads="1"/>
          </p:cNvSpPr>
          <p:nvPr/>
        </p:nvSpPr>
        <p:spPr bwMode="auto">
          <a:xfrm>
            <a:off x="942975" y="3189685"/>
            <a:ext cx="1685925" cy="25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972" tIns="34986" rIns="69972" bIns="34986">
            <a:spAutoFit/>
          </a:bodyPr>
          <a:lstStyle>
            <a:lvl1pPr defTabSz="9318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9889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5BBDFC"/>
                </a:solidFill>
                <a:latin typeface="微软雅黑" panose="020B0503020204020204" pitchFamily="34" charset="-122"/>
              </a:rPr>
              <a:t>单击此处添加标题</a:t>
            </a:r>
            <a:endParaRPr lang="zh-CN" altLang="en-US" sz="1800">
              <a:solidFill>
                <a:srgbClr val="5BBDFC"/>
              </a:solidFill>
              <a:latin typeface="Arial" panose="020B0604020202020204" pitchFamily="34" charset="0"/>
            </a:endParaRPr>
          </a:p>
        </p:txBody>
      </p:sp>
      <p:sp>
        <p:nvSpPr>
          <p:cNvPr id="48135" name="TextBox 26"/>
          <p:cNvSpPr txBox="1">
            <a:spLocks noChangeArrowheads="1"/>
          </p:cNvSpPr>
          <p:nvPr/>
        </p:nvSpPr>
        <p:spPr bwMode="auto">
          <a:xfrm>
            <a:off x="600075" y="3505201"/>
            <a:ext cx="2083594" cy="79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972" tIns="34986" rIns="69972" bIns="34986">
            <a:spAutoFit/>
          </a:bodyPr>
          <a:lstStyle>
            <a:lvl1pPr defTabSz="9318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9889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0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136" name="TextBox 53"/>
          <p:cNvSpPr txBox="1">
            <a:spLocks noChangeArrowheads="1"/>
          </p:cNvSpPr>
          <p:nvPr/>
        </p:nvSpPr>
        <p:spPr bwMode="auto">
          <a:xfrm>
            <a:off x="6425804" y="2149079"/>
            <a:ext cx="1685925" cy="25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972" tIns="34986" rIns="69972" bIns="34986">
            <a:spAutoFit/>
          </a:bodyPr>
          <a:lstStyle>
            <a:lvl1pPr defTabSz="9318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9889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200" b="1">
                <a:solidFill>
                  <a:srgbClr val="5BBDFC"/>
                </a:solidFill>
                <a:latin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8137" name="TextBox 28"/>
          <p:cNvSpPr txBox="1">
            <a:spLocks noChangeArrowheads="1"/>
          </p:cNvSpPr>
          <p:nvPr/>
        </p:nvSpPr>
        <p:spPr bwMode="auto">
          <a:xfrm>
            <a:off x="6415087" y="2438400"/>
            <a:ext cx="2024063" cy="79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972" tIns="34986" rIns="69972" bIns="34986">
            <a:spAutoFit/>
          </a:bodyPr>
          <a:lstStyle>
            <a:lvl1pPr defTabSz="9318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318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318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9889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050">
                <a:solidFill>
                  <a:srgbClr val="7A422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您的内容打在这里，或者通过复制您的文本后，在此框中选择粘贴，并选择只保留文字</a:t>
            </a:r>
            <a:endParaRPr lang="en-US" altLang="zh-CN" sz="105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88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nimBg="1"/>
      <p:bldP spid="481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8" name="图片 1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358" y="-60307"/>
            <a:ext cx="4832192" cy="3161663"/>
          </a:xfrm>
          <a:prstGeom prst="rect">
            <a:avLst/>
          </a:prstGeom>
        </p:spPr>
      </p:pic>
      <p:pic>
        <p:nvPicPr>
          <p:cNvPr id="159" name="图片 1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331" y="1371033"/>
            <a:ext cx="4259504" cy="40943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065" y="373178"/>
            <a:ext cx="1471641" cy="848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3962" y="797378"/>
            <a:ext cx="1110038" cy="739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7770" y="1536578"/>
            <a:ext cx="874575" cy="512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435" y="33011"/>
            <a:ext cx="7481886" cy="5694738"/>
          </a:xfrm>
          <a:prstGeom prst="rect">
            <a:avLst/>
          </a:prstGeom>
        </p:spPr>
      </p:pic>
      <p:sp>
        <p:nvSpPr>
          <p:cNvPr id="13" name="Freeform 5"/>
          <p:cNvSpPr>
            <a:spLocks/>
          </p:cNvSpPr>
          <p:nvPr/>
        </p:nvSpPr>
        <p:spPr bwMode="auto">
          <a:xfrm>
            <a:off x="-9525" y="3243943"/>
            <a:ext cx="9153525" cy="2592502"/>
          </a:xfrm>
          <a:custGeom>
            <a:avLst/>
            <a:gdLst>
              <a:gd name="T0" fmla="*/ 1028 w 1982"/>
              <a:gd name="T1" fmla="*/ 0 h 835"/>
              <a:gd name="T2" fmla="*/ 0 w 1982"/>
              <a:gd name="T3" fmla="*/ 537 h 835"/>
              <a:gd name="T4" fmla="*/ 0 w 1982"/>
              <a:gd name="T5" fmla="*/ 835 h 835"/>
              <a:gd name="T6" fmla="*/ 1982 w 1982"/>
              <a:gd name="T7" fmla="*/ 835 h 835"/>
              <a:gd name="T8" fmla="*/ 1982 w 1982"/>
              <a:gd name="T9" fmla="*/ 432 h 835"/>
              <a:gd name="T10" fmla="*/ 1028 w 1982"/>
              <a:gd name="T11" fmla="*/ 0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82" h="835">
                <a:moveTo>
                  <a:pt x="1028" y="0"/>
                </a:moveTo>
                <a:cubicBezTo>
                  <a:pt x="585" y="0"/>
                  <a:pt x="200" y="217"/>
                  <a:pt x="0" y="537"/>
                </a:cubicBezTo>
                <a:cubicBezTo>
                  <a:pt x="0" y="835"/>
                  <a:pt x="0" y="835"/>
                  <a:pt x="0" y="835"/>
                </a:cubicBezTo>
                <a:cubicBezTo>
                  <a:pt x="1982" y="835"/>
                  <a:pt x="1982" y="835"/>
                  <a:pt x="1982" y="835"/>
                </a:cubicBezTo>
                <a:cubicBezTo>
                  <a:pt x="1982" y="432"/>
                  <a:pt x="1982" y="432"/>
                  <a:pt x="1982" y="432"/>
                </a:cubicBezTo>
                <a:cubicBezTo>
                  <a:pt x="1769" y="171"/>
                  <a:pt x="1421" y="0"/>
                  <a:pt x="1028" y="0"/>
                </a:cubicBezTo>
                <a:close/>
              </a:path>
            </a:pathLst>
          </a:custGeom>
          <a:solidFill>
            <a:srgbClr val="BD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179785" y="3516074"/>
            <a:ext cx="8779669" cy="1741311"/>
          </a:xfrm>
          <a:custGeom>
            <a:avLst/>
            <a:gdLst>
              <a:gd name="T0" fmla="*/ 1878 w 1901"/>
              <a:gd name="T1" fmla="*/ 393 h 553"/>
              <a:gd name="T2" fmla="*/ 1851 w 1901"/>
              <a:gd name="T3" fmla="*/ 363 h 553"/>
              <a:gd name="T4" fmla="*/ 1834 w 1901"/>
              <a:gd name="T5" fmla="*/ 348 h 553"/>
              <a:gd name="T6" fmla="*/ 1801 w 1901"/>
              <a:gd name="T7" fmla="*/ 324 h 553"/>
              <a:gd name="T8" fmla="*/ 1762 w 1901"/>
              <a:gd name="T9" fmla="*/ 296 h 553"/>
              <a:gd name="T10" fmla="*/ 1709 w 1901"/>
              <a:gd name="T11" fmla="*/ 256 h 553"/>
              <a:gd name="T12" fmla="*/ 1709 w 1901"/>
              <a:gd name="T13" fmla="*/ 256 h 553"/>
              <a:gd name="T14" fmla="*/ 1671 w 1901"/>
              <a:gd name="T15" fmla="*/ 226 h 553"/>
              <a:gd name="T16" fmla="*/ 1639 w 1901"/>
              <a:gd name="T17" fmla="*/ 200 h 553"/>
              <a:gd name="T18" fmla="*/ 1620 w 1901"/>
              <a:gd name="T19" fmla="*/ 189 h 553"/>
              <a:gd name="T20" fmla="*/ 1583 w 1901"/>
              <a:gd name="T21" fmla="*/ 171 h 553"/>
              <a:gd name="T22" fmla="*/ 1539 w 1901"/>
              <a:gd name="T23" fmla="*/ 151 h 553"/>
              <a:gd name="T24" fmla="*/ 1480 w 1901"/>
              <a:gd name="T25" fmla="*/ 121 h 553"/>
              <a:gd name="T26" fmla="*/ 1480 w 1901"/>
              <a:gd name="T27" fmla="*/ 121 h 553"/>
              <a:gd name="T28" fmla="*/ 1437 w 1901"/>
              <a:gd name="T29" fmla="*/ 99 h 553"/>
              <a:gd name="T30" fmla="*/ 1401 w 1901"/>
              <a:gd name="T31" fmla="*/ 80 h 553"/>
              <a:gd name="T32" fmla="*/ 1380 w 1901"/>
              <a:gd name="T33" fmla="*/ 72 h 553"/>
              <a:gd name="T34" fmla="*/ 1340 w 1901"/>
              <a:gd name="T35" fmla="*/ 62 h 553"/>
              <a:gd name="T36" fmla="*/ 1293 w 1901"/>
              <a:gd name="T37" fmla="*/ 51 h 553"/>
              <a:gd name="T38" fmla="*/ 1229 w 1901"/>
              <a:gd name="T39" fmla="*/ 34 h 553"/>
              <a:gd name="T40" fmla="*/ 1229 w 1901"/>
              <a:gd name="T41" fmla="*/ 34 h 553"/>
              <a:gd name="T42" fmla="*/ 1183 w 1901"/>
              <a:gd name="T43" fmla="*/ 21 h 553"/>
              <a:gd name="T44" fmla="*/ 1143 w 1901"/>
              <a:gd name="T45" fmla="*/ 10 h 553"/>
              <a:gd name="T46" fmla="*/ 1121 w 1901"/>
              <a:gd name="T47" fmla="*/ 7 h 553"/>
              <a:gd name="T48" fmla="*/ 1080 w 1901"/>
              <a:gd name="T49" fmla="*/ 6 h 553"/>
              <a:gd name="T50" fmla="*/ 1015 w 1901"/>
              <a:gd name="T51" fmla="*/ 7 h 553"/>
              <a:gd name="T52" fmla="*/ 1006 w 1901"/>
              <a:gd name="T53" fmla="*/ 3 h 553"/>
              <a:gd name="T54" fmla="*/ 965 w 1901"/>
              <a:gd name="T55" fmla="*/ 1 h 553"/>
              <a:gd name="T56" fmla="*/ 943 w 1901"/>
              <a:gd name="T57" fmla="*/ 3 h 553"/>
              <a:gd name="T58" fmla="*/ 902 w 1901"/>
              <a:gd name="T59" fmla="*/ 9 h 553"/>
              <a:gd name="T60" fmla="*/ 855 w 1901"/>
              <a:gd name="T61" fmla="*/ 18 h 553"/>
              <a:gd name="T62" fmla="*/ 789 w 1901"/>
              <a:gd name="T63" fmla="*/ 28 h 553"/>
              <a:gd name="T64" fmla="*/ 789 w 1901"/>
              <a:gd name="T65" fmla="*/ 28 h 553"/>
              <a:gd name="T66" fmla="*/ 741 w 1901"/>
              <a:gd name="T67" fmla="*/ 33 h 553"/>
              <a:gd name="T68" fmla="*/ 700 w 1901"/>
              <a:gd name="T69" fmla="*/ 38 h 553"/>
              <a:gd name="T70" fmla="*/ 679 w 1901"/>
              <a:gd name="T71" fmla="*/ 43 h 553"/>
              <a:gd name="T72" fmla="*/ 640 w 1901"/>
              <a:gd name="T73" fmla="*/ 57 h 553"/>
              <a:gd name="T74" fmla="*/ 595 w 1901"/>
              <a:gd name="T75" fmla="*/ 75 h 553"/>
              <a:gd name="T76" fmla="*/ 533 w 1901"/>
              <a:gd name="T77" fmla="*/ 97 h 553"/>
              <a:gd name="T78" fmla="*/ 533 w 1901"/>
              <a:gd name="T79" fmla="*/ 97 h 553"/>
              <a:gd name="T80" fmla="*/ 487 w 1901"/>
              <a:gd name="T81" fmla="*/ 112 h 553"/>
              <a:gd name="T82" fmla="*/ 448 w 1901"/>
              <a:gd name="T83" fmla="*/ 126 h 553"/>
              <a:gd name="T84" fmla="*/ 428 w 1901"/>
              <a:gd name="T85" fmla="*/ 136 h 553"/>
              <a:gd name="T86" fmla="*/ 394 w 1901"/>
              <a:gd name="T87" fmla="*/ 158 h 553"/>
              <a:gd name="T88" fmla="*/ 355 w 1901"/>
              <a:gd name="T89" fmla="*/ 186 h 553"/>
              <a:gd name="T90" fmla="*/ 299 w 1901"/>
              <a:gd name="T91" fmla="*/ 222 h 553"/>
              <a:gd name="T92" fmla="*/ 299 w 1901"/>
              <a:gd name="T93" fmla="*/ 222 h 553"/>
              <a:gd name="T94" fmla="*/ 258 w 1901"/>
              <a:gd name="T95" fmla="*/ 248 h 553"/>
              <a:gd name="T96" fmla="*/ 224 w 1901"/>
              <a:gd name="T97" fmla="*/ 271 h 553"/>
              <a:gd name="T98" fmla="*/ 207 w 1901"/>
              <a:gd name="T99" fmla="*/ 285 h 553"/>
              <a:gd name="T100" fmla="*/ 180 w 1901"/>
              <a:gd name="T101" fmla="*/ 316 h 553"/>
              <a:gd name="T102" fmla="*/ 148 w 1901"/>
              <a:gd name="T103" fmla="*/ 352 h 553"/>
              <a:gd name="T104" fmla="*/ 104 w 1901"/>
              <a:gd name="T105" fmla="*/ 402 h 553"/>
              <a:gd name="T106" fmla="*/ 104 w 1901"/>
              <a:gd name="T107" fmla="*/ 402 h 553"/>
              <a:gd name="T108" fmla="*/ 72 w 1901"/>
              <a:gd name="T109" fmla="*/ 438 h 553"/>
              <a:gd name="T110" fmla="*/ 45 w 1901"/>
              <a:gd name="T111" fmla="*/ 469 h 553"/>
              <a:gd name="T112" fmla="*/ 33 w 1901"/>
              <a:gd name="T113" fmla="*/ 488 h 553"/>
              <a:gd name="T114" fmla="*/ 17 w 1901"/>
              <a:gd name="T115" fmla="*/ 53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01" h="553">
                <a:moveTo>
                  <a:pt x="1878" y="399"/>
                </a:moveTo>
                <a:cubicBezTo>
                  <a:pt x="1884" y="404"/>
                  <a:pt x="1889" y="409"/>
                  <a:pt x="1894" y="414"/>
                </a:cubicBezTo>
                <a:cubicBezTo>
                  <a:pt x="1896" y="416"/>
                  <a:pt x="1898" y="416"/>
                  <a:pt x="1899" y="414"/>
                </a:cubicBezTo>
                <a:cubicBezTo>
                  <a:pt x="1901" y="413"/>
                  <a:pt x="1901" y="410"/>
                  <a:pt x="1899" y="409"/>
                </a:cubicBezTo>
                <a:cubicBezTo>
                  <a:pt x="1894" y="404"/>
                  <a:pt x="1889" y="398"/>
                  <a:pt x="1883" y="393"/>
                </a:cubicBezTo>
                <a:cubicBezTo>
                  <a:pt x="1882" y="392"/>
                  <a:pt x="1880" y="392"/>
                  <a:pt x="1878" y="393"/>
                </a:cubicBezTo>
                <a:cubicBezTo>
                  <a:pt x="1877" y="395"/>
                  <a:pt x="1877" y="397"/>
                  <a:pt x="1878" y="399"/>
                </a:cubicBezTo>
                <a:close/>
                <a:moveTo>
                  <a:pt x="1846" y="368"/>
                </a:moveTo>
                <a:cubicBezTo>
                  <a:pt x="1851" y="373"/>
                  <a:pt x="1857" y="378"/>
                  <a:pt x="1862" y="383"/>
                </a:cubicBezTo>
                <a:cubicBezTo>
                  <a:pt x="1864" y="385"/>
                  <a:pt x="1866" y="385"/>
                  <a:pt x="1867" y="383"/>
                </a:cubicBezTo>
                <a:cubicBezTo>
                  <a:pt x="1869" y="382"/>
                  <a:pt x="1869" y="379"/>
                  <a:pt x="1867" y="378"/>
                </a:cubicBezTo>
                <a:cubicBezTo>
                  <a:pt x="1862" y="373"/>
                  <a:pt x="1856" y="368"/>
                  <a:pt x="1851" y="363"/>
                </a:cubicBezTo>
                <a:cubicBezTo>
                  <a:pt x="1849" y="361"/>
                  <a:pt x="1847" y="362"/>
                  <a:pt x="1846" y="363"/>
                </a:cubicBezTo>
                <a:cubicBezTo>
                  <a:pt x="1844" y="365"/>
                  <a:pt x="1844" y="367"/>
                  <a:pt x="1846" y="368"/>
                </a:cubicBezTo>
                <a:close/>
                <a:moveTo>
                  <a:pt x="1813" y="339"/>
                </a:moveTo>
                <a:cubicBezTo>
                  <a:pt x="1818" y="344"/>
                  <a:pt x="1824" y="349"/>
                  <a:pt x="1830" y="353"/>
                </a:cubicBezTo>
                <a:cubicBezTo>
                  <a:pt x="1831" y="355"/>
                  <a:pt x="1833" y="355"/>
                  <a:pt x="1835" y="353"/>
                </a:cubicBezTo>
                <a:cubicBezTo>
                  <a:pt x="1836" y="352"/>
                  <a:pt x="1836" y="349"/>
                  <a:pt x="1834" y="348"/>
                </a:cubicBezTo>
                <a:cubicBezTo>
                  <a:pt x="1829" y="343"/>
                  <a:pt x="1823" y="338"/>
                  <a:pt x="1818" y="333"/>
                </a:cubicBezTo>
                <a:cubicBezTo>
                  <a:pt x="1816" y="332"/>
                  <a:pt x="1814" y="332"/>
                  <a:pt x="1812" y="334"/>
                </a:cubicBezTo>
                <a:cubicBezTo>
                  <a:pt x="1811" y="335"/>
                  <a:pt x="1811" y="338"/>
                  <a:pt x="1813" y="339"/>
                </a:cubicBezTo>
                <a:close/>
                <a:moveTo>
                  <a:pt x="1779" y="310"/>
                </a:moveTo>
                <a:cubicBezTo>
                  <a:pt x="1785" y="315"/>
                  <a:pt x="1790" y="320"/>
                  <a:pt x="1796" y="324"/>
                </a:cubicBezTo>
                <a:cubicBezTo>
                  <a:pt x="1798" y="326"/>
                  <a:pt x="1800" y="326"/>
                  <a:pt x="1801" y="324"/>
                </a:cubicBezTo>
                <a:cubicBezTo>
                  <a:pt x="1802" y="322"/>
                  <a:pt x="1802" y="320"/>
                  <a:pt x="1801" y="319"/>
                </a:cubicBezTo>
                <a:cubicBezTo>
                  <a:pt x="1795" y="314"/>
                  <a:pt x="1789" y="309"/>
                  <a:pt x="1784" y="305"/>
                </a:cubicBezTo>
                <a:cubicBezTo>
                  <a:pt x="1782" y="303"/>
                  <a:pt x="1780" y="304"/>
                  <a:pt x="1778" y="305"/>
                </a:cubicBezTo>
                <a:cubicBezTo>
                  <a:pt x="1777" y="307"/>
                  <a:pt x="1777" y="309"/>
                  <a:pt x="1779" y="310"/>
                </a:cubicBezTo>
                <a:close/>
                <a:moveTo>
                  <a:pt x="1744" y="283"/>
                </a:moveTo>
                <a:cubicBezTo>
                  <a:pt x="1750" y="287"/>
                  <a:pt x="1756" y="292"/>
                  <a:pt x="1762" y="296"/>
                </a:cubicBezTo>
                <a:cubicBezTo>
                  <a:pt x="1763" y="298"/>
                  <a:pt x="1766" y="297"/>
                  <a:pt x="1767" y="296"/>
                </a:cubicBezTo>
                <a:cubicBezTo>
                  <a:pt x="1768" y="294"/>
                  <a:pt x="1768" y="292"/>
                  <a:pt x="1766" y="291"/>
                </a:cubicBezTo>
                <a:cubicBezTo>
                  <a:pt x="1760" y="286"/>
                  <a:pt x="1754" y="281"/>
                  <a:pt x="1749" y="277"/>
                </a:cubicBezTo>
                <a:cubicBezTo>
                  <a:pt x="1747" y="276"/>
                  <a:pt x="1745" y="276"/>
                  <a:pt x="1743" y="278"/>
                </a:cubicBezTo>
                <a:cubicBezTo>
                  <a:pt x="1742" y="279"/>
                  <a:pt x="1742" y="282"/>
                  <a:pt x="1744" y="283"/>
                </a:cubicBezTo>
                <a:close/>
                <a:moveTo>
                  <a:pt x="1709" y="256"/>
                </a:moveTo>
                <a:cubicBezTo>
                  <a:pt x="1715" y="261"/>
                  <a:pt x="1720" y="265"/>
                  <a:pt x="1726" y="269"/>
                </a:cubicBezTo>
                <a:cubicBezTo>
                  <a:pt x="1728" y="271"/>
                  <a:pt x="1730" y="270"/>
                  <a:pt x="1732" y="269"/>
                </a:cubicBezTo>
                <a:cubicBezTo>
                  <a:pt x="1733" y="267"/>
                  <a:pt x="1733" y="265"/>
                  <a:pt x="1731" y="263"/>
                </a:cubicBezTo>
                <a:cubicBezTo>
                  <a:pt x="1725" y="259"/>
                  <a:pt x="1719" y="255"/>
                  <a:pt x="1713" y="250"/>
                </a:cubicBezTo>
                <a:cubicBezTo>
                  <a:pt x="1711" y="249"/>
                  <a:pt x="1709" y="249"/>
                  <a:pt x="1708" y="251"/>
                </a:cubicBezTo>
                <a:cubicBezTo>
                  <a:pt x="1707" y="253"/>
                  <a:pt x="1707" y="255"/>
                  <a:pt x="1709" y="256"/>
                </a:cubicBezTo>
                <a:close/>
                <a:moveTo>
                  <a:pt x="1672" y="231"/>
                </a:moveTo>
                <a:cubicBezTo>
                  <a:pt x="1678" y="235"/>
                  <a:pt x="1684" y="239"/>
                  <a:pt x="1690" y="243"/>
                </a:cubicBezTo>
                <a:cubicBezTo>
                  <a:pt x="1692" y="245"/>
                  <a:pt x="1694" y="244"/>
                  <a:pt x="1696" y="243"/>
                </a:cubicBezTo>
                <a:cubicBezTo>
                  <a:pt x="1697" y="241"/>
                  <a:pt x="1696" y="239"/>
                  <a:pt x="1695" y="237"/>
                </a:cubicBezTo>
                <a:cubicBezTo>
                  <a:pt x="1689" y="233"/>
                  <a:pt x="1682" y="229"/>
                  <a:pt x="1676" y="225"/>
                </a:cubicBezTo>
                <a:cubicBezTo>
                  <a:pt x="1675" y="224"/>
                  <a:pt x="1672" y="224"/>
                  <a:pt x="1671" y="226"/>
                </a:cubicBezTo>
                <a:cubicBezTo>
                  <a:pt x="1670" y="227"/>
                  <a:pt x="1671" y="230"/>
                  <a:pt x="1672" y="231"/>
                </a:cubicBezTo>
                <a:close/>
                <a:moveTo>
                  <a:pt x="1635" y="207"/>
                </a:moveTo>
                <a:cubicBezTo>
                  <a:pt x="1641" y="211"/>
                  <a:pt x="1648" y="215"/>
                  <a:pt x="1654" y="219"/>
                </a:cubicBezTo>
                <a:cubicBezTo>
                  <a:pt x="1655" y="220"/>
                  <a:pt x="1658" y="219"/>
                  <a:pt x="1659" y="218"/>
                </a:cubicBezTo>
                <a:cubicBezTo>
                  <a:pt x="1660" y="216"/>
                  <a:pt x="1660" y="214"/>
                  <a:pt x="1658" y="212"/>
                </a:cubicBezTo>
                <a:cubicBezTo>
                  <a:pt x="1652" y="208"/>
                  <a:pt x="1645" y="204"/>
                  <a:pt x="1639" y="200"/>
                </a:cubicBezTo>
                <a:cubicBezTo>
                  <a:pt x="1637" y="199"/>
                  <a:pt x="1635" y="200"/>
                  <a:pt x="1634" y="201"/>
                </a:cubicBezTo>
                <a:cubicBezTo>
                  <a:pt x="1633" y="203"/>
                  <a:pt x="1633" y="206"/>
                  <a:pt x="1635" y="207"/>
                </a:cubicBezTo>
                <a:close/>
                <a:moveTo>
                  <a:pt x="1597" y="183"/>
                </a:moveTo>
                <a:cubicBezTo>
                  <a:pt x="1604" y="187"/>
                  <a:pt x="1610" y="191"/>
                  <a:pt x="1616" y="195"/>
                </a:cubicBezTo>
                <a:cubicBezTo>
                  <a:pt x="1618" y="196"/>
                  <a:pt x="1620" y="195"/>
                  <a:pt x="1621" y="194"/>
                </a:cubicBezTo>
                <a:cubicBezTo>
                  <a:pt x="1622" y="192"/>
                  <a:pt x="1622" y="190"/>
                  <a:pt x="1620" y="189"/>
                </a:cubicBezTo>
                <a:cubicBezTo>
                  <a:pt x="1614" y="185"/>
                  <a:pt x="1607" y="181"/>
                  <a:pt x="1601" y="177"/>
                </a:cubicBezTo>
                <a:cubicBezTo>
                  <a:pt x="1599" y="176"/>
                  <a:pt x="1597" y="177"/>
                  <a:pt x="1596" y="178"/>
                </a:cubicBezTo>
                <a:cubicBezTo>
                  <a:pt x="1595" y="180"/>
                  <a:pt x="1596" y="182"/>
                  <a:pt x="1597" y="183"/>
                </a:cubicBezTo>
                <a:close/>
                <a:moveTo>
                  <a:pt x="1559" y="162"/>
                </a:moveTo>
                <a:cubicBezTo>
                  <a:pt x="1565" y="165"/>
                  <a:pt x="1572" y="169"/>
                  <a:pt x="1578" y="172"/>
                </a:cubicBezTo>
                <a:cubicBezTo>
                  <a:pt x="1580" y="173"/>
                  <a:pt x="1582" y="173"/>
                  <a:pt x="1583" y="171"/>
                </a:cubicBezTo>
                <a:cubicBezTo>
                  <a:pt x="1584" y="169"/>
                  <a:pt x="1584" y="167"/>
                  <a:pt x="1582" y="166"/>
                </a:cubicBezTo>
                <a:cubicBezTo>
                  <a:pt x="1575" y="162"/>
                  <a:pt x="1569" y="159"/>
                  <a:pt x="1562" y="155"/>
                </a:cubicBezTo>
                <a:cubicBezTo>
                  <a:pt x="1561" y="154"/>
                  <a:pt x="1558" y="155"/>
                  <a:pt x="1557" y="156"/>
                </a:cubicBezTo>
                <a:cubicBezTo>
                  <a:pt x="1556" y="158"/>
                  <a:pt x="1557" y="161"/>
                  <a:pt x="1559" y="162"/>
                </a:cubicBezTo>
                <a:close/>
                <a:moveTo>
                  <a:pt x="1520" y="141"/>
                </a:moveTo>
                <a:cubicBezTo>
                  <a:pt x="1526" y="144"/>
                  <a:pt x="1533" y="148"/>
                  <a:pt x="1539" y="151"/>
                </a:cubicBezTo>
                <a:cubicBezTo>
                  <a:pt x="1541" y="152"/>
                  <a:pt x="1543" y="151"/>
                  <a:pt x="1544" y="149"/>
                </a:cubicBezTo>
                <a:cubicBezTo>
                  <a:pt x="1545" y="148"/>
                  <a:pt x="1545" y="145"/>
                  <a:pt x="1543" y="144"/>
                </a:cubicBezTo>
                <a:cubicBezTo>
                  <a:pt x="1536" y="141"/>
                  <a:pt x="1530" y="138"/>
                  <a:pt x="1523" y="134"/>
                </a:cubicBezTo>
                <a:cubicBezTo>
                  <a:pt x="1521" y="133"/>
                  <a:pt x="1519" y="134"/>
                  <a:pt x="1518" y="136"/>
                </a:cubicBezTo>
                <a:cubicBezTo>
                  <a:pt x="1517" y="138"/>
                  <a:pt x="1518" y="140"/>
                  <a:pt x="1520" y="141"/>
                </a:cubicBezTo>
                <a:close/>
                <a:moveTo>
                  <a:pt x="1480" y="121"/>
                </a:moveTo>
                <a:cubicBezTo>
                  <a:pt x="1486" y="125"/>
                  <a:pt x="1493" y="128"/>
                  <a:pt x="1500" y="131"/>
                </a:cubicBezTo>
                <a:cubicBezTo>
                  <a:pt x="1502" y="132"/>
                  <a:pt x="1504" y="131"/>
                  <a:pt x="1505" y="129"/>
                </a:cubicBezTo>
                <a:cubicBezTo>
                  <a:pt x="1506" y="127"/>
                  <a:pt x="1505" y="125"/>
                  <a:pt x="1503" y="124"/>
                </a:cubicBezTo>
                <a:cubicBezTo>
                  <a:pt x="1496" y="121"/>
                  <a:pt x="1490" y="118"/>
                  <a:pt x="1483" y="115"/>
                </a:cubicBezTo>
                <a:cubicBezTo>
                  <a:pt x="1481" y="114"/>
                  <a:pt x="1479" y="115"/>
                  <a:pt x="1478" y="117"/>
                </a:cubicBezTo>
                <a:cubicBezTo>
                  <a:pt x="1477" y="118"/>
                  <a:pt x="1478" y="121"/>
                  <a:pt x="1480" y="121"/>
                </a:cubicBezTo>
                <a:close/>
                <a:moveTo>
                  <a:pt x="1439" y="103"/>
                </a:moveTo>
                <a:cubicBezTo>
                  <a:pt x="1446" y="106"/>
                  <a:pt x="1453" y="109"/>
                  <a:pt x="1460" y="112"/>
                </a:cubicBezTo>
                <a:cubicBezTo>
                  <a:pt x="1461" y="113"/>
                  <a:pt x="1464" y="112"/>
                  <a:pt x="1464" y="110"/>
                </a:cubicBezTo>
                <a:cubicBezTo>
                  <a:pt x="1465" y="108"/>
                  <a:pt x="1464" y="106"/>
                  <a:pt x="1463" y="105"/>
                </a:cubicBezTo>
                <a:cubicBezTo>
                  <a:pt x="1456" y="102"/>
                  <a:pt x="1449" y="99"/>
                  <a:pt x="1442" y="97"/>
                </a:cubicBezTo>
                <a:cubicBezTo>
                  <a:pt x="1440" y="96"/>
                  <a:pt x="1438" y="97"/>
                  <a:pt x="1437" y="99"/>
                </a:cubicBezTo>
                <a:cubicBezTo>
                  <a:pt x="1436" y="100"/>
                  <a:pt x="1437" y="103"/>
                  <a:pt x="1439" y="103"/>
                </a:cubicBezTo>
                <a:close/>
                <a:moveTo>
                  <a:pt x="1398" y="87"/>
                </a:moveTo>
                <a:cubicBezTo>
                  <a:pt x="1405" y="89"/>
                  <a:pt x="1412" y="92"/>
                  <a:pt x="1419" y="95"/>
                </a:cubicBezTo>
                <a:cubicBezTo>
                  <a:pt x="1421" y="96"/>
                  <a:pt x="1423" y="95"/>
                  <a:pt x="1424" y="93"/>
                </a:cubicBezTo>
                <a:cubicBezTo>
                  <a:pt x="1424" y="91"/>
                  <a:pt x="1423" y="89"/>
                  <a:pt x="1422" y="88"/>
                </a:cubicBezTo>
                <a:cubicBezTo>
                  <a:pt x="1415" y="85"/>
                  <a:pt x="1408" y="82"/>
                  <a:pt x="1401" y="80"/>
                </a:cubicBezTo>
                <a:cubicBezTo>
                  <a:pt x="1399" y="79"/>
                  <a:pt x="1397" y="80"/>
                  <a:pt x="1396" y="82"/>
                </a:cubicBezTo>
                <a:cubicBezTo>
                  <a:pt x="1395" y="84"/>
                  <a:pt x="1396" y="86"/>
                  <a:pt x="1398" y="87"/>
                </a:cubicBezTo>
                <a:close/>
                <a:moveTo>
                  <a:pt x="1357" y="71"/>
                </a:moveTo>
                <a:cubicBezTo>
                  <a:pt x="1363" y="74"/>
                  <a:pt x="1370" y="76"/>
                  <a:pt x="1377" y="79"/>
                </a:cubicBezTo>
                <a:cubicBezTo>
                  <a:pt x="1379" y="80"/>
                  <a:pt x="1381" y="79"/>
                  <a:pt x="1382" y="77"/>
                </a:cubicBezTo>
                <a:cubicBezTo>
                  <a:pt x="1383" y="75"/>
                  <a:pt x="1382" y="73"/>
                  <a:pt x="1380" y="72"/>
                </a:cubicBezTo>
                <a:cubicBezTo>
                  <a:pt x="1373" y="69"/>
                  <a:pt x="1366" y="67"/>
                  <a:pt x="1359" y="64"/>
                </a:cubicBezTo>
                <a:cubicBezTo>
                  <a:pt x="1357" y="64"/>
                  <a:pt x="1355" y="65"/>
                  <a:pt x="1354" y="67"/>
                </a:cubicBezTo>
                <a:cubicBezTo>
                  <a:pt x="1354" y="69"/>
                  <a:pt x="1355" y="71"/>
                  <a:pt x="1357" y="71"/>
                </a:cubicBezTo>
                <a:close/>
                <a:moveTo>
                  <a:pt x="1314" y="58"/>
                </a:moveTo>
                <a:cubicBezTo>
                  <a:pt x="1321" y="60"/>
                  <a:pt x="1328" y="62"/>
                  <a:pt x="1336" y="64"/>
                </a:cubicBezTo>
                <a:cubicBezTo>
                  <a:pt x="1338" y="65"/>
                  <a:pt x="1340" y="64"/>
                  <a:pt x="1340" y="62"/>
                </a:cubicBezTo>
                <a:cubicBezTo>
                  <a:pt x="1341" y="60"/>
                  <a:pt x="1340" y="58"/>
                  <a:pt x="1338" y="57"/>
                </a:cubicBezTo>
                <a:cubicBezTo>
                  <a:pt x="1331" y="55"/>
                  <a:pt x="1324" y="53"/>
                  <a:pt x="1317" y="50"/>
                </a:cubicBezTo>
                <a:cubicBezTo>
                  <a:pt x="1315" y="50"/>
                  <a:pt x="1313" y="51"/>
                  <a:pt x="1312" y="53"/>
                </a:cubicBezTo>
                <a:cubicBezTo>
                  <a:pt x="1311" y="55"/>
                  <a:pt x="1313" y="57"/>
                  <a:pt x="1314" y="58"/>
                </a:cubicBezTo>
                <a:close/>
                <a:moveTo>
                  <a:pt x="1272" y="45"/>
                </a:moveTo>
                <a:cubicBezTo>
                  <a:pt x="1279" y="47"/>
                  <a:pt x="1286" y="49"/>
                  <a:pt x="1293" y="51"/>
                </a:cubicBezTo>
                <a:cubicBezTo>
                  <a:pt x="1295" y="52"/>
                  <a:pt x="1297" y="51"/>
                  <a:pt x="1298" y="49"/>
                </a:cubicBezTo>
                <a:cubicBezTo>
                  <a:pt x="1298" y="47"/>
                  <a:pt x="1297" y="45"/>
                  <a:pt x="1295" y="44"/>
                </a:cubicBezTo>
                <a:cubicBezTo>
                  <a:pt x="1288" y="42"/>
                  <a:pt x="1281" y="40"/>
                  <a:pt x="1274" y="38"/>
                </a:cubicBezTo>
                <a:cubicBezTo>
                  <a:pt x="1272" y="37"/>
                  <a:pt x="1270" y="39"/>
                  <a:pt x="1269" y="41"/>
                </a:cubicBezTo>
                <a:cubicBezTo>
                  <a:pt x="1269" y="43"/>
                  <a:pt x="1270" y="45"/>
                  <a:pt x="1272" y="45"/>
                </a:cubicBezTo>
                <a:close/>
                <a:moveTo>
                  <a:pt x="1229" y="34"/>
                </a:moveTo>
                <a:cubicBezTo>
                  <a:pt x="1236" y="36"/>
                  <a:pt x="1243" y="38"/>
                  <a:pt x="1250" y="40"/>
                </a:cubicBezTo>
                <a:cubicBezTo>
                  <a:pt x="1252" y="40"/>
                  <a:pt x="1254" y="39"/>
                  <a:pt x="1255" y="37"/>
                </a:cubicBezTo>
                <a:cubicBezTo>
                  <a:pt x="1255" y="35"/>
                  <a:pt x="1254" y="33"/>
                  <a:pt x="1252" y="32"/>
                </a:cubicBezTo>
                <a:cubicBezTo>
                  <a:pt x="1245" y="31"/>
                  <a:pt x="1238" y="29"/>
                  <a:pt x="1231" y="27"/>
                </a:cubicBezTo>
                <a:cubicBezTo>
                  <a:pt x="1229" y="27"/>
                  <a:pt x="1227" y="28"/>
                  <a:pt x="1226" y="30"/>
                </a:cubicBezTo>
                <a:cubicBezTo>
                  <a:pt x="1226" y="32"/>
                  <a:pt x="1227" y="34"/>
                  <a:pt x="1229" y="34"/>
                </a:cubicBezTo>
                <a:close/>
                <a:moveTo>
                  <a:pt x="1186" y="25"/>
                </a:moveTo>
                <a:cubicBezTo>
                  <a:pt x="1193" y="27"/>
                  <a:pt x="1200" y="28"/>
                  <a:pt x="1207" y="30"/>
                </a:cubicBezTo>
                <a:cubicBezTo>
                  <a:pt x="1209" y="30"/>
                  <a:pt x="1211" y="29"/>
                  <a:pt x="1212" y="27"/>
                </a:cubicBezTo>
                <a:cubicBezTo>
                  <a:pt x="1212" y="25"/>
                  <a:pt x="1211" y="23"/>
                  <a:pt x="1209" y="22"/>
                </a:cubicBezTo>
                <a:cubicBezTo>
                  <a:pt x="1201" y="21"/>
                  <a:pt x="1194" y="19"/>
                  <a:pt x="1187" y="18"/>
                </a:cubicBezTo>
                <a:cubicBezTo>
                  <a:pt x="1185" y="17"/>
                  <a:pt x="1183" y="19"/>
                  <a:pt x="1183" y="21"/>
                </a:cubicBezTo>
                <a:cubicBezTo>
                  <a:pt x="1182" y="23"/>
                  <a:pt x="1184" y="25"/>
                  <a:pt x="1186" y="25"/>
                </a:cubicBezTo>
                <a:close/>
                <a:moveTo>
                  <a:pt x="1142" y="18"/>
                </a:moveTo>
                <a:cubicBezTo>
                  <a:pt x="1149" y="19"/>
                  <a:pt x="1156" y="20"/>
                  <a:pt x="1164" y="21"/>
                </a:cubicBezTo>
                <a:cubicBezTo>
                  <a:pt x="1166" y="22"/>
                  <a:pt x="1168" y="20"/>
                  <a:pt x="1168" y="18"/>
                </a:cubicBezTo>
                <a:cubicBezTo>
                  <a:pt x="1168" y="16"/>
                  <a:pt x="1167" y="14"/>
                  <a:pt x="1165" y="14"/>
                </a:cubicBezTo>
                <a:cubicBezTo>
                  <a:pt x="1157" y="13"/>
                  <a:pt x="1150" y="11"/>
                  <a:pt x="1143" y="10"/>
                </a:cubicBezTo>
                <a:cubicBezTo>
                  <a:pt x="1141" y="10"/>
                  <a:pt x="1139" y="11"/>
                  <a:pt x="1139" y="13"/>
                </a:cubicBezTo>
                <a:cubicBezTo>
                  <a:pt x="1138" y="15"/>
                  <a:pt x="1140" y="17"/>
                  <a:pt x="1142" y="18"/>
                </a:cubicBezTo>
                <a:close/>
                <a:moveTo>
                  <a:pt x="1098" y="12"/>
                </a:moveTo>
                <a:cubicBezTo>
                  <a:pt x="1105" y="13"/>
                  <a:pt x="1112" y="14"/>
                  <a:pt x="1120" y="15"/>
                </a:cubicBezTo>
                <a:cubicBezTo>
                  <a:pt x="1122" y="15"/>
                  <a:pt x="1124" y="13"/>
                  <a:pt x="1124" y="11"/>
                </a:cubicBezTo>
                <a:cubicBezTo>
                  <a:pt x="1124" y="9"/>
                  <a:pt x="1123" y="7"/>
                  <a:pt x="1121" y="7"/>
                </a:cubicBezTo>
                <a:cubicBezTo>
                  <a:pt x="1113" y="6"/>
                  <a:pt x="1106" y="5"/>
                  <a:pt x="1099" y="5"/>
                </a:cubicBezTo>
                <a:cubicBezTo>
                  <a:pt x="1097" y="4"/>
                  <a:pt x="1095" y="6"/>
                  <a:pt x="1095" y="8"/>
                </a:cubicBezTo>
                <a:cubicBezTo>
                  <a:pt x="1094" y="10"/>
                  <a:pt x="1096" y="12"/>
                  <a:pt x="1098" y="12"/>
                </a:cubicBezTo>
                <a:close/>
                <a:moveTo>
                  <a:pt x="1054" y="8"/>
                </a:moveTo>
                <a:cubicBezTo>
                  <a:pt x="1061" y="9"/>
                  <a:pt x="1068" y="9"/>
                  <a:pt x="1076" y="10"/>
                </a:cubicBezTo>
                <a:cubicBezTo>
                  <a:pt x="1078" y="10"/>
                  <a:pt x="1080" y="8"/>
                  <a:pt x="1080" y="6"/>
                </a:cubicBezTo>
                <a:cubicBezTo>
                  <a:pt x="1080" y="4"/>
                  <a:pt x="1078" y="3"/>
                  <a:pt x="1076" y="2"/>
                </a:cubicBezTo>
                <a:cubicBezTo>
                  <a:pt x="1068" y="2"/>
                  <a:pt x="1061" y="1"/>
                  <a:pt x="1054" y="1"/>
                </a:cubicBezTo>
                <a:cubicBezTo>
                  <a:pt x="1052" y="1"/>
                  <a:pt x="1050" y="2"/>
                  <a:pt x="1050" y="4"/>
                </a:cubicBezTo>
                <a:cubicBezTo>
                  <a:pt x="1050" y="6"/>
                  <a:pt x="1052" y="8"/>
                  <a:pt x="1054" y="8"/>
                </a:cubicBezTo>
                <a:close/>
                <a:moveTo>
                  <a:pt x="1009" y="7"/>
                </a:moveTo>
                <a:cubicBezTo>
                  <a:pt x="1011" y="7"/>
                  <a:pt x="1013" y="7"/>
                  <a:pt x="1015" y="7"/>
                </a:cubicBezTo>
                <a:cubicBezTo>
                  <a:pt x="1019" y="7"/>
                  <a:pt x="1025" y="7"/>
                  <a:pt x="1032" y="7"/>
                </a:cubicBezTo>
                <a:cubicBezTo>
                  <a:pt x="1034" y="7"/>
                  <a:pt x="1035" y="6"/>
                  <a:pt x="1035" y="4"/>
                </a:cubicBezTo>
                <a:cubicBezTo>
                  <a:pt x="1035" y="2"/>
                  <a:pt x="1034" y="0"/>
                  <a:pt x="1032" y="0"/>
                </a:cubicBezTo>
                <a:cubicBezTo>
                  <a:pt x="1025" y="0"/>
                  <a:pt x="1020" y="0"/>
                  <a:pt x="1015" y="0"/>
                </a:cubicBezTo>
                <a:cubicBezTo>
                  <a:pt x="1013" y="0"/>
                  <a:pt x="1011" y="0"/>
                  <a:pt x="1009" y="0"/>
                </a:cubicBezTo>
                <a:cubicBezTo>
                  <a:pt x="1007" y="0"/>
                  <a:pt x="1006" y="1"/>
                  <a:pt x="1006" y="3"/>
                </a:cubicBezTo>
                <a:cubicBezTo>
                  <a:pt x="1006" y="5"/>
                  <a:pt x="1007" y="7"/>
                  <a:pt x="1009" y="7"/>
                </a:cubicBezTo>
                <a:close/>
                <a:moveTo>
                  <a:pt x="965" y="9"/>
                </a:moveTo>
                <a:cubicBezTo>
                  <a:pt x="973" y="8"/>
                  <a:pt x="980" y="8"/>
                  <a:pt x="987" y="8"/>
                </a:cubicBezTo>
                <a:cubicBezTo>
                  <a:pt x="989" y="8"/>
                  <a:pt x="991" y="6"/>
                  <a:pt x="991" y="4"/>
                </a:cubicBezTo>
                <a:cubicBezTo>
                  <a:pt x="991" y="2"/>
                  <a:pt x="989" y="0"/>
                  <a:pt x="987" y="0"/>
                </a:cubicBezTo>
                <a:cubicBezTo>
                  <a:pt x="980" y="1"/>
                  <a:pt x="972" y="1"/>
                  <a:pt x="965" y="1"/>
                </a:cubicBezTo>
                <a:cubicBezTo>
                  <a:pt x="963" y="1"/>
                  <a:pt x="961" y="3"/>
                  <a:pt x="961" y="5"/>
                </a:cubicBezTo>
                <a:cubicBezTo>
                  <a:pt x="961" y="7"/>
                  <a:pt x="963" y="9"/>
                  <a:pt x="965" y="9"/>
                </a:cubicBezTo>
                <a:close/>
                <a:moveTo>
                  <a:pt x="921" y="12"/>
                </a:moveTo>
                <a:cubicBezTo>
                  <a:pt x="928" y="11"/>
                  <a:pt x="936" y="11"/>
                  <a:pt x="943" y="10"/>
                </a:cubicBezTo>
                <a:cubicBezTo>
                  <a:pt x="945" y="10"/>
                  <a:pt x="947" y="8"/>
                  <a:pt x="946" y="6"/>
                </a:cubicBezTo>
                <a:cubicBezTo>
                  <a:pt x="946" y="4"/>
                  <a:pt x="945" y="3"/>
                  <a:pt x="943" y="3"/>
                </a:cubicBezTo>
                <a:cubicBezTo>
                  <a:pt x="935" y="3"/>
                  <a:pt x="928" y="4"/>
                  <a:pt x="920" y="4"/>
                </a:cubicBezTo>
                <a:cubicBezTo>
                  <a:pt x="918" y="4"/>
                  <a:pt x="917" y="6"/>
                  <a:pt x="917" y="8"/>
                </a:cubicBezTo>
                <a:cubicBezTo>
                  <a:pt x="917" y="10"/>
                  <a:pt x="919" y="12"/>
                  <a:pt x="921" y="12"/>
                </a:cubicBezTo>
                <a:close/>
                <a:moveTo>
                  <a:pt x="877" y="16"/>
                </a:moveTo>
                <a:cubicBezTo>
                  <a:pt x="884" y="15"/>
                  <a:pt x="891" y="14"/>
                  <a:pt x="899" y="13"/>
                </a:cubicBezTo>
                <a:cubicBezTo>
                  <a:pt x="901" y="13"/>
                  <a:pt x="902" y="11"/>
                  <a:pt x="902" y="9"/>
                </a:cubicBezTo>
                <a:cubicBezTo>
                  <a:pt x="902" y="7"/>
                  <a:pt x="900" y="6"/>
                  <a:pt x="898" y="6"/>
                </a:cubicBezTo>
                <a:cubicBezTo>
                  <a:pt x="891" y="7"/>
                  <a:pt x="883" y="8"/>
                  <a:pt x="876" y="8"/>
                </a:cubicBezTo>
                <a:cubicBezTo>
                  <a:pt x="874" y="9"/>
                  <a:pt x="872" y="10"/>
                  <a:pt x="873" y="12"/>
                </a:cubicBezTo>
                <a:cubicBezTo>
                  <a:pt x="873" y="14"/>
                  <a:pt x="875" y="16"/>
                  <a:pt x="877" y="16"/>
                </a:cubicBezTo>
                <a:close/>
                <a:moveTo>
                  <a:pt x="833" y="21"/>
                </a:moveTo>
                <a:cubicBezTo>
                  <a:pt x="840" y="20"/>
                  <a:pt x="847" y="19"/>
                  <a:pt x="855" y="18"/>
                </a:cubicBezTo>
                <a:cubicBezTo>
                  <a:pt x="857" y="18"/>
                  <a:pt x="858" y="16"/>
                  <a:pt x="858" y="14"/>
                </a:cubicBezTo>
                <a:cubicBezTo>
                  <a:pt x="858" y="12"/>
                  <a:pt x="856" y="11"/>
                  <a:pt x="854" y="11"/>
                </a:cubicBezTo>
                <a:cubicBezTo>
                  <a:pt x="846" y="12"/>
                  <a:pt x="839" y="13"/>
                  <a:pt x="832" y="14"/>
                </a:cubicBezTo>
                <a:cubicBezTo>
                  <a:pt x="830" y="14"/>
                  <a:pt x="828" y="16"/>
                  <a:pt x="829" y="18"/>
                </a:cubicBezTo>
                <a:cubicBezTo>
                  <a:pt x="829" y="20"/>
                  <a:pt x="831" y="21"/>
                  <a:pt x="833" y="21"/>
                </a:cubicBezTo>
                <a:close/>
                <a:moveTo>
                  <a:pt x="789" y="28"/>
                </a:moveTo>
                <a:cubicBezTo>
                  <a:pt x="796" y="26"/>
                  <a:pt x="803" y="25"/>
                  <a:pt x="811" y="24"/>
                </a:cubicBezTo>
                <a:cubicBezTo>
                  <a:pt x="813" y="24"/>
                  <a:pt x="814" y="22"/>
                  <a:pt x="814" y="20"/>
                </a:cubicBezTo>
                <a:cubicBezTo>
                  <a:pt x="814" y="18"/>
                  <a:pt x="812" y="17"/>
                  <a:pt x="810" y="17"/>
                </a:cubicBezTo>
                <a:cubicBezTo>
                  <a:pt x="802" y="18"/>
                  <a:pt x="795" y="19"/>
                  <a:pt x="788" y="20"/>
                </a:cubicBezTo>
                <a:cubicBezTo>
                  <a:pt x="786" y="21"/>
                  <a:pt x="784" y="23"/>
                  <a:pt x="785" y="25"/>
                </a:cubicBezTo>
                <a:cubicBezTo>
                  <a:pt x="785" y="27"/>
                  <a:pt x="787" y="28"/>
                  <a:pt x="789" y="28"/>
                </a:cubicBezTo>
                <a:close/>
                <a:moveTo>
                  <a:pt x="745" y="36"/>
                </a:moveTo>
                <a:cubicBezTo>
                  <a:pt x="753" y="34"/>
                  <a:pt x="760" y="33"/>
                  <a:pt x="767" y="31"/>
                </a:cubicBezTo>
                <a:cubicBezTo>
                  <a:pt x="769" y="31"/>
                  <a:pt x="770" y="29"/>
                  <a:pt x="770" y="27"/>
                </a:cubicBezTo>
                <a:cubicBezTo>
                  <a:pt x="770" y="25"/>
                  <a:pt x="768" y="24"/>
                  <a:pt x="766" y="24"/>
                </a:cubicBezTo>
                <a:cubicBezTo>
                  <a:pt x="758" y="26"/>
                  <a:pt x="751" y="27"/>
                  <a:pt x="744" y="28"/>
                </a:cubicBezTo>
                <a:cubicBezTo>
                  <a:pt x="742" y="29"/>
                  <a:pt x="741" y="31"/>
                  <a:pt x="741" y="33"/>
                </a:cubicBezTo>
                <a:cubicBezTo>
                  <a:pt x="741" y="35"/>
                  <a:pt x="743" y="36"/>
                  <a:pt x="745" y="36"/>
                </a:cubicBezTo>
                <a:close/>
                <a:moveTo>
                  <a:pt x="702" y="45"/>
                </a:moveTo>
                <a:cubicBezTo>
                  <a:pt x="709" y="43"/>
                  <a:pt x="716" y="42"/>
                  <a:pt x="724" y="40"/>
                </a:cubicBezTo>
                <a:cubicBezTo>
                  <a:pt x="726" y="40"/>
                  <a:pt x="727" y="38"/>
                  <a:pt x="726" y="36"/>
                </a:cubicBezTo>
                <a:cubicBezTo>
                  <a:pt x="726" y="34"/>
                  <a:pt x="724" y="32"/>
                  <a:pt x="722" y="33"/>
                </a:cubicBezTo>
                <a:cubicBezTo>
                  <a:pt x="715" y="35"/>
                  <a:pt x="708" y="36"/>
                  <a:pt x="700" y="38"/>
                </a:cubicBezTo>
                <a:cubicBezTo>
                  <a:pt x="698" y="38"/>
                  <a:pt x="697" y="40"/>
                  <a:pt x="698" y="42"/>
                </a:cubicBezTo>
                <a:cubicBezTo>
                  <a:pt x="698" y="44"/>
                  <a:pt x="700" y="46"/>
                  <a:pt x="702" y="45"/>
                </a:cubicBezTo>
                <a:close/>
                <a:moveTo>
                  <a:pt x="659" y="56"/>
                </a:moveTo>
                <a:cubicBezTo>
                  <a:pt x="666" y="54"/>
                  <a:pt x="673" y="52"/>
                  <a:pt x="680" y="50"/>
                </a:cubicBezTo>
                <a:cubicBezTo>
                  <a:pt x="682" y="50"/>
                  <a:pt x="684" y="48"/>
                  <a:pt x="683" y="46"/>
                </a:cubicBezTo>
                <a:cubicBezTo>
                  <a:pt x="683" y="44"/>
                  <a:pt x="681" y="43"/>
                  <a:pt x="679" y="43"/>
                </a:cubicBezTo>
                <a:cubicBezTo>
                  <a:pt x="671" y="45"/>
                  <a:pt x="664" y="47"/>
                  <a:pt x="657" y="49"/>
                </a:cubicBezTo>
                <a:cubicBezTo>
                  <a:pt x="655" y="49"/>
                  <a:pt x="654" y="51"/>
                  <a:pt x="655" y="53"/>
                </a:cubicBezTo>
                <a:cubicBezTo>
                  <a:pt x="655" y="55"/>
                  <a:pt x="657" y="56"/>
                  <a:pt x="659" y="56"/>
                </a:cubicBezTo>
                <a:close/>
                <a:moveTo>
                  <a:pt x="616" y="68"/>
                </a:moveTo>
                <a:cubicBezTo>
                  <a:pt x="624" y="66"/>
                  <a:pt x="631" y="64"/>
                  <a:pt x="638" y="62"/>
                </a:cubicBezTo>
                <a:cubicBezTo>
                  <a:pt x="640" y="61"/>
                  <a:pt x="641" y="59"/>
                  <a:pt x="640" y="57"/>
                </a:cubicBezTo>
                <a:cubicBezTo>
                  <a:pt x="640" y="55"/>
                  <a:pt x="638" y="54"/>
                  <a:pt x="636" y="55"/>
                </a:cubicBezTo>
                <a:cubicBezTo>
                  <a:pt x="628" y="57"/>
                  <a:pt x="621" y="59"/>
                  <a:pt x="614" y="61"/>
                </a:cubicBezTo>
                <a:cubicBezTo>
                  <a:pt x="612" y="62"/>
                  <a:pt x="611" y="64"/>
                  <a:pt x="612" y="66"/>
                </a:cubicBezTo>
                <a:cubicBezTo>
                  <a:pt x="612" y="68"/>
                  <a:pt x="615" y="69"/>
                  <a:pt x="616" y="68"/>
                </a:cubicBezTo>
                <a:close/>
                <a:moveTo>
                  <a:pt x="574" y="82"/>
                </a:moveTo>
                <a:cubicBezTo>
                  <a:pt x="581" y="80"/>
                  <a:pt x="588" y="77"/>
                  <a:pt x="595" y="75"/>
                </a:cubicBezTo>
                <a:cubicBezTo>
                  <a:pt x="597" y="74"/>
                  <a:pt x="598" y="72"/>
                  <a:pt x="598" y="70"/>
                </a:cubicBezTo>
                <a:cubicBezTo>
                  <a:pt x="597" y="68"/>
                  <a:pt x="595" y="67"/>
                  <a:pt x="593" y="68"/>
                </a:cubicBezTo>
                <a:cubicBezTo>
                  <a:pt x="586" y="70"/>
                  <a:pt x="579" y="73"/>
                  <a:pt x="572" y="75"/>
                </a:cubicBezTo>
                <a:cubicBezTo>
                  <a:pt x="570" y="76"/>
                  <a:pt x="569" y="78"/>
                  <a:pt x="570" y="80"/>
                </a:cubicBezTo>
                <a:cubicBezTo>
                  <a:pt x="570" y="82"/>
                  <a:pt x="572" y="83"/>
                  <a:pt x="574" y="82"/>
                </a:cubicBezTo>
                <a:close/>
                <a:moveTo>
                  <a:pt x="533" y="97"/>
                </a:moveTo>
                <a:cubicBezTo>
                  <a:pt x="540" y="95"/>
                  <a:pt x="547" y="92"/>
                  <a:pt x="554" y="89"/>
                </a:cubicBezTo>
                <a:cubicBezTo>
                  <a:pt x="555" y="89"/>
                  <a:pt x="556" y="87"/>
                  <a:pt x="556" y="85"/>
                </a:cubicBezTo>
                <a:cubicBezTo>
                  <a:pt x="555" y="83"/>
                  <a:pt x="553" y="82"/>
                  <a:pt x="551" y="83"/>
                </a:cubicBezTo>
                <a:cubicBezTo>
                  <a:pt x="544" y="85"/>
                  <a:pt x="537" y="88"/>
                  <a:pt x="530" y="90"/>
                </a:cubicBezTo>
                <a:cubicBezTo>
                  <a:pt x="528" y="91"/>
                  <a:pt x="527" y="93"/>
                  <a:pt x="528" y="95"/>
                </a:cubicBezTo>
                <a:cubicBezTo>
                  <a:pt x="529" y="97"/>
                  <a:pt x="531" y="98"/>
                  <a:pt x="533" y="97"/>
                </a:cubicBezTo>
                <a:close/>
                <a:moveTo>
                  <a:pt x="492" y="114"/>
                </a:moveTo>
                <a:cubicBezTo>
                  <a:pt x="499" y="111"/>
                  <a:pt x="505" y="108"/>
                  <a:pt x="512" y="106"/>
                </a:cubicBezTo>
                <a:cubicBezTo>
                  <a:pt x="514" y="105"/>
                  <a:pt x="515" y="103"/>
                  <a:pt x="514" y="101"/>
                </a:cubicBezTo>
                <a:cubicBezTo>
                  <a:pt x="514" y="99"/>
                  <a:pt x="511" y="98"/>
                  <a:pt x="509" y="99"/>
                </a:cubicBezTo>
                <a:cubicBezTo>
                  <a:pt x="503" y="102"/>
                  <a:pt x="496" y="105"/>
                  <a:pt x="489" y="107"/>
                </a:cubicBezTo>
                <a:cubicBezTo>
                  <a:pt x="487" y="108"/>
                  <a:pt x="486" y="110"/>
                  <a:pt x="487" y="112"/>
                </a:cubicBezTo>
                <a:cubicBezTo>
                  <a:pt x="488" y="114"/>
                  <a:pt x="490" y="115"/>
                  <a:pt x="492" y="114"/>
                </a:cubicBezTo>
                <a:close/>
                <a:moveTo>
                  <a:pt x="452" y="133"/>
                </a:moveTo>
                <a:cubicBezTo>
                  <a:pt x="458" y="130"/>
                  <a:pt x="465" y="126"/>
                  <a:pt x="472" y="123"/>
                </a:cubicBezTo>
                <a:cubicBezTo>
                  <a:pt x="474" y="122"/>
                  <a:pt x="474" y="120"/>
                  <a:pt x="474" y="118"/>
                </a:cubicBezTo>
                <a:cubicBezTo>
                  <a:pt x="473" y="117"/>
                  <a:pt x="470" y="116"/>
                  <a:pt x="469" y="117"/>
                </a:cubicBezTo>
                <a:cubicBezTo>
                  <a:pt x="462" y="120"/>
                  <a:pt x="455" y="123"/>
                  <a:pt x="448" y="126"/>
                </a:cubicBezTo>
                <a:cubicBezTo>
                  <a:pt x="447" y="127"/>
                  <a:pt x="446" y="129"/>
                  <a:pt x="447" y="131"/>
                </a:cubicBezTo>
                <a:cubicBezTo>
                  <a:pt x="448" y="133"/>
                  <a:pt x="450" y="134"/>
                  <a:pt x="452" y="133"/>
                </a:cubicBezTo>
                <a:close/>
                <a:moveTo>
                  <a:pt x="412" y="153"/>
                </a:moveTo>
                <a:cubicBezTo>
                  <a:pt x="419" y="149"/>
                  <a:pt x="425" y="146"/>
                  <a:pt x="432" y="143"/>
                </a:cubicBezTo>
                <a:cubicBezTo>
                  <a:pt x="434" y="142"/>
                  <a:pt x="434" y="139"/>
                  <a:pt x="433" y="138"/>
                </a:cubicBezTo>
                <a:cubicBezTo>
                  <a:pt x="432" y="136"/>
                  <a:pt x="430" y="135"/>
                  <a:pt x="428" y="136"/>
                </a:cubicBezTo>
                <a:cubicBezTo>
                  <a:pt x="422" y="139"/>
                  <a:pt x="415" y="143"/>
                  <a:pt x="409" y="146"/>
                </a:cubicBezTo>
                <a:cubicBezTo>
                  <a:pt x="407" y="147"/>
                  <a:pt x="406" y="149"/>
                  <a:pt x="407" y="151"/>
                </a:cubicBezTo>
                <a:cubicBezTo>
                  <a:pt x="408" y="153"/>
                  <a:pt x="410" y="154"/>
                  <a:pt x="412" y="153"/>
                </a:cubicBezTo>
                <a:close/>
                <a:moveTo>
                  <a:pt x="373" y="174"/>
                </a:moveTo>
                <a:cubicBezTo>
                  <a:pt x="380" y="171"/>
                  <a:pt x="386" y="167"/>
                  <a:pt x="393" y="163"/>
                </a:cubicBezTo>
                <a:cubicBezTo>
                  <a:pt x="394" y="162"/>
                  <a:pt x="395" y="160"/>
                  <a:pt x="394" y="158"/>
                </a:cubicBezTo>
                <a:cubicBezTo>
                  <a:pt x="393" y="157"/>
                  <a:pt x="391" y="156"/>
                  <a:pt x="389" y="157"/>
                </a:cubicBezTo>
                <a:cubicBezTo>
                  <a:pt x="383" y="161"/>
                  <a:pt x="376" y="164"/>
                  <a:pt x="370" y="168"/>
                </a:cubicBezTo>
                <a:cubicBezTo>
                  <a:pt x="368" y="169"/>
                  <a:pt x="367" y="171"/>
                  <a:pt x="368" y="173"/>
                </a:cubicBezTo>
                <a:cubicBezTo>
                  <a:pt x="369" y="175"/>
                  <a:pt x="372" y="175"/>
                  <a:pt x="373" y="174"/>
                </a:cubicBezTo>
                <a:close/>
                <a:moveTo>
                  <a:pt x="336" y="198"/>
                </a:moveTo>
                <a:cubicBezTo>
                  <a:pt x="342" y="194"/>
                  <a:pt x="348" y="190"/>
                  <a:pt x="355" y="186"/>
                </a:cubicBezTo>
                <a:cubicBezTo>
                  <a:pt x="356" y="185"/>
                  <a:pt x="357" y="182"/>
                  <a:pt x="356" y="181"/>
                </a:cubicBezTo>
                <a:cubicBezTo>
                  <a:pt x="355" y="179"/>
                  <a:pt x="352" y="178"/>
                  <a:pt x="351" y="180"/>
                </a:cubicBezTo>
                <a:cubicBezTo>
                  <a:pt x="344" y="183"/>
                  <a:pt x="338" y="187"/>
                  <a:pt x="332" y="191"/>
                </a:cubicBezTo>
                <a:cubicBezTo>
                  <a:pt x="330" y="193"/>
                  <a:pt x="330" y="195"/>
                  <a:pt x="331" y="197"/>
                </a:cubicBezTo>
                <a:cubicBezTo>
                  <a:pt x="332" y="198"/>
                  <a:pt x="334" y="199"/>
                  <a:pt x="336" y="198"/>
                </a:cubicBezTo>
                <a:close/>
                <a:moveTo>
                  <a:pt x="299" y="222"/>
                </a:moveTo>
                <a:cubicBezTo>
                  <a:pt x="305" y="218"/>
                  <a:pt x="311" y="214"/>
                  <a:pt x="317" y="210"/>
                </a:cubicBezTo>
                <a:cubicBezTo>
                  <a:pt x="319" y="209"/>
                  <a:pt x="319" y="206"/>
                  <a:pt x="318" y="205"/>
                </a:cubicBezTo>
                <a:cubicBezTo>
                  <a:pt x="317" y="203"/>
                  <a:pt x="315" y="203"/>
                  <a:pt x="313" y="204"/>
                </a:cubicBezTo>
                <a:cubicBezTo>
                  <a:pt x="307" y="208"/>
                  <a:pt x="301" y="212"/>
                  <a:pt x="295" y="216"/>
                </a:cubicBezTo>
                <a:cubicBezTo>
                  <a:pt x="293" y="218"/>
                  <a:pt x="293" y="220"/>
                  <a:pt x="294" y="222"/>
                </a:cubicBezTo>
                <a:cubicBezTo>
                  <a:pt x="295" y="223"/>
                  <a:pt x="297" y="224"/>
                  <a:pt x="299" y="222"/>
                </a:cubicBezTo>
                <a:close/>
                <a:moveTo>
                  <a:pt x="263" y="249"/>
                </a:moveTo>
                <a:cubicBezTo>
                  <a:pt x="269" y="244"/>
                  <a:pt x="275" y="240"/>
                  <a:pt x="281" y="235"/>
                </a:cubicBezTo>
                <a:cubicBezTo>
                  <a:pt x="283" y="234"/>
                  <a:pt x="283" y="232"/>
                  <a:pt x="282" y="230"/>
                </a:cubicBezTo>
                <a:cubicBezTo>
                  <a:pt x="281" y="229"/>
                  <a:pt x="278" y="228"/>
                  <a:pt x="277" y="229"/>
                </a:cubicBezTo>
                <a:cubicBezTo>
                  <a:pt x="271" y="234"/>
                  <a:pt x="265" y="238"/>
                  <a:pt x="259" y="243"/>
                </a:cubicBezTo>
                <a:cubicBezTo>
                  <a:pt x="257" y="244"/>
                  <a:pt x="257" y="246"/>
                  <a:pt x="258" y="248"/>
                </a:cubicBezTo>
                <a:cubicBezTo>
                  <a:pt x="259" y="250"/>
                  <a:pt x="262" y="250"/>
                  <a:pt x="263" y="249"/>
                </a:cubicBezTo>
                <a:close/>
                <a:moveTo>
                  <a:pt x="229" y="276"/>
                </a:moveTo>
                <a:cubicBezTo>
                  <a:pt x="235" y="272"/>
                  <a:pt x="240" y="267"/>
                  <a:pt x="246" y="262"/>
                </a:cubicBezTo>
                <a:cubicBezTo>
                  <a:pt x="248" y="261"/>
                  <a:pt x="248" y="259"/>
                  <a:pt x="247" y="257"/>
                </a:cubicBezTo>
                <a:cubicBezTo>
                  <a:pt x="245" y="256"/>
                  <a:pt x="243" y="255"/>
                  <a:pt x="241" y="257"/>
                </a:cubicBezTo>
                <a:cubicBezTo>
                  <a:pt x="236" y="261"/>
                  <a:pt x="230" y="266"/>
                  <a:pt x="224" y="271"/>
                </a:cubicBezTo>
                <a:cubicBezTo>
                  <a:pt x="223" y="272"/>
                  <a:pt x="222" y="274"/>
                  <a:pt x="224" y="276"/>
                </a:cubicBezTo>
                <a:cubicBezTo>
                  <a:pt x="225" y="278"/>
                  <a:pt x="227" y="278"/>
                  <a:pt x="229" y="276"/>
                </a:cubicBezTo>
                <a:close/>
                <a:moveTo>
                  <a:pt x="196" y="306"/>
                </a:moveTo>
                <a:cubicBezTo>
                  <a:pt x="201" y="301"/>
                  <a:pt x="207" y="296"/>
                  <a:pt x="212" y="291"/>
                </a:cubicBezTo>
                <a:cubicBezTo>
                  <a:pt x="214" y="290"/>
                  <a:pt x="214" y="287"/>
                  <a:pt x="212" y="286"/>
                </a:cubicBezTo>
                <a:cubicBezTo>
                  <a:pt x="211" y="284"/>
                  <a:pt x="209" y="284"/>
                  <a:pt x="207" y="285"/>
                </a:cubicBezTo>
                <a:cubicBezTo>
                  <a:pt x="202" y="290"/>
                  <a:pt x="196" y="295"/>
                  <a:pt x="191" y="300"/>
                </a:cubicBezTo>
                <a:cubicBezTo>
                  <a:pt x="189" y="302"/>
                  <a:pt x="189" y="304"/>
                  <a:pt x="190" y="306"/>
                </a:cubicBezTo>
                <a:cubicBezTo>
                  <a:pt x="192" y="307"/>
                  <a:pt x="194" y="307"/>
                  <a:pt x="196" y="306"/>
                </a:cubicBezTo>
                <a:close/>
                <a:moveTo>
                  <a:pt x="164" y="337"/>
                </a:moveTo>
                <a:cubicBezTo>
                  <a:pt x="169" y="331"/>
                  <a:pt x="174" y="326"/>
                  <a:pt x="180" y="321"/>
                </a:cubicBezTo>
                <a:cubicBezTo>
                  <a:pt x="181" y="320"/>
                  <a:pt x="181" y="317"/>
                  <a:pt x="180" y="316"/>
                </a:cubicBezTo>
                <a:cubicBezTo>
                  <a:pt x="178" y="314"/>
                  <a:pt x="176" y="314"/>
                  <a:pt x="174" y="316"/>
                </a:cubicBezTo>
                <a:cubicBezTo>
                  <a:pt x="169" y="321"/>
                  <a:pt x="164" y="326"/>
                  <a:pt x="159" y="331"/>
                </a:cubicBezTo>
                <a:cubicBezTo>
                  <a:pt x="157" y="333"/>
                  <a:pt x="157" y="335"/>
                  <a:pt x="159" y="337"/>
                </a:cubicBezTo>
                <a:cubicBezTo>
                  <a:pt x="160" y="338"/>
                  <a:pt x="162" y="338"/>
                  <a:pt x="164" y="337"/>
                </a:cubicBezTo>
                <a:close/>
                <a:moveTo>
                  <a:pt x="133" y="369"/>
                </a:moveTo>
                <a:cubicBezTo>
                  <a:pt x="138" y="363"/>
                  <a:pt x="143" y="358"/>
                  <a:pt x="148" y="352"/>
                </a:cubicBezTo>
                <a:cubicBezTo>
                  <a:pt x="150" y="351"/>
                  <a:pt x="150" y="349"/>
                  <a:pt x="148" y="347"/>
                </a:cubicBezTo>
                <a:cubicBezTo>
                  <a:pt x="147" y="346"/>
                  <a:pt x="144" y="346"/>
                  <a:pt x="143" y="347"/>
                </a:cubicBezTo>
                <a:cubicBezTo>
                  <a:pt x="138" y="353"/>
                  <a:pt x="133" y="358"/>
                  <a:pt x="128" y="364"/>
                </a:cubicBezTo>
                <a:cubicBezTo>
                  <a:pt x="126" y="365"/>
                  <a:pt x="127" y="368"/>
                  <a:pt x="128" y="369"/>
                </a:cubicBezTo>
                <a:cubicBezTo>
                  <a:pt x="130" y="370"/>
                  <a:pt x="132" y="370"/>
                  <a:pt x="133" y="369"/>
                </a:cubicBezTo>
                <a:close/>
                <a:moveTo>
                  <a:pt x="104" y="402"/>
                </a:moveTo>
                <a:cubicBezTo>
                  <a:pt x="109" y="397"/>
                  <a:pt x="114" y="391"/>
                  <a:pt x="119" y="385"/>
                </a:cubicBezTo>
                <a:cubicBezTo>
                  <a:pt x="120" y="384"/>
                  <a:pt x="120" y="381"/>
                  <a:pt x="118" y="380"/>
                </a:cubicBezTo>
                <a:cubicBezTo>
                  <a:pt x="117" y="379"/>
                  <a:pt x="114" y="379"/>
                  <a:pt x="113" y="380"/>
                </a:cubicBezTo>
                <a:cubicBezTo>
                  <a:pt x="108" y="386"/>
                  <a:pt x="103" y="392"/>
                  <a:pt x="99" y="397"/>
                </a:cubicBezTo>
                <a:cubicBezTo>
                  <a:pt x="97" y="399"/>
                  <a:pt x="98" y="401"/>
                  <a:pt x="99" y="403"/>
                </a:cubicBezTo>
                <a:cubicBezTo>
                  <a:pt x="101" y="404"/>
                  <a:pt x="103" y="404"/>
                  <a:pt x="104" y="402"/>
                </a:cubicBezTo>
                <a:close/>
                <a:moveTo>
                  <a:pt x="77" y="437"/>
                </a:moveTo>
                <a:cubicBezTo>
                  <a:pt x="81" y="431"/>
                  <a:pt x="86" y="425"/>
                  <a:pt x="90" y="419"/>
                </a:cubicBezTo>
                <a:cubicBezTo>
                  <a:pt x="92" y="418"/>
                  <a:pt x="91" y="416"/>
                  <a:pt x="90" y="414"/>
                </a:cubicBezTo>
                <a:cubicBezTo>
                  <a:pt x="88" y="413"/>
                  <a:pt x="86" y="413"/>
                  <a:pt x="85" y="415"/>
                </a:cubicBezTo>
                <a:cubicBezTo>
                  <a:pt x="80" y="421"/>
                  <a:pt x="75" y="427"/>
                  <a:pt x="71" y="433"/>
                </a:cubicBezTo>
                <a:cubicBezTo>
                  <a:pt x="70" y="434"/>
                  <a:pt x="70" y="437"/>
                  <a:pt x="72" y="438"/>
                </a:cubicBezTo>
                <a:cubicBezTo>
                  <a:pt x="73" y="439"/>
                  <a:pt x="76" y="439"/>
                  <a:pt x="77" y="437"/>
                </a:cubicBezTo>
                <a:close/>
                <a:moveTo>
                  <a:pt x="51" y="473"/>
                </a:moveTo>
                <a:cubicBezTo>
                  <a:pt x="55" y="467"/>
                  <a:pt x="60" y="461"/>
                  <a:pt x="64" y="455"/>
                </a:cubicBezTo>
                <a:cubicBezTo>
                  <a:pt x="65" y="453"/>
                  <a:pt x="65" y="451"/>
                  <a:pt x="63" y="450"/>
                </a:cubicBezTo>
                <a:cubicBezTo>
                  <a:pt x="61" y="449"/>
                  <a:pt x="59" y="449"/>
                  <a:pt x="58" y="451"/>
                </a:cubicBezTo>
                <a:cubicBezTo>
                  <a:pt x="53" y="457"/>
                  <a:pt x="49" y="463"/>
                  <a:pt x="45" y="469"/>
                </a:cubicBezTo>
                <a:cubicBezTo>
                  <a:pt x="44" y="471"/>
                  <a:pt x="45" y="473"/>
                  <a:pt x="46" y="474"/>
                </a:cubicBezTo>
                <a:cubicBezTo>
                  <a:pt x="48" y="475"/>
                  <a:pt x="50" y="475"/>
                  <a:pt x="51" y="473"/>
                </a:cubicBezTo>
                <a:close/>
                <a:moveTo>
                  <a:pt x="28" y="511"/>
                </a:moveTo>
                <a:cubicBezTo>
                  <a:pt x="31" y="505"/>
                  <a:pt x="35" y="499"/>
                  <a:pt x="39" y="492"/>
                </a:cubicBezTo>
                <a:cubicBezTo>
                  <a:pt x="41" y="490"/>
                  <a:pt x="40" y="488"/>
                  <a:pt x="38" y="487"/>
                </a:cubicBezTo>
                <a:cubicBezTo>
                  <a:pt x="37" y="486"/>
                  <a:pt x="34" y="486"/>
                  <a:pt x="33" y="488"/>
                </a:cubicBezTo>
                <a:cubicBezTo>
                  <a:pt x="29" y="495"/>
                  <a:pt x="25" y="501"/>
                  <a:pt x="22" y="507"/>
                </a:cubicBezTo>
                <a:cubicBezTo>
                  <a:pt x="21" y="509"/>
                  <a:pt x="21" y="511"/>
                  <a:pt x="23" y="512"/>
                </a:cubicBezTo>
                <a:cubicBezTo>
                  <a:pt x="25" y="513"/>
                  <a:pt x="27" y="513"/>
                  <a:pt x="28" y="511"/>
                </a:cubicBezTo>
                <a:close/>
                <a:moveTo>
                  <a:pt x="7" y="550"/>
                </a:moveTo>
                <a:cubicBezTo>
                  <a:pt x="7" y="550"/>
                  <a:pt x="7" y="550"/>
                  <a:pt x="7" y="550"/>
                </a:cubicBezTo>
                <a:cubicBezTo>
                  <a:pt x="8" y="548"/>
                  <a:pt x="11" y="541"/>
                  <a:pt x="17" y="530"/>
                </a:cubicBezTo>
                <a:cubicBezTo>
                  <a:pt x="18" y="528"/>
                  <a:pt x="17" y="526"/>
                  <a:pt x="16" y="525"/>
                </a:cubicBezTo>
                <a:cubicBezTo>
                  <a:pt x="14" y="524"/>
                  <a:pt x="12" y="525"/>
                  <a:pt x="11" y="527"/>
                </a:cubicBezTo>
                <a:cubicBezTo>
                  <a:pt x="4" y="540"/>
                  <a:pt x="1" y="547"/>
                  <a:pt x="1" y="547"/>
                </a:cubicBezTo>
                <a:cubicBezTo>
                  <a:pt x="0" y="549"/>
                  <a:pt x="1" y="551"/>
                  <a:pt x="2" y="552"/>
                </a:cubicBezTo>
                <a:cubicBezTo>
                  <a:pt x="4" y="553"/>
                  <a:pt x="7" y="552"/>
                  <a:pt x="7" y="5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57" name="组合 156"/>
          <p:cNvGrpSpPr/>
          <p:nvPr/>
        </p:nvGrpSpPr>
        <p:grpSpPr>
          <a:xfrm>
            <a:off x="-4763" y="3634042"/>
            <a:ext cx="9153526" cy="1895475"/>
            <a:chOff x="-6350" y="6061075"/>
            <a:chExt cx="12204701" cy="2527300"/>
          </a:xfrm>
        </p:grpSpPr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379538" y="7564438"/>
              <a:ext cx="36513" cy="1017588"/>
            </a:xfrm>
            <a:custGeom>
              <a:avLst/>
              <a:gdLst>
                <a:gd name="T0" fmla="*/ 6 w 6"/>
                <a:gd name="T1" fmla="*/ 3 h 165"/>
                <a:gd name="T2" fmla="*/ 3 w 6"/>
                <a:gd name="T3" fmla="*/ 0 h 165"/>
                <a:gd name="T4" fmla="*/ 0 w 6"/>
                <a:gd name="T5" fmla="*/ 3 h 165"/>
                <a:gd name="T6" fmla="*/ 0 w 6"/>
                <a:gd name="T7" fmla="*/ 165 h 165"/>
                <a:gd name="T8" fmla="*/ 6 w 6"/>
                <a:gd name="T9" fmla="*/ 165 h 165"/>
                <a:gd name="T10" fmla="*/ 6 w 6"/>
                <a:gd name="T1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5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6" y="165"/>
                    <a:pt x="6" y="165"/>
                    <a:pt x="6" y="165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622300" y="6935788"/>
              <a:ext cx="36513" cy="1646238"/>
            </a:xfrm>
            <a:custGeom>
              <a:avLst/>
              <a:gdLst>
                <a:gd name="T0" fmla="*/ 6 w 6"/>
                <a:gd name="T1" fmla="*/ 4 h 267"/>
                <a:gd name="T2" fmla="*/ 3 w 6"/>
                <a:gd name="T3" fmla="*/ 0 h 267"/>
                <a:gd name="T4" fmla="*/ 0 w 6"/>
                <a:gd name="T5" fmla="*/ 4 h 267"/>
                <a:gd name="T6" fmla="*/ 0 w 6"/>
                <a:gd name="T7" fmla="*/ 267 h 267"/>
                <a:gd name="T8" fmla="*/ 6 w 6"/>
                <a:gd name="T9" fmla="*/ 267 h 267"/>
                <a:gd name="T10" fmla="*/ 6 w 6"/>
                <a:gd name="T11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6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6" y="267"/>
                    <a:pt x="6" y="267"/>
                    <a:pt x="6" y="267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1681163" y="6492875"/>
              <a:ext cx="36513" cy="2089150"/>
            </a:xfrm>
            <a:custGeom>
              <a:avLst/>
              <a:gdLst>
                <a:gd name="T0" fmla="*/ 6 w 6"/>
                <a:gd name="T1" fmla="*/ 6 h 339"/>
                <a:gd name="T2" fmla="*/ 3 w 6"/>
                <a:gd name="T3" fmla="*/ 0 h 339"/>
                <a:gd name="T4" fmla="*/ 0 w 6"/>
                <a:gd name="T5" fmla="*/ 6 h 339"/>
                <a:gd name="T6" fmla="*/ 0 w 6"/>
                <a:gd name="T7" fmla="*/ 339 h 339"/>
                <a:gd name="T8" fmla="*/ 6 w 6"/>
                <a:gd name="T9" fmla="*/ 339 h 339"/>
                <a:gd name="T10" fmla="*/ 6 w 6"/>
                <a:gd name="T11" fmla="*/ 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9">
                  <a:moveTo>
                    <a:pt x="6" y="6"/>
                  </a:moveTo>
                  <a:cubicBezTo>
                    <a:pt x="6" y="3"/>
                    <a:pt x="5" y="0"/>
                    <a:pt x="3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6" y="339"/>
                    <a:pt x="6" y="339"/>
                    <a:pt x="6" y="339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339975" y="6683375"/>
              <a:ext cx="36513" cy="1898650"/>
            </a:xfrm>
            <a:custGeom>
              <a:avLst/>
              <a:gdLst>
                <a:gd name="T0" fmla="*/ 6 w 6"/>
                <a:gd name="T1" fmla="*/ 4 h 308"/>
                <a:gd name="T2" fmla="*/ 3 w 6"/>
                <a:gd name="T3" fmla="*/ 0 h 308"/>
                <a:gd name="T4" fmla="*/ 0 w 6"/>
                <a:gd name="T5" fmla="*/ 4 h 308"/>
                <a:gd name="T6" fmla="*/ 0 w 6"/>
                <a:gd name="T7" fmla="*/ 308 h 308"/>
                <a:gd name="T8" fmla="*/ 6 w 6"/>
                <a:gd name="T9" fmla="*/ 308 h 308"/>
                <a:gd name="T10" fmla="*/ 6 w 6"/>
                <a:gd name="T11" fmla="*/ 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08">
                  <a:moveTo>
                    <a:pt x="6" y="4"/>
                  </a:move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6" y="308"/>
                    <a:pt x="6" y="308"/>
                    <a:pt x="6" y="30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11438" y="7485063"/>
              <a:ext cx="30163" cy="1096963"/>
            </a:xfrm>
            <a:custGeom>
              <a:avLst/>
              <a:gdLst>
                <a:gd name="T0" fmla="*/ 5 w 5"/>
                <a:gd name="T1" fmla="*/ 3 h 178"/>
                <a:gd name="T2" fmla="*/ 2 w 5"/>
                <a:gd name="T3" fmla="*/ 0 h 178"/>
                <a:gd name="T4" fmla="*/ 0 w 5"/>
                <a:gd name="T5" fmla="*/ 3 h 178"/>
                <a:gd name="T6" fmla="*/ 0 w 5"/>
                <a:gd name="T7" fmla="*/ 178 h 178"/>
                <a:gd name="T8" fmla="*/ 5 w 5"/>
                <a:gd name="T9" fmla="*/ 178 h 178"/>
                <a:gd name="T10" fmla="*/ 5 w 5"/>
                <a:gd name="T11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8">
                  <a:moveTo>
                    <a:pt x="5" y="3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836613" y="6819900"/>
              <a:ext cx="1158875" cy="1077913"/>
            </a:xfrm>
            <a:custGeom>
              <a:avLst/>
              <a:gdLst>
                <a:gd name="T0" fmla="*/ 85 w 188"/>
                <a:gd name="T1" fmla="*/ 70 h 175"/>
                <a:gd name="T2" fmla="*/ 79 w 188"/>
                <a:gd name="T3" fmla="*/ 5 h 175"/>
                <a:gd name="T4" fmla="*/ 98 w 188"/>
                <a:gd name="T5" fmla="*/ 65 h 175"/>
                <a:gd name="T6" fmla="*/ 149 w 188"/>
                <a:gd name="T7" fmla="*/ 44 h 175"/>
                <a:gd name="T8" fmla="*/ 117 w 188"/>
                <a:gd name="T9" fmla="*/ 81 h 175"/>
                <a:gd name="T10" fmla="*/ 178 w 188"/>
                <a:gd name="T11" fmla="*/ 99 h 175"/>
                <a:gd name="T12" fmla="*/ 113 w 188"/>
                <a:gd name="T13" fmla="*/ 100 h 175"/>
                <a:gd name="T14" fmla="*/ 139 w 188"/>
                <a:gd name="T15" fmla="*/ 151 h 175"/>
                <a:gd name="T16" fmla="*/ 98 w 188"/>
                <a:gd name="T17" fmla="*/ 115 h 175"/>
                <a:gd name="T18" fmla="*/ 90 w 188"/>
                <a:gd name="T19" fmla="*/ 171 h 175"/>
                <a:gd name="T20" fmla="*/ 73 w 188"/>
                <a:gd name="T21" fmla="*/ 120 h 175"/>
                <a:gd name="T22" fmla="*/ 19 w 188"/>
                <a:gd name="T23" fmla="*/ 131 h 175"/>
                <a:gd name="T24" fmla="*/ 59 w 188"/>
                <a:gd name="T25" fmla="*/ 104 h 175"/>
                <a:gd name="T26" fmla="*/ 11 w 188"/>
                <a:gd name="T27" fmla="*/ 67 h 175"/>
                <a:gd name="T28" fmla="*/ 70 w 188"/>
                <a:gd name="T29" fmla="*/ 7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175">
                  <a:moveTo>
                    <a:pt x="85" y="70"/>
                  </a:moveTo>
                  <a:cubicBezTo>
                    <a:pt x="59" y="74"/>
                    <a:pt x="51" y="9"/>
                    <a:pt x="79" y="5"/>
                  </a:cubicBezTo>
                  <a:cubicBezTo>
                    <a:pt x="111" y="0"/>
                    <a:pt x="102" y="49"/>
                    <a:pt x="98" y="65"/>
                  </a:cubicBezTo>
                  <a:cubicBezTo>
                    <a:pt x="106" y="52"/>
                    <a:pt x="139" y="15"/>
                    <a:pt x="149" y="44"/>
                  </a:cubicBezTo>
                  <a:cubicBezTo>
                    <a:pt x="156" y="63"/>
                    <a:pt x="128" y="72"/>
                    <a:pt x="117" y="81"/>
                  </a:cubicBezTo>
                  <a:cubicBezTo>
                    <a:pt x="131" y="67"/>
                    <a:pt x="188" y="74"/>
                    <a:pt x="178" y="99"/>
                  </a:cubicBezTo>
                  <a:cubicBezTo>
                    <a:pt x="169" y="119"/>
                    <a:pt x="127" y="105"/>
                    <a:pt x="113" y="100"/>
                  </a:cubicBezTo>
                  <a:cubicBezTo>
                    <a:pt x="129" y="109"/>
                    <a:pt x="171" y="135"/>
                    <a:pt x="139" y="151"/>
                  </a:cubicBezTo>
                  <a:cubicBezTo>
                    <a:pt x="113" y="165"/>
                    <a:pt x="105" y="132"/>
                    <a:pt x="98" y="115"/>
                  </a:cubicBezTo>
                  <a:cubicBezTo>
                    <a:pt x="102" y="131"/>
                    <a:pt x="114" y="166"/>
                    <a:pt x="90" y="171"/>
                  </a:cubicBezTo>
                  <a:cubicBezTo>
                    <a:pt x="66" y="175"/>
                    <a:pt x="57" y="134"/>
                    <a:pt x="73" y="120"/>
                  </a:cubicBezTo>
                  <a:cubicBezTo>
                    <a:pt x="64" y="130"/>
                    <a:pt x="30" y="151"/>
                    <a:pt x="19" y="131"/>
                  </a:cubicBezTo>
                  <a:cubicBezTo>
                    <a:pt x="7" y="108"/>
                    <a:pt x="49" y="108"/>
                    <a:pt x="59" y="104"/>
                  </a:cubicBezTo>
                  <a:cubicBezTo>
                    <a:pt x="44" y="106"/>
                    <a:pt x="0" y="88"/>
                    <a:pt x="11" y="67"/>
                  </a:cubicBezTo>
                  <a:cubicBezTo>
                    <a:pt x="21" y="46"/>
                    <a:pt x="66" y="70"/>
                    <a:pt x="7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1157288" y="7164388"/>
              <a:ext cx="48101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1231900" y="7288213"/>
              <a:ext cx="1746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1416050" y="72453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1373188" y="7331075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1557338" y="73310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1501775" y="7459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1255713" y="7429500"/>
              <a:ext cx="190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1422400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1392238" y="7559675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301625" y="6456363"/>
              <a:ext cx="720725" cy="671513"/>
            </a:xfrm>
            <a:custGeom>
              <a:avLst/>
              <a:gdLst>
                <a:gd name="T0" fmla="*/ 52 w 117"/>
                <a:gd name="T1" fmla="*/ 43 h 109"/>
                <a:gd name="T2" fmla="*/ 49 w 117"/>
                <a:gd name="T3" fmla="*/ 2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0 w 117"/>
                <a:gd name="T11" fmla="*/ 61 h 109"/>
                <a:gd name="T12" fmla="*/ 70 w 117"/>
                <a:gd name="T13" fmla="*/ 62 h 109"/>
                <a:gd name="T14" fmla="*/ 86 w 117"/>
                <a:gd name="T15" fmla="*/ 94 h 109"/>
                <a:gd name="T16" fmla="*/ 60 w 117"/>
                <a:gd name="T17" fmla="*/ 71 h 109"/>
                <a:gd name="T18" fmla="*/ 56 w 117"/>
                <a:gd name="T19" fmla="*/ 106 h 109"/>
                <a:gd name="T20" fmla="*/ 45 w 117"/>
                <a:gd name="T21" fmla="*/ 74 h 109"/>
                <a:gd name="T22" fmla="*/ 11 w 117"/>
                <a:gd name="T23" fmla="*/ 81 h 109"/>
                <a:gd name="T24" fmla="*/ 37 w 117"/>
                <a:gd name="T25" fmla="*/ 64 h 109"/>
                <a:gd name="T26" fmla="*/ 6 w 117"/>
                <a:gd name="T27" fmla="*/ 41 h 109"/>
                <a:gd name="T28" fmla="*/ 43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2" y="43"/>
                  </a:moveTo>
                  <a:cubicBezTo>
                    <a:pt x="36" y="45"/>
                    <a:pt x="31" y="5"/>
                    <a:pt x="49" y="2"/>
                  </a:cubicBezTo>
                  <a:cubicBezTo>
                    <a:pt x="69" y="0"/>
                    <a:pt x="63" y="30"/>
                    <a:pt x="61" y="40"/>
                  </a:cubicBezTo>
                  <a:cubicBezTo>
                    <a:pt x="66" y="32"/>
                    <a:pt x="86" y="9"/>
                    <a:pt x="93" y="27"/>
                  </a:cubicBezTo>
                  <a:cubicBezTo>
                    <a:pt x="97" y="38"/>
                    <a:pt x="79" y="44"/>
                    <a:pt x="73" y="50"/>
                  </a:cubicBezTo>
                  <a:cubicBezTo>
                    <a:pt x="81" y="41"/>
                    <a:pt x="117" y="46"/>
                    <a:pt x="110" y="61"/>
                  </a:cubicBezTo>
                  <a:cubicBezTo>
                    <a:pt x="105" y="73"/>
                    <a:pt x="79" y="65"/>
                    <a:pt x="70" y="62"/>
                  </a:cubicBezTo>
                  <a:cubicBezTo>
                    <a:pt x="80" y="67"/>
                    <a:pt x="106" y="83"/>
                    <a:pt x="86" y="94"/>
                  </a:cubicBezTo>
                  <a:cubicBezTo>
                    <a:pt x="70" y="102"/>
                    <a:pt x="65" y="81"/>
                    <a:pt x="60" y="71"/>
                  </a:cubicBezTo>
                  <a:cubicBezTo>
                    <a:pt x="63" y="81"/>
                    <a:pt x="71" y="103"/>
                    <a:pt x="56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3"/>
                    <a:pt x="11" y="81"/>
                  </a:cubicBezTo>
                  <a:cubicBezTo>
                    <a:pt x="4" y="67"/>
                    <a:pt x="30" y="66"/>
                    <a:pt x="37" y="64"/>
                  </a:cubicBezTo>
                  <a:cubicBezTo>
                    <a:pt x="27" y="65"/>
                    <a:pt x="0" y="54"/>
                    <a:pt x="6" y="41"/>
                  </a:cubicBezTo>
                  <a:cubicBezTo>
                    <a:pt x="13" y="28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498475" y="6665913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547688" y="6745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658813" y="6715125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633413" y="6770688"/>
              <a:ext cx="635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5" name="Oval 27"/>
            <p:cNvSpPr>
              <a:spLocks noChangeArrowheads="1"/>
            </p:cNvSpPr>
            <p:nvPr/>
          </p:nvSpPr>
          <p:spPr bwMode="auto">
            <a:xfrm>
              <a:off x="744538" y="677068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714375" y="6850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7" name="Oval 29"/>
            <p:cNvSpPr>
              <a:spLocks noChangeArrowheads="1"/>
            </p:cNvSpPr>
            <p:nvPr/>
          </p:nvSpPr>
          <p:spPr bwMode="auto">
            <a:xfrm>
              <a:off x="560388" y="68310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8" name="Oval 30"/>
            <p:cNvSpPr>
              <a:spLocks noChangeArrowheads="1"/>
            </p:cNvSpPr>
            <p:nvPr/>
          </p:nvSpPr>
          <p:spPr bwMode="auto">
            <a:xfrm>
              <a:off x="665163" y="684371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9" name="Oval 31"/>
            <p:cNvSpPr>
              <a:spLocks noChangeArrowheads="1"/>
            </p:cNvSpPr>
            <p:nvPr/>
          </p:nvSpPr>
          <p:spPr bwMode="auto">
            <a:xfrm>
              <a:off x="646113" y="69119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2278063" y="7108825"/>
              <a:ext cx="720725" cy="671513"/>
            </a:xfrm>
            <a:custGeom>
              <a:avLst/>
              <a:gdLst>
                <a:gd name="T0" fmla="*/ 53 w 117"/>
                <a:gd name="T1" fmla="*/ 43 h 109"/>
                <a:gd name="T2" fmla="*/ 50 w 117"/>
                <a:gd name="T3" fmla="*/ 3 h 109"/>
                <a:gd name="T4" fmla="*/ 61 w 117"/>
                <a:gd name="T5" fmla="*/ 40 h 109"/>
                <a:gd name="T6" fmla="*/ 93 w 117"/>
                <a:gd name="T7" fmla="*/ 27 h 109"/>
                <a:gd name="T8" fmla="*/ 73 w 117"/>
                <a:gd name="T9" fmla="*/ 50 h 109"/>
                <a:gd name="T10" fmla="*/ 111 w 117"/>
                <a:gd name="T11" fmla="*/ 61 h 109"/>
                <a:gd name="T12" fmla="*/ 71 w 117"/>
                <a:gd name="T13" fmla="*/ 62 h 109"/>
                <a:gd name="T14" fmla="*/ 87 w 117"/>
                <a:gd name="T15" fmla="*/ 94 h 109"/>
                <a:gd name="T16" fmla="*/ 61 w 117"/>
                <a:gd name="T17" fmla="*/ 71 h 109"/>
                <a:gd name="T18" fmla="*/ 56 w 117"/>
                <a:gd name="T19" fmla="*/ 106 h 109"/>
                <a:gd name="T20" fmla="*/ 46 w 117"/>
                <a:gd name="T21" fmla="*/ 74 h 109"/>
                <a:gd name="T22" fmla="*/ 12 w 117"/>
                <a:gd name="T23" fmla="*/ 81 h 109"/>
                <a:gd name="T24" fmla="*/ 37 w 117"/>
                <a:gd name="T25" fmla="*/ 64 h 109"/>
                <a:gd name="T26" fmla="*/ 7 w 117"/>
                <a:gd name="T27" fmla="*/ 41 h 109"/>
                <a:gd name="T28" fmla="*/ 44 w 117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09">
                  <a:moveTo>
                    <a:pt x="53" y="43"/>
                  </a:moveTo>
                  <a:cubicBezTo>
                    <a:pt x="37" y="46"/>
                    <a:pt x="32" y="5"/>
                    <a:pt x="50" y="3"/>
                  </a:cubicBezTo>
                  <a:cubicBezTo>
                    <a:pt x="69" y="0"/>
                    <a:pt x="64" y="30"/>
                    <a:pt x="61" y="40"/>
                  </a:cubicBezTo>
                  <a:cubicBezTo>
                    <a:pt x="66" y="32"/>
                    <a:pt x="87" y="9"/>
                    <a:pt x="93" y="27"/>
                  </a:cubicBezTo>
                  <a:cubicBezTo>
                    <a:pt x="97" y="39"/>
                    <a:pt x="80" y="44"/>
                    <a:pt x="73" y="50"/>
                  </a:cubicBezTo>
                  <a:cubicBezTo>
                    <a:pt x="82" y="41"/>
                    <a:pt x="117" y="46"/>
                    <a:pt x="111" y="61"/>
                  </a:cubicBezTo>
                  <a:cubicBezTo>
                    <a:pt x="105" y="74"/>
                    <a:pt x="79" y="65"/>
                    <a:pt x="71" y="62"/>
                  </a:cubicBezTo>
                  <a:cubicBezTo>
                    <a:pt x="80" y="67"/>
                    <a:pt x="107" y="84"/>
                    <a:pt x="87" y="94"/>
                  </a:cubicBezTo>
                  <a:cubicBezTo>
                    <a:pt x="70" y="102"/>
                    <a:pt x="66" y="82"/>
                    <a:pt x="61" y="71"/>
                  </a:cubicBezTo>
                  <a:cubicBezTo>
                    <a:pt x="64" y="81"/>
                    <a:pt x="71" y="103"/>
                    <a:pt x="56" y="106"/>
                  </a:cubicBezTo>
                  <a:cubicBezTo>
                    <a:pt x="41" y="109"/>
                    <a:pt x="35" y="83"/>
                    <a:pt x="46" y="74"/>
                  </a:cubicBezTo>
                  <a:cubicBezTo>
                    <a:pt x="40" y="81"/>
                    <a:pt x="18" y="94"/>
                    <a:pt x="12" y="81"/>
                  </a:cubicBezTo>
                  <a:cubicBezTo>
                    <a:pt x="4" y="67"/>
                    <a:pt x="30" y="67"/>
                    <a:pt x="37" y="64"/>
                  </a:cubicBezTo>
                  <a:cubicBezTo>
                    <a:pt x="28" y="66"/>
                    <a:pt x="0" y="55"/>
                    <a:pt x="7" y="41"/>
                  </a:cubicBezTo>
                  <a:cubicBezTo>
                    <a:pt x="13" y="28"/>
                    <a:pt x="41" y="43"/>
                    <a:pt x="44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481263" y="73247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2" name="Oval 34"/>
            <p:cNvSpPr>
              <a:spLocks noChangeArrowheads="1"/>
            </p:cNvSpPr>
            <p:nvPr/>
          </p:nvSpPr>
          <p:spPr bwMode="auto">
            <a:xfrm>
              <a:off x="2524125" y="7399338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2641600" y="7373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auto">
            <a:xfrm>
              <a:off x="2611438" y="74295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Oval 37"/>
            <p:cNvSpPr>
              <a:spLocks noChangeArrowheads="1"/>
            </p:cNvSpPr>
            <p:nvPr/>
          </p:nvSpPr>
          <p:spPr bwMode="auto">
            <a:xfrm>
              <a:off x="2727325" y="7423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auto">
            <a:xfrm>
              <a:off x="2697163" y="75088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543175" y="74850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auto">
            <a:xfrm>
              <a:off x="2641600" y="7504113"/>
              <a:ext cx="1270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auto">
            <a:xfrm>
              <a:off x="2622550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2130425" y="6516688"/>
              <a:ext cx="498475" cy="468313"/>
            </a:xfrm>
            <a:custGeom>
              <a:avLst/>
              <a:gdLst>
                <a:gd name="T0" fmla="*/ 36 w 81"/>
                <a:gd name="T1" fmla="*/ 30 h 76"/>
                <a:gd name="T2" fmla="*/ 34 w 81"/>
                <a:gd name="T3" fmla="*/ 2 h 76"/>
                <a:gd name="T4" fmla="*/ 42 w 81"/>
                <a:gd name="T5" fmla="*/ 28 h 76"/>
                <a:gd name="T6" fmla="*/ 65 w 81"/>
                <a:gd name="T7" fmla="*/ 19 h 76"/>
                <a:gd name="T8" fmla="*/ 50 w 81"/>
                <a:gd name="T9" fmla="*/ 35 h 76"/>
                <a:gd name="T10" fmla="*/ 77 w 81"/>
                <a:gd name="T11" fmla="*/ 42 h 76"/>
                <a:gd name="T12" fmla="*/ 49 w 81"/>
                <a:gd name="T13" fmla="*/ 43 h 76"/>
                <a:gd name="T14" fmla="*/ 60 w 81"/>
                <a:gd name="T15" fmla="*/ 65 h 76"/>
                <a:gd name="T16" fmla="*/ 42 w 81"/>
                <a:gd name="T17" fmla="*/ 50 h 76"/>
                <a:gd name="T18" fmla="*/ 39 w 81"/>
                <a:gd name="T19" fmla="*/ 74 h 76"/>
                <a:gd name="T20" fmla="*/ 31 w 81"/>
                <a:gd name="T21" fmla="*/ 52 h 76"/>
                <a:gd name="T22" fmla="*/ 8 w 81"/>
                <a:gd name="T23" fmla="*/ 56 h 76"/>
                <a:gd name="T24" fmla="*/ 25 w 81"/>
                <a:gd name="T25" fmla="*/ 45 h 76"/>
                <a:gd name="T26" fmla="*/ 4 w 81"/>
                <a:gd name="T27" fmla="*/ 29 h 76"/>
                <a:gd name="T28" fmla="*/ 30 w 81"/>
                <a:gd name="T29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6">
                  <a:moveTo>
                    <a:pt x="36" y="30"/>
                  </a:moveTo>
                  <a:cubicBezTo>
                    <a:pt x="25" y="32"/>
                    <a:pt x="21" y="4"/>
                    <a:pt x="34" y="2"/>
                  </a:cubicBezTo>
                  <a:cubicBezTo>
                    <a:pt x="48" y="0"/>
                    <a:pt x="44" y="21"/>
                    <a:pt x="42" y="28"/>
                  </a:cubicBezTo>
                  <a:cubicBezTo>
                    <a:pt x="46" y="22"/>
                    <a:pt x="60" y="6"/>
                    <a:pt x="65" y="19"/>
                  </a:cubicBezTo>
                  <a:cubicBezTo>
                    <a:pt x="67" y="27"/>
                    <a:pt x="55" y="31"/>
                    <a:pt x="50" y="35"/>
                  </a:cubicBezTo>
                  <a:cubicBezTo>
                    <a:pt x="56" y="29"/>
                    <a:pt x="81" y="32"/>
                    <a:pt x="77" y="42"/>
                  </a:cubicBezTo>
                  <a:cubicBezTo>
                    <a:pt x="73" y="51"/>
                    <a:pt x="55" y="45"/>
                    <a:pt x="49" y="43"/>
                  </a:cubicBezTo>
                  <a:cubicBezTo>
                    <a:pt x="56" y="47"/>
                    <a:pt x="74" y="58"/>
                    <a:pt x="60" y="65"/>
                  </a:cubicBezTo>
                  <a:cubicBezTo>
                    <a:pt x="48" y="71"/>
                    <a:pt x="45" y="57"/>
                    <a:pt x="42" y="50"/>
                  </a:cubicBezTo>
                  <a:cubicBezTo>
                    <a:pt x="44" y="57"/>
                    <a:pt x="49" y="72"/>
                    <a:pt x="39" y="74"/>
                  </a:cubicBezTo>
                  <a:cubicBezTo>
                    <a:pt x="28" y="76"/>
                    <a:pt x="24" y="58"/>
                    <a:pt x="31" y="52"/>
                  </a:cubicBezTo>
                  <a:cubicBezTo>
                    <a:pt x="27" y="56"/>
                    <a:pt x="12" y="65"/>
                    <a:pt x="8" y="56"/>
                  </a:cubicBezTo>
                  <a:cubicBezTo>
                    <a:pt x="2" y="47"/>
                    <a:pt x="21" y="46"/>
                    <a:pt x="25" y="45"/>
                  </a:cubicBezTo>
                  <a:cubicBezTo>
                    <a:pt x="19" y="46"/>
                    <a:pt x="0" y="38"/>
                    <a:pt x="4" y="29"/>
                  </a:cubicBezTo>
                  <a:cubicBezTo>
                    <a:pt x="9" y="20"/>
                    <a:pt x="28" y="30"/>
                    <a:pt x="3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1" name="Oval 43"/>
            <p:cNvSpPr>
              <a:spLocks noChangeArrowheads="1"/>
            </p:cNvSpPr>
            <p:nvPr/>
          </p:nvSpPr>
          <p:spPr bwMode="auto">
            <a:xfrm>
              <a:off x="2265363" y="6665913"/>
              <a:ext cx="209550" cy="209550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2303463" y="6719888"/>
              <a:ext cx="1588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2376488" y="670242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4" name="Oval 46"/>
            <p:cNvSpPr>
              <a:spLocks noChangeArrowheads="1"/>
            </p:cNvSpPr>
            <p:nvPr/>
          </p:nvSpPr>
          <p:spPr bwMode="auto">
            <a:xfrm>
              <a:off x="2357438" y="67389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Oval 47"/>
            <p:cNvSpPr>
              <a:spLocks noChangeArrowheads="1"/>
            </p:cNvSpPr>
            <p:nvPr/>
          </p:nvSpPr>
          <p:spPr bwMode="auto">
            <a:xfrm>
              <a:off x="2438400" y="67325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2419350" y="6794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7" name="Oval 49"/>
            <p:cNvSpPr>
              <a:spLocks noChangeArrowheads="1"/>
            </p:cNvSpPr>
            <p:nvPr/>
          </p:nvSpPr>
          <p:spPr bwMode="auto">
            <a:xfrm>
              <a:off x="2308225" y="67818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8" name="Oval 50"/>
            <p:cNvSpPr>
              <a:spLocks noChangeArrowheads="1"/>
            </p:cNvSpPr>
            <p:nvPr/>
          </p:nvSpPr>
          <p:spPr bwMode="auto">
            <a:xfrm>
              <a:off x="2382838" y="67881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9" name="Oval 51"/>
            <p:cNvSpPr>
              <a:spLocks noChangeArrowheads="1"/>
            </p:cNvSpPr>
            <p:nvPr/>
          </p:nvSpPr>
          <p:spPr bwMode="auto">
            <a:xfrm>
              <a:off x="2370138" y="6837363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1298575" y="6061075"/>
              <a:ext cx="690563" cy="647700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2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8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2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8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8"/>
                    <a:pt x="58" y="68"/>
                  </a:cubicBezTo>
                  <a:cubicBezTo>
                    <a:pt x="60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4"/>
                    <a:pt x="29" y="64"/>
                    <a:pt x="35" y="62"/>
                  </a:cubicBezTo>
                  <a:cubicBezTo>
                    <a:pt x="26" y="63"/>
                    <a:pt x="0" y="52"/>
                    <a:pt x="6" y="40"/>
                  </a:cubicBezTo>
                  <a:cubicBezTo>
                    <a:pt x="12" y="27"/>
                    <a:pt x="39" y="41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1" name="Oval 53"/>
            <p:cNvSpPr>
              <a:spLocks noChangeArrowheads="1"/>
            </p:cNvSpPr>
            <p:nvPr/>
          </p:nvSpPr>
          <p:spPr bwMode="auto">
            <a:xfrm>
              <a:off x="1490663" y="6264275"/>
              <a:ext cx="28257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2" name="Oval 54"/>
            <p:cNvSpPr>
              <a:spLocks noChangeArrowheads="1"/>
            </p:cNvSpPr>
            <p:nvPr/>
          </p:nvSpPr>
          <p:spPr bwMode="auto">
            <a:xfrm>
              <a:off x="1533525" y="63388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3" name="Oval 55"/>
            <p:cNvSpPr>
              <a:spLocks noChangeArrowheads="1"/>
            </p:cNvSpPr>
            <p:nvPr/>
          </p:nvSpPr>
          <p:spPr bwMode="auto">
            <a:xfrm>
              <a:off x="1644650" y="6313488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Oval 56"/>
            <p:cNvSpPr>
              <a:spLocks noChangeArrowheads="1"/>
            </p:cNvSpPr>
            <p:nvPr/>
          </p:nvSpPr>
          <p:spPr bwMode="auto">
            <a:xfrm>
              <a:off x="1619250" y="636270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5" name="Oval 57"/>
            <p:cNvSpPr>
              <a:spLocks noChangeArrowheads="1"/>
            </p:cNvSpPr>
            <p:nvPr/>
          </p:nvSpPr>
          <p:spPr bwMode="auto">
            <a:xfrm>
              <a:off x="1724025" y="636270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6" name="Oval 58"/>
            <p:cNvSpPr>
              <a:spLocks noChangeArrowheads="1"/>
            </p:cNvSpPr>
            <p:nvPr/>
          </p:nvSpPr>
          <p:spPr bwMode="auto">
            <a:xfrm>
              <a:off x="1693863" y="644366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7" name="Oval 59"/>
            <p:cNvSpPr>
              <a:spLocks noChangeArrowheads="1"/>
            </p:cNvSpPr>
            <p:nvPr/>
          </p:nvSpPr>
          <p:spPr bwMode="auto">
            <a:xfrm>
              <a:off x="1544638" y="6424613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Oval 60"/>
            <p:cNvSpPr>
              <a:spLocks noChangeArrowheads="1"/>
            </p:cNvSpPr>
            <p:nvPr/>
          </p:nvSpPr>
          <p:spPr bwMode="auto">
            <a:xfrm>
              <a:off x="1644650" y="64373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9" name="Oval 61"/>
            <p:cNvSpPr>
              <a:spLocks noChangeArrowheads="1"/>
            </p:cNvSpPr>
            <p:nvPr/>
          </p:nvSpPr>
          <p:spPr bwMode="auto">
            <a:xfrm>
              <a:off x="1625600" y="6499225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930275" y="7910513"/>
              <a:ext cx="455613" cy="393700"/>
            </a:xfrm>
            <a:custGeom>
              <a:avLst/>
              <a:gdLst>
                <a:gd name="T0" fmla="*/ 0 w 74"/>
                <a:gd name="T1" fmla="*/ 7 h 64"/>
                <a:gd name="T2" fmla="*/ 74 w 74"/>
                <a:gd name="T3" fmla="*/ 64 h 64"/>
                <a:gd name="T4" fmla="*/ 0 w 74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7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904875" y="7953375"/>
              <a:ext cx="481013" cy="431800"/>
            </a:xfrm>
            <a:custGeom>
              <a:avLst/>
              <a:gdLst>
                <a:gd name="T0" fmla="*/ 4 w 78"/>
                <a:gd name="T1" fmla="*/ 0 h 70"/>
                <a:gd name="T2" fmla="*/ 0 w 78"/>
                <a:gd name="T3" fmla="*/ 1 h 70"/>
                <a:gd name="T4" fmla="*/ 78 w 78"/>
                <a:gd name="T5" fmla="*/ 58 h 70"/>
                <a:gd name="T6" fmla="*/ 78 w 78"/>
                <a:gd name="T7" fmla="*/ 57 h 70"/>
                <a:gd name="T8" fmla="*/ 4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4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16" y="70"/>
                    <a:pt x="78" y="58"/>
                  </a:cubicBezTo>
                  <a:cubicBezTo>
                    <a:pt x="78" y="58"/>
                    <a:pt x="78" y="57"/>
                    <a:pt x="78" y="5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153988" y="7183438"/>
              <a:ext cx="455613" cy="393700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3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128588" y="7232650"/>
              <a:ext cx="487363" cy="425450"/>
            </a:xfrm>
            <a:custGeom>
              <a:avLst/>
              <a:gdLst>
                <a:gd name="T0" fmla="*/ 4 w 79"/>
                <a:gd name="T1" fmla="*/ 0 h 69"/>
                <a:gd name="T2" fmla="*/ 0 w 79"/>
                <a:gd name="T3" fmla="*/ 1 h 69"/>
                <a:gd name="T4" fmla="*/ 79 w 79"/>
                <a:gd name="T5" fmla="*/ 57 h 69"/>
                <a:gd name="T6" fmla="*/ 78 w 79"/>
                <a:gd name="T7" fmla="*/ 56 h 69"/>
                <a:gd name="T8" fmla="*/ 4 w 7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9">
                  <a:moveTo>
                    <a:pt x="4" y="0"/>
                  </a:move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16" y="69"/>
                    <a:pt x="79" y="57"/>
                  </a:cubicBezTo>
                  <a:cubicBezTo>
                    <a:pt x="79" y="57"/>
                    <a:pt x="79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1884363" y="7239000"/>
              <a:ext cx="461963" cy="393700"/>
            </a:xfrm>
            <a:custGeom>
              <a:avLst/>
              <a:gdLst>
                <a:gd name="T0" fmla="*/ 0 w 75"/>
                <a:gd name="T1" fmla="*/ 7 h 64"/>
                <a:gd name="T2" fmla="*/ 75 w 75"/>
                <a:gd name="T3" fmla="*/ 64 h 64"/>
                <a:gd name="T4" fmla="*/ 0 w 75"/>
                <a:gd name="T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64">
                  <a:moveTo>
                    <a:pt x="0" y="7"/>
                  </a:moveTo>
                  <a:cubicBezTo>
                    <a:pt x="75" y="64"/>
                    <a:pt x="75" y="64"/>
                    <a:pt x="75" y="64"/>
                  </a:cubicBezTo>
                  <a:cubicBezTo>
                    <a:pt x="73" y="57"/>
                    <a:pt x="58" y="0"/>
                    <a:pt x="0" y="7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1865313" y="7281863"/>
              <a:ext cx="481013" cy="431800"/>
            </a:xfrm>
            <a:custGeom>
              <a:avLst/>
              <a:gdLst>
                <a:gd name="T0" fmla="*/ 3 w 78"/>
                <a:gd name="T1" fmla="*/ 0 h 70"/>
                <a:gd name="T2" fmla="*/ 0 w 78"/>
                <a:gd name="T3" fmla="*/ 1 h 70"/>
                <a:gd name="T4" fmla="*/ 78 w 78"/>
                <a:gd name="T5" fmla="*/ 57 h 70"/>
                <a:gd name="T6" fmla="*/ 78 w 78"/>
                <a:gd name="T7" fmla="*/ 57 h 70"/>
                <a:gd name="T8" fmla="*/ 3 w 7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5" y="70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646113" y="7423150"/>
              <a:ext cx="406400" cy="406400"/>
            </a:xfrm>
            <a:custGeom>
              <a:avLst/>
              <a:gdLst>
                <a:gd name="T0" fmla="*/ 66 w 66"/>
                <a:gd name="T1" fmla="*/ 0 h 66"/>
                <a:gd name="T2" fmla="*/ 0 w 66"/>
                <a:gd name="T3" fmla="*/ 66 h 66"/>
                <a:gd name="T4" fmla="*/ 66 w 66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6">
                  <a:moveTo>
                    <a:pt x="6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" y="59"/>
                    <a:pt x="7" y="0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646113" y="7423150"/>
              <a:ext cx="425450" cy="431800"/>
            </a:xfrm>
            <a:custGeom>
              <a:avLst/>
              <a:gdLst>
                <a:gd name="T0" fmla="*/ 66 w 69"/>
                <a:gd name="T1" fmla="*/ 0 h 70"/>
                <a:gd name="T2" fmla="*/ 69 w 69"/>
                <a:gd name="T3" fmla="*/ 0 h 70"/>
                <a:gd name="T4" fmla="*/ 0 w 69"/>
                <a:gd name="T5" fmla="*/ 67 h 70"/>
                <a:gd name="T6" fmla="*/ 0 w 69"/>
                <a:gd name="T7" fmla="*/ 66 h 70"/>
                <a:gd name="T8" fmla="*/ 66 w 69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0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0"/>
                    <a:pt x="0" y="67"/>
                  </a:cubicBezTo>
                  <a:cubicBezTo>
                    <a:pt x="0" y="67"/>
                    <a:pt x="0" y="67"/>
                    <a:pt x="0" y="6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1724025" y="6627813"/>
              <a:ext cx="406400" cy="412750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67 h 67"/>
                <a:gd name="T4" fmla="*/ 66 w 6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0" y="60"/>
                    <a:pt x="7" y="1"/>
                    <a:pt x="66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1724025" y="6627813"/>
              <a:ext cx="425450" cy="438150"/>
            </a:xfrm>
            <a:custGeom>
              <a:avLst/>
              <a:gdLst>
                <a:gd name="T0" fmla="*/ 66 w 69"/>
                <a:gd name="T1" fmla="*/ 0 h 71"/>
                <a:gd name="T2" fmla="*/ 69 w 69"/>
                <a:gd name="T3" fmla="*/ 0 h 71"/>
                <a:gd name="T4" fmla="*/ 0 w 69"/>
                <a:gd name="T5" fmla="*/ 67 h 71"/>
                <a:gd name="T6" fmla="*/ 0 w 69"/>
                <a:gd name="T7" fmla="*/ 67 h 71"/>
                <a:gd name="T8" fmla="*/ 66 w 69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1">
                  <a:moveTo>
                    <a:pt x="66" y="0"/>
                  </a:moveTo>
                  <a:cubicBezTo>
                    <a:pt x="67" y="0"/>
                    <a:pt x="68" y="0"/>
                    <a:pt x="69" y="0"/>
                  </a:cubicBezTo>
                  <a:cubicBezTo>
                    <a:pt x="69" y="0"/>
                    <a:pt x="64" y="71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2635250" y="7664450"/>
              <a:ext cx="523875" cy="528638"/>
            </a:xfrm>
            <a:custGeom>
              <a:avLst/>
              <a:gdLst>
                <a:gd name="T0" fmla="*/ 85 w 85"/>
                <a:gd name="T1" fmla="*/ 0 h 86"/>
                <a:gd name="T2" fmla="*/ 0 w 85"/>
                <a:gd name="T3" fmla="*/ 86 h 86"/>
                <a:gd name="T4" fmla="*/ 85 w 85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6">
                  <a:moveTo>
                    <a:pt x="85" y="0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2635250" y="7664450"/>
              <a:ext cx="554038" cy="560388"/>
            </a:xfrm>
            <a:custGeom>
              <a:avLst/>
              <a:gdLst>
                <a:gd name="T0" fmla="*/ 85 w 90"/>
                <a:gd name="T1" fmla="*/ 0 h 91"/>
                <a:gd name="T2" fmla="*/ 90 w 90"/>
                <a:gd name="T3" fmla="*/ 0 h 91"/>
                <a:gd name="T4" fmla="*/ 0 w 90"/>
                <a:gd name="T5" fmla="*/ 86 h 91"/>
                <a:gd name="T6" fmla="*/ 0 w 90"/>
                <a:gd name="T7" fmla="*/ 86 h 91"/>
                <a:gd name="T8" fmla="*/ 8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85" y="0"/>
                  </a:moveTo>
                  <a:cubicBezTo>
                    <a:pt x="86" y="0"/>
                    <a:pt x="88" y="0"/>
                    <a:pt x="90" y="0"/>
                  </a:cubicBezTo>
                  <a:cubicBezTo>
                    <a:pt x="90" y="0"/>
                    <a:pt x="82" y="91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10972800" y="7404100"/>
              <a:ext cx="30163" cy="1177925"/>
            </a:xfrm>
            <a:custGeom>
              <a:avLst/>
              <a:gdLst>
                <a:gd name="T0" fmla="*/ 5 w 5"/>
                <a:gd name="T1" fmla="*/ 5 h 191"/>
                <a:gd name="T2" fmla="*/ 2 w 5"/>
                <a:gd name="T3" fmla="*/ 0 h 191"/>
                <a:gd name="T4" fmla="*/ 0 w 5"/>
                <a:gd name="T5" fmla="*/ 5 h 191"/>
                <a:gd name="T6" fmla="*/ 0 w 5"/>
                <a:gd name="T7" fmla="*/ 191 h 191"/>
                <a:gd name="T8" fmla="*/ 5 w 5"/>
                <a:gd name="T9" fmla="*/ 191 h 191"/>
                <a:gd name="T10" fmla="*/ 5 w 5"/>
                <a:gd name="T11" fmla="*/ 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91">
                  <a:moveTo>
                    <a:pt x="5" y="5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91"/>
                    <a:pt x="5" y="191"/>
                    <a:pt x="5" y="191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11858625" y="7521575"/>
              <a:ext cx="38100" cy="1060450"/>
            </a:xfrm>
            <a:custGeom>
              <a:avLst/>
              <a:gdLst>
                <a:gd name="T0" fmla="*/ 6 w 6"/>
                <a:gd name="T1" fmla="*/ 4 h 172"/>
                <a:gd name="T2" fmla="*/ 3 w 6"/>
                <a:gd name="T3" fmla="*/ 0 h 172"/>
                <a:gd name="T4" fmla="*/ 0 w 6"/>
                <a:gd name="T5" fmla="*/ 4 h 172"/>
                <a:gd name="T6" fmla="*/ 0 w 6"/>
                <a:gd name="T7" fmla="*/ 172 h 172"/>
                <a:gd name="T8" fmla="*/ 6 w 6"/>
                <a:gd name="T9" fmla="*/ 172 h 172"/>
                <a:gd name="T10" fmla="*/ 6 w 6"/>
                <a:gd name="T11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72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6" y="172"/>
                    <a:pt x="6" y="172"/>
                    <a:pt x="6" y="172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10042525" y="7472363"/>
              <a:ext cx="36513" cy="1109663"/>
            </a:xfrm>
            <a:custGeom>
              <a:avLst/>
              <a:gdLst>
                <a:gd name="T0" fmla="*/ 6 w 6"/>
                <a:gd name="T1" fmla="*/ 4 h 180"/>
                <a:gd name="T2" fmla="*/ 3 w 6"/>
                <a:gd name="T3" fmla="*/ 0 h 180"/>
                <a:gd name="T4" fmla="*/ 0 w 6"/>
                <a:gd name="T5" fmla="*/ 4 h 180"/>
                <a:gd name="T6" fmla="*/ 0 w 6"/>
                <a:gd name="T7" fmla="*/ 180 h 180"/>
                <a:gd name="T8" fmla="*/ 6 w 6"/>
                <a:gd name="T9" fmla="*/ 180 h 180"/>
                <a:gd name="T10" fmla="*/ 6 w 6"/>
                <a:gd name="T11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0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" y="180"/>
                    <a:pt x="6" y="180"/>
                    <a:pt x="6" y="180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11606213" y="6899275"/>
              <a:ext cx="38100" cy="1682750"/>
            </a:xfrm>
            <a:custGeom>
              <a:avLst/>
              <a:gdLst>
                <a:gd name="T0" fmla="*/ 6 w 6"/>
                <a:gd name="T1" fmla="*/ 4 h 273"/>
                <a:gd name="T2" fmla="*/ 3 w 6"/>
                <a:gd name="T3" fmla="*/ 0 h 273"/>
                <a:gd name="T4" fmla="*/ 0 w 6"/>
                <a:gd name="T5" fmla="*/ 4 h 273"/>
                <a:gd name="T6" fmla="*/ 0 w 6"/>
                <a:gd name="T7" fmla="*/ 273 h 273"/>
                <a:gd name="T8" fmla="*/ 6 w 6"/>
                <a:gd name="T9" fmla="*/ 273 h 273"/>
                <a:gd name="T10" fmla="*/ 6 w 6"/>
                <a:gd name="T11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3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" y="273"/>
                    <a:pt x="6" y="273"/>
                    <a:pt x="6" y="27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359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1274425" y="6486525"/>
              <a:ext cx="714375" cy="671513"/>
            </a:xfrm>
            <a:custGeom>
              <a:avLst/>
              <a:gdLst>
                <a:gd name="T0" fmla="*/ 52 w 116"/>
                <a:gd name="T1" fmla="*/ 44 h 109"/>
                <a:gd name="T2" fmla="*/ 49 w 116"/>
                <a:gd name="T3" fmla="*/ 3 h 109"/>
                <a:gd name="T4" fmla="*/ 61 w 116"/>
                <a:gd name="T5" fmla="*/ 40 h 109"/>
                <a:gd name="T6" fmla="*/ 92 w 116"/>
                <a:gd name="T7" fmla="*/ 27 h 109"/>
                <a:gd name="T8" fmla="*/ 72 w 116"/>
                <a:gd name="T9" fmla="*/ 50 h 109"/>
                <a:gd name="T10" fmla="*/ 110 w 116"/>
                <a:gd name="T11" fmla="*/ 61 h 109"/>
                <a:gd name="T12" fmla="*/ 70 w 116"/>
                <a:gd name="T13" fmla="*/ 62 h 109"/>
                <a:gd name="T14" fmla="*/ 86 w 116"/>
                <a:gd name="T15" fmla="*/ 94 h 109"/>
                <a:gd name="T16" fmla="*/ 60 w 116"/>
                <a:gd name="T17" fmla="*/ 71 h 109"/>
                <a:gd name="T18" fmla="*/ 55 w 116"/>
                <a:gd name="T19" fmla="*/ 106 h 109"/>
                <a:gd name="T20" fmla="*/ 45 w 116"/>
                <a:gd name="T21" fmla="*/ 74 h 109"/>
                <a:gd name="T22" fmla="*/ 11 w 116"/>
                <a:gd name="T23" fmla="*/ 81 h 109"/>
                <a:gd name="T24" fmla="*/ 36 w 116"/>
                <a:gd name="T25" fmla="*/ 65 h 109"/>
                <a:gd name="T26" fmla="*/ 6 w 116"/>
                <a:gd name="T27" fmla="*/ 42 h 109"/>
                <a:gd name="T28" fmla="*/ 43 w 116"/>
                <a:gd name="T29" fmla="*/ 4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9">
                  <a:moveTo>
                    <a:pt x="52" y="44"/>
                  </a:moveTo>
                  <a:cubicBezTo>
                    <a:pt x="36" y="46"/>
                    <a:pt x="31" y="6"/>
                    <a:pt x="49" y="3"/>
                  </a:cubicBezTo>
                  <a:cubicBezTo>
                    <a:pt x="68" y="0"/>
                    <a:pt x="63" y="30"/>
                    <a:pt x="61" y="40"/>
                  </a:cubicBezTo>
                  <a:cubicBezTo>
                    <a:pt x="65" y="32"/>
                    <a:pt x="86" y="9"/>
                    <a:pt x="92" y="27"/>
                  </a:cubicBezTo>
                  <a:cubicBezTo>
                    <a:pt x="96" y="39"/>
                    <a:pt x="79" y="45"/>
                    <a:pt x="72" y="50"/>
                  </a:cubicBezTo>
                  <a:cubicBezTo>
                    <a:pt x="81" y="42"/>
                    <a:pt x="116" y="46"/>
                    <a:pt x="110" y="61"/>
                  </a:cubicBezTo>
                  <a:cubicBezTo>
                    <a:pt x="105" y="74"/>
                    <a:pt x="78" y="65"/>
                    <a:pt x="70" y="62"/>
                  </a:cubicBezTo>
                  <a:cubicBezTo>
                    <a:pt x="80" y="68"/>
                    <a:pt x="106" y="84"/>
                    <a:pt x="86" y="94"/>
                  </a:cubicBezTo>
                  <a:cubicBezTo>
                    <a:pt x="69" y="103"/>
                    <a:pt x="65" y="82"/>
                    <a:pt x="60" y="71"/>
                  </a:cubicBezTo>
                  <a:cubicBezTo>
                    <a:pt x="63" y="82"/>
                    <a:pt x="70" y="103"/>
                    <a:pt x="55" y="106"/>
                  </a:cubicBezTo>
                  <a:cubicBezTo>
                    <a:pt x="41" y="109"/>
                    <a:pt x="35" y="83"/>
                    <a:pt x="45" y="74"/>
                  </a:cubicBezTo>
                  <a:cubicBezTo>
                    <a:pt x="39" y="81"/>
                    <a:pt x="18" y="94"/>
                    <a:pt x="11" y="81"/>
                  </a:cubicBezTo>
                  <a:cubicBezTo>
                    <a:pt x="3" y="67"/>
                    <a:pt x="30" y="67"/>
                    <a:pt x="36" y="65"/>
                  </a:cubicBezTo>
                  <a:cubicBezTo>
                    <a:pt x="27" y="66"/>
                    <a:pt x="0" y="55"/>
                    <a:pt x="6" y="42"/>
                  </a:cubicBezTo>
                  <a:cubicBezTo>
                    <a:pt x="13" y="29"/>
                    <a:pt x="40" y="43"/>
                    <a:pt x="43" y="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Oval 79"/>
            <p:cNvSpPr>
              <a:spLocks noChangeArrowheads="1"/>
            </p:cNvSpPr>
            <p:nvPr/>
          </p:nvSpPr>
          <p:spPr bwMode="auto">
            <a:xfrm>
              <a:off x="11471275" y="6702425"/>
              <a:ext cx="295275" cy="2952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8" name="Oval 80"/>
            <p:cNvSpPr>
              <a:spLocks noChangeArrowheads="1"/>
            </p:cNvSpPr>
            <p:nvPr/>
          </p:nvSpPr>
          <p:spPr bwMode="auto">
            <a:xfrm>
              <a:off x="11514138" y="6775450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9" name="Oval 81"/>
            <p:cNvSpPr>
              <a:spLocks noChangeArrowheads="1"/>
            </p:cNvSpPr>
            <p:nvPr/>
          </p:nvSpPr>
          <p:spPr bwMode="auto">
            <a:xfrm>
              <a:off x="11631613" y="675163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0" name="Oval 82"/>
            <p:cNvSpPr>
              <a:spLocks noChangeArrowheads="1"/>
            </p:cNvSpPr>
            <p:nvPr/>
          </p:nvSpPr>
          <p:spPr bwMode="auto">
            <a:xfrm>
              <a:off x="11606213" y="68072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1" name="Oval 83"/>
            <p:cNvSpPr>
              <a:spLocks noChangeArrowheads="1"/>
            </p:cNvSpPr>
            <p:nvPr/>
          </p:nvSpPr>
          <p:spPr bwMode="auto">
            <a:xfrm>
              <a:off x="11717338" y="6800850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Oval 84"/>
            <p:cNvSpPr>
              <a:spLocks noChangeArrowheads="1"/>
            </p:cNvSpPr>
            <p:nvPr/>
          </p:nvSpPr>
          <p:spPr bwMode="auto">
            <a:xfrm>
              <a:off x="11687175" y="68865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Oval 85"/>
            <p:cNvSpPr>
              <a:spLocks noChangeArrowheads="1"/>
            </p:cNvSpPr>
            <p:nvPr/>
          </p:nvSpPr>
          <p:spPr bwMode="auto">
            <a:xfrm>
              <a:off x="11533188" y="6862763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Oval 86"/>
            <p:cNvSpPr>
              <a:spLocks noChangeArrowheads="1"/>
            </p:cNvSpPr>
            <p:nvPr/>
          </p:nvSpPr>
          <p:spPr bwMode="auto">
            <a:xfrm>
              <a:off x="11631613" y="6880225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5" name="Oval 87"/>
            <p:cNvSpPr>
              <a:spLocks noChangeArrowheads="1"/>
            </p:cNvSpPr>
            <p:nvPr/>
          </p:nvSpPr>
          <p:spPr bwMode="auto">
            <a:xfrm>
              <a:off x="11612563" y="6948488"/>
              <a:ext cx="1270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auto">
            <a:xfrm>
              <a:off x="11982450" y="7435850"/>
              <a:ext cx="12700" cy="1270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11552238" y="7151688"/>
              <a:ext cx="646113" cy="641350"/>
            </a:xfrm>
            <a:custGeom>
              <a:avLst/>
              <a:gdLst>
                <a:gd name="T0" fmla="*/ 72 w 105"/>
                <a:gd name="T1" fmla="*/ 46 h 104"/>
                <a:gd name="T2" fmla="*/ 70 w 105"/>
                <a:gd name="T3" fmla="*/ 48 h 104"/>
                <a:gd name="T4" fmla="*/ 72 w 105"/>
                <a:gd name="T5" fmla="*/ 46 h 104"/>
                <a:gd name="T6" fmla="*/ 90 w 105"/>
                <a:gd name="T7" fmla="*/ 26 h 104"/>
                <a:gd name="T8" fmla="*/ 59 w 105"/>
                <a:gd name="T9" fmla="*/ 38 h 104"/>
                <a:gd name="T10" fmla="*/ 48 w 105"/>
                <a:gd name="T11" fmla="*/ 2 h 104"/>
                <a:gd name="T12" fmla="*/ 51 w 105"/>
                <a:gd name="T13" fmla="*/ 42 h 104"/>
                <a:gd name="T14" fmla="*/ 42 w 105"/>
                <a:gd name="T15" fmla="*/ 46 h 104"/>
                <a:gd name="T16" fmla="*/ 7 w 105"/>
                <a:gd name="T17" fmla="*/ 40 h 104"/>
                <a:gd name="T18" fmla="*/ 36 w 105"/>
                <a:gd name="T19" fmla="*/ 62 h 104"/>
                <a:gd name="T20" fmla="*/ 11 w 105"/>
                <a:gd name="T21" fmla="*/ 78 h 104"/>
                <a:gd name="T22" fmla="*/ 44 w 105"/>
                <a:gd name="T23" fmla="*/ 71 h 104"/>
                <a:gd name="T24" fmla="*/ 54 w 105"/>
                <a:gd name="T25" fmla="*/ 102 h 104"/>
                <a:gd name="T26" fmla="*/ 59 w 105"/>
                <a:gd name="T27" fmla="*/ 68 h 104"/>
                <a:gd name="T28" fmla="*/ 83 w 105"/>
                <a:gd name="T29" fmla="*/ 90 h 104"/>
                <a:gd name="T30" fmla="*/ 68 w 105"/>
                <a:gd name="T31" fmla="*/ 59 h 104"/>
                <a:gd name="T32" fmla="*/ 105 w 105"/>
                <a:gd name="T33" fmla="*/ 61 h 104"/>
                <a:gd name="T34" fmla="*/ 105 w 105"/>
                <a:gd name="T35" fmla="*/ 50 h 104"/>
                <a:gd name="T36" fmla="*/ 72 w 105"/>
                <a:gd name="T37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04">
                  <a:moveTo>
                    <a:pt x="72" y="46"/>
                  </a:moveTo>
                  <a:cubicBezTo>
                    <a:pt x="71" y="47"/>
                    <a:pt x="71" y="48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9" y="41"/>
                    <a:pt x="93" y="36"/>
                    <a:pt x="90" y="26"/>
                  </a:cubicBezTo>
                  <a:cubicBezTo>
                    <a:pt x="84" y="8"/>
                    <a:pt x="63" y="30"/>
                    <a:pt x="59" y="38"/>
                  </a:cubicBezTo>
                  <a:cubicBezTo>
                    <a:pt x="61" y="29"/>
                    <a:pt x="66" y="0"/>
                    <a:pt x="48" y="2"/>
                  </a:cubicBezTo>
                  <a:cubicBezTo>
                    <a:pt x="30" y="5"/>
                    <a:pt x="35" y="44"/>
                    <a:pt x="51" y="42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9" y="41"/>
                    <a:pt x="13" y="27"/>
                    <a:pt x="7" y="40"/>
                  </a:cubicBezTo>
                  <a:cubicBezTo>
                    <a:pt x="0" y="52"/>
                    <a:pt x="27" y="63"/>
                    <a:pt x="36" y="62"/>
                  </a:cubicBezTo>
                  <a:cubicBezTo>
                    <a:pt x="29" y="64"/>
                    <a:pt x="4" y="64"/>
                    <a:pt x="11" y="78"/>
                  </a:cubicBezTo>
                  <a:cubicBezTo>
                    <a:pt x="18" y="90"/>
                    <a:pt x="38" y="78"/>
                    <a:pt x="44" y="71"/>
                  </a:cubicBezTo>
                  <a:cubicBezTo>
                    <a:pt x="34" y="79"/>
                    <a:pt x="40" y="104"/>
                    <a:pt x="54" y="102"/>
                  </a:cubicBezTo>
                  <a:cubicBezTo>
                    <a:pt x="68" y="99"/>
                    <a:pt x="61" y="78"/>
                    <a:pt x="59" y="68"/>
                  </a:cubicBezTo>
                  <a:cubicBezTo>
                    <a:pt x="63" y="78"/>
                    <a:pt x="67" y="98"/>
                    <a:pt x="83" y="90"/>
                  </a:cubicBezTo>
                  <a:cubicBezTo>
                    <a:pt x="103" y="80"/>
                    <a:pt x="77" y="65"/>
                    <a:pt x="68" y="59"/>
                  </a:cubicBezTo>
                  <a:cubicBezTo>
                    <a:pt x="75" y="62"/>
                    <a:pt x="97" y="69"/>
                    <a:pt x="105" y="6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98" y="43"/>
                    <a:pt x="80" y="42"/>
                    <a:pt x="72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Oval 90"/>
            <p:cNvSpPr>
              <a:spLocks noChangeArrowheads="1"/>
            </p:cNvSpPr>
            <p:nvPr/>
          </p:nvSpPr>
          <p:spPr bwMode="auto">
            <a:xfrm>
              <a:off x="11742738" y="7354888"/>
              <a:ext cx="288925" cy="2841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9" name="Oval 91"/>
            <p:cNvSpPr>
              <a:spLocks noChangeArrowheads="1"/>
            </p:cNvSpPr>
            <p:nvPr/>
          </p:nvSpPr>
          <p:spPr bwMode="auto">
            <a:xfrm>
              <a:off x="11791950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0" name="Oval 92"/>
            <p:cNvSpPr>
              <a:spLocks noChangeArrowheads="1"/>
            </p:cNvSpPr>
            <p:nvPr/>
          </p:nvSpPr>
          <p:spPr bwMode="auto">
            <a:xfrm>
              <a:off x="11896725" y="7404100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Oval 93"/>
            <p:cNvSpPr>
              <a:spLocks noChangeArrowheads="1"/>
            </p:cNvSpPr>
            <p:nvPr/>
          </p:nvSpPr>
          <p:spPr bwMode="auto">
            <a:xfrm>
              <a:off x="11871325" y="745490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Oval 94"/>
            <p:cNvSpPr>
              <a:spLocks noChangeArrowheads="1"/>
            </p:cNvSpPr>
            <p:nvPr/>
          </p:nvSpPr>
          <p:spPr bwMode="auto">
            <a:xfrm>
              <a:off x="11982450" y="7454900"/>
              <a:ext cx="6350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3" name="Oval 95"/>
            <p:cNvSpPr>
              <a:spLocks noChangeArrowheads="1"/>
            </p:cNvSpPr>
            <p:nvPr/>
          </p:nvSpPr>
          <p:spPr bwMode="auto">
            <a:xfrm>
              <a:off x="11952288" y="7534275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4" name="Oval 96"/>
            <p:cNvSpPr>
              <a:spLocks noChangeArrowheads="1"/>
            </p:cNvSpPr>
            <p:nvPr/>
          </p:nvSpPr>
          <p:spPr bwMode="auto">
            <a:xfrm>
              <a:off x="11804650" y="75152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5" name="Oval 97"/>
            <p:cNvSpPr>
              <a:spLocks noChangeArrowheads="1"/>
            </p:cNvSpPr>
            <p:nvPr/>
          </p:nvSpPr>
          <p:spPr bwMode="auto">
            <a:xfrm>
              <a:off x="11903075" y="7527925"/>
              <a:ext cx="476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Oval 98"/>
            <p:cNvSpPr>
              <a:spLocks noChangeArrowheads="1"/>
            </p:cNvSpPr>
            <p:nvPr/>
          </p:nvSpPr>
          <p:spPr bwMode="auto">
            <a:xfrm>
              <a:off x="11884025" y="7589838"/>
              <a:ext cx="635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auto">
            <a:xfrm>
              <a:off x="9672638" y="7127875"/>
              <a:ext cx="690563" cy="646113"/>
            </a:xfrm>
            <a:custGeom>
              <a:avLst/>
              <a:gdLst>
                <a:gd name="T0" fmla="*/ 50 w 112"/>
                <a:gd name="T1" fmla="*/ 42 h 105"/>
                <a:gd name="T2" fmla="*/ 47 w 112"/>
                <a:gd name="T3" fmla="*/ 3 h 105"/>
                <a:gd name="T4" fmla="*/ 58 w 112"/>
                <a:gd name="T5" fmla="*/ 38 h 105"/>
                <a:gd name="T6" fmla="*/ 89 w 112"/>
                <a:gd name="T7" fmla="*/ 26 h 105"/>
                <a:gd name="T8" fmla="*/ 70 w 112"/>
                <a:gd name="T9" fmla="*/ 48 h 105"/>
                <a:gd name="T10" fmla="*/ 106 w 112"/>
                <a:gd name="T11" fmla="*/ 59 h 105"/>
                <a:gd name="T12" fmla="*/ 67 w 112"/>
                <a:gd name="T13" fmla="*/ 60 h 105"/>
                <a:gd name="T14" fmla="*/ 83 w 112"/>
                <a:gd name="T15" fmla="*/ 90 h 105"/>
                <a:gd name="T16" fmla="*/ 58 w 112"/>
                <a:gd name="T17" fmla="*/ 69 h 105"/>
                <a:gd name="T18" fmla="*/ 53 w 112"/>
                <a:gd name="T19" fmla="*/ 102 h 105"/>
                <a:gd name="T20" fmla="*/ 43 w 112"/>
                <a:gd name="T21" fmla="*/ 71 h 105"/>
                <a:gd name="T22" fmla="*/ 11 w 112"/>
                <a:gd name="T23" fmla="*/ 78 h 105"/>
                <a:gd name="T24" fmla="*/ 35 w 112"/>
                <a:gd name="T25" fmla="*/ 62 h 105"/>
                <a:gd name="T26" fmla="*/ 6 w 112"/>
                <a:gd name="T27" fmla="*/ 40 h 105"/>
                <a:gd name="T28" fmla="*/ 42 w 112"/>
                <a:gd name="T29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105">
                  <a:moveTo>
                    <a:pt x="50" y="42"/>
                  </a:moveTo>
                  <a:cubicBezTo>
                    <a:pt x="35" y="44"/>
                    <a:pt x="30" y="5"/>
                    <a:pt x="47" y="3"/>
                  </a:cubicBezTo>
                  <a:cubicBezTo>
                    <a:pt x="66" y="0"/>
                    <a:pt x="60" y="29"/>
                    <a:pt x="58" y="38"/>
                  </a:cubicBezTo>
                  <a:cubicBezTo>
                    <a:pt x="63" y="31"/>
                    <a:pt x="83" y="9"/>
                    <a:pt x="89" y="26"/>
                  </a:cubicBezTo>
                  <a:cubicBezTo>
                    <a:pt x="93" y="37"/>
                    <a:pt x="76" y="43"/>
                    <a:pt x="70" y="48"/>
                  </a:cubicBezTo>
                  <a:cubicBezTo>
                    <a:pt x="78" y="40"/>
                    <a:pt x="112" y="44"/>
                    <a:pt x="106" y="59"/>
                  </a:cubicBezTo>
                  <a:cubicBezTo>
                    <a:pt x="101" y="71"/>
                    <a:pt x="76" y="63"/>
                    <a:pt x="67" y="60"/>
                  </a:cubicBezTo>
                  <a:cubicBezTo>
                    <a:pt x="77" y="65"/>
                    <a:pt x="102" y="80"/>
                    <a:pt x="83" y="90"/>
                  </a:cubicBezTo>
                  <a:cubicBezTo>
                    <a:pt x="67" y="98"/>
                    <a:pt x="62" y="79"/>
                    <a:pt x="58" y="69"/>
                  </a:cubicBezTo>
                  <a:cubicBezTo>
                    <a:pt x="61" y="78"/>
                    <a:pt x="68" y="99"/>
                    <a:pt x="53" y="102"/>
                  </a:cubicBezTo>
                  <a:cubicBezTo>
                    <a:pt x="39" y="105"/>
                    <a:pt x="33" y="80"/>
                    <a:pt x="43" y="71"/>
                  </a:cubicBezTo>
                  <a:cubicBezTo>
                    <a:pt x="38" y="78"/>
                    <a:pt x="17" y="90"/>
                    <a:pt x="11" y="78"/>
                  </a:cubicBezTo>
                  <a:cubicBezTo>
                    <a:pt x="3" y="65"/>
                    <a:pt x="29" y="64"/>
                    <a:pt x="35" y="62"/>
                  </a:cubicBezTo>
                  <a:cubicBezTo>
                    <a:pt x="26" y="63"/>
                    <a:pt x="0" y="53"/>
                    <a:pt x="6" y="40"/>
                  </a:cubicBezTo>
                  <a:cubicBezTo>
                    <a:pt x="12" y="27"/>
                    <a:pt x="39" y="42"/>
                    <a:pt x="4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Oval 100"/>
            <p:cNvSpPr>
              <a:spLocks noChangeArrowheads="1"/>
            </p:cNvSpPr>
            <p:nvPr/>
          </p:nvSpPr>
          <p:spPr bwMode="auto">
            <a:xfrm>
              <a:off x="9864725" y="7331075"/>
              <a:ext cx="282575" cy="282575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9" name="Oval 101"/>
            <p:cNvSpPr>
              <a:spLocks noChangeArrowheads="1"/>
            </p:cNvSpPr>
            <p:nvPr/>
          </p:nvSpPr>
          <p:spPr bwMode="auto">
            <a:xfrm>
              <a:off x="9907588" y="74041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0" name="Oval 102"/>
            <p:cNvSpPr>
              <a:spLocks noChangeArrowheads="1"/>
            </p:cNvSpPr>
            <p:nvPr/>
          </p:nvSpPr>
          <p:spPr bwMode="auto">
            <a:xfrm>
              <a:off x="10018713" y="7380288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1" name="Oval 103"/>
            <p:cNvSpPr>
              <a:spLocks noChangeArrowheads="1"/>
            </p:cNvSpPr>
            <p:nvPr/>
          </p:nvSpPr>
          <p:spPr bwMode="auto">
            <a:xfrm>
              <a:off x="9993313" y="743585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2" name="Oval 104"/>
            <p:cNvSpPr>
              <a:spLocks noChangeArrowheads="1"/>
            </p:cNvSpPr>
            <p:nvPr/>
          </p:nvSpPr>
          <p:spPr bwMode="auto">
            <a:xfrm>
              <a:off x="10104438" y="7429500"/>
              <a:ext cx="6350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3" name="Oval 105"/>
            <p:cNvSpPr>
              <a:spLocks noChangeArrowheads="1"/>
            </p:cNvSpPr>
            <p:nvPr/>
          </p:nvSpPr>
          <p:spPr bwMode="auto">
            <a:xfrm>
              <a:off x="10067925" y="7508875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4" name="Oval 106"/>
            <p:cNvSpPr>
              <a:spLocks noChangeArrowheads="1"/>
            </p:cNvSpPr>
            <p:nvPr/>
          </p:nvSpPr>
          <p:spPr bwMode="auto">
            <a:xfrm>
              <a:off x="9920288" y="7491413"/>
              <a:ext cx="11113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5" name="Oval 107"/>
            <p:cNvSpPr>
              <a:spLocks noChangeArrowheads="1"/>
            </p:cNvSpPr>
            <p:nvPr/>
          </p:nvSpPr>
          <p:spPr bwMode="auto">
            <a:xfrm>
              <a:off x="10018713" y="7504113"/>
              <a:ext cx="1111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6" name="Oval 108"/>
            <p:cNvSpPr>
              <a:spLocks noChangeArrowheads="1"/>
            </p:cNvSpPr>
            <p:nvPr/>
          </p:nvSpPr>
          <p:spPr bwMode="auto">
            <a:xfrm>
              <a:off x="9999663" y="7564438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auto">
            <a:xfrm>
              <a:off x="9593263" y="7639050"/>
              <a:ext cx="455613" cy="395288"/>
            </a:xfrm>
            <a:custGeom>
              <a:avLst/>
              <a:gdLst>
                <a:gd name="T0" fmla="*/ 0 w 74"/>
                <a:gd name="T1" fmla="*/ 8 h 64"/>
                <a:gd name="T2" fmla="*/ 74 w 74"/>
                <a:gd name="T3" fmla="*/ 64 h 64"/>
                <a:gd name="T4" fmla="*/ 0 w 74"/>
                <a:gd name="T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4">
                  <a:moveTo>
                    <a:pt x="0" y="8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2" y="57"/>
                    <a:pt x="58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auto">
            <a:xfrm>
              <a:off x="9569450" y="7688263"/>
              <a:ext cx="479425" cy="425450"/>
            </a:xfrm>
            <a:custGeom>
              <a:avLst/>
              <a:gdLst>
                <a:gd name="T0" fmla="*/ 4 w 78"/>
                <a:gd name="T1" fmla="*/ 0 h 69"/>
                <a:gd name="T2" fmla="*/ 0 w 78"/>
                <a:gd name="T3" fmla="*/ 0 h 69"/>
                <a:gd name="T4" fmla="*/ 78 w 78"/>
                <a:gd name="T5" fmla="*/ 57 h 69"/>
                <a:gd name="T6" fmla="*/ 78 w 78"/>
                <a:gd name="T7" fmla="*/ 56 h 69"/>
                <a:gd name="T8" fmla="*/ 4 w 7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9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5" y="69"/>
                    <a:pt x="78" y="57"/>
                  </a:cubicBezTo>
                  <a:cubicBezTo>
                    <a:pt x="78" y="57"/>
                    <a:pt x="78" y="57"/>
                    <a:pt x="78" y="5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auto">
            <a:xfrm>
              <a:off x="11107738" y="7540625"/>
              <a:ext cx="487363" cy="419100"/>
            </a:xfrm>
            <a:custGeom>
              <a:avLst/>
              <a:gdLst>
                <a:gd name="T0" fmla="*/ 0 w 79"/>
                <a:gd name="T1" fmla="*/ 8 h 68"/>
                <a:gd name="T2" fmla="*/ 79 w 79"/>
                <a:gd name="T3" fmla="*/ 68 h 68"/>
                <a:gd name="T4" fmla="*/ 0 w 79"/>
                <a:gd name="T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68">
                  <a:moveTo>
                    <a:pt x="0" y="8"/>
                  </a:moveTo>
                  <a:cubicBezTo>
                    <a:pt x="79" y="68"/>
                    <a:pt x="79" y="68"/>
                    <a:pt x="79" y="68"/>
                  </a:cubicBezTo>
                  <a:cubicBezTo>
                    <a:pt x="78" y="61"/>
                    <a:pt x="62" y="0"/>
                    <a:pt x="0" y="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auto">
            <a:xfrm>
              <a:off x="11083925" y="7589838"/>
              <a:ext cx="517525" cy="455613"/>
            </a:xfrm>
            <a:custGeom>
              <a:avLst/>
              <a:gdLst>
                <a:gd name="T0" fmla="*/ 4 w 84"/>
                <a:gd name="T1" fmla="*/ 0 h 74"/>
                <a:gd name="T2" fmla="*/ 0 w 84"/>
                <a:gd name="T3" fmla="*/ 1 h 74"/>
                <a:gd name="T4" fmla="*/ 84 w 84"/>
                <a:gd name="T5" fmla="*/ 61 h 74"/>
                <a:gd name="T6" fmla="*/ 83 w 84"/>
                <a:gd name="T7" fmla="*/ 60 h 74"/>
                <a:gd name="T8" fmla="*/ 4 w 8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16" y="74"/>
                    <a:pt x="84" y="61"/>
                  </a:cubicBezTo>
                  <a:cubicBezTo>
                    <a:pt x="84" y="61"/>
                    <a:pt x="84" y="61"/>
                    <a:pt x="83" y="6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auto">
            <a:xfrm>
              <a:off x="12057063" y="7700963"/>
              <a:ext cx="141288" cy="357188"/>
            </a:xfrm>
            <a:custGeom>
              <a:avLst/>
              <a:gdLst>
                <a:gd name="T0" fmla="*/ 0 w 23"/>
                <a:gd name="T1" fmla="*/ 58 h 58"/>
                <a:gd name="T2" fmla="*/ 23 w 23"/>
                <a:gd name="T3" fmla="*/ 35 h 58"/>
                <a:gd name="T4" fmla="*/ 23 w 23"/>
                <a:gd name="T5" fmla="*/ 0 h 58"/>
                <a:gd name="T6" fmla="*/ 0 w 23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8">
                  <a:moveTo>
                    <a:pt x="0" y="58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" y="23"/>
                    <a:pt x="1" y="52"/>
                    <a:pt x="0" y="58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auto">
            <a:xfrm>
              <a:off x="12057063" y="7916863"/>
              <a:ext cx="141288" cy="147638"/>
            </a:xfrm>
            <a:custGeom>
              <a:avLst/>
              <a:gdLst>
                <a:gd name="T0" fmla="*/ 0 w 23"/>
                <a:gd name="T1" fmla="*/ 23 h 24"/>
                <a:gd name="T2" fmla="*/ 0 w 23"/>
                <a:gd name="T3" fmla="*/ 24 h 24"/>
                <a:gd name="T4" fmla="*/ 23 w 23"/>
                <a:gd name="T5" fmla="*/ 22 h 24"/>
                <a:gd name="T6" fmla="*/ 23 w 23"/>
                <a:gd name="T7" fmla="*/ 0 h 24"/>
                <a:gd name="T8" fmla="*/ 0 w 23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0" y="23"/>
                  </a:moveTo>
                  <a:cubicBezTo>
                    <a:pt x="0" y="23"/>
                    <a:pt x="0" y="24"/>
                    <a:pt x="0" y="24"/>
                  </a:cubicBezTo>
                  <a:cubicBezTo>
                    <a:pt x="8" y="24"/>
                    <a:pt x="16" y="24"/>
                    <a:pt x="23" y="2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auto">
            <a:xfrm>
              <a:off x="11034713" y="8051800"/>
              <a:ext cx="517525" cy="523875"/>
            </a:xfrm>
            <a:custGeom>
              <a:avLst/>
              <a:gdLst>
                <a:gd name="T0" fmla="*/ 84 w 84"/>
                <a:gd name="T1" fmla="*/ 0 h 85"/>
                <a:gd name="T2" fmla="*/ 0 w 84"/>
                <a:gd name="T3" fmla="*/ 85 h 85"/>
                <a:gd name="T4" fmla="*/ 84 w 84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85">
                  <a:moveTo>
                    <a:pt x="8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76"/>
                    <a:pt x="9" y="1"/>
                    <a:pt x="84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auto">
            <a:xfrm>
              <a:off x="11034713" y="8051800"/>
              <a:ext cx="547688" cy="530225"/>
            </a:xfrm>
            <a:custGeom>
              <a:avLst/>
              <a:gdLst>
                <a:gd name="T0" fmla="*/ 89 w 89"/>
                <a:gd name="T1" fmla="*/ 0 h 86"/>
                <a:gd name="T2" fmla="*/ 84 w 89"/>
                <a:gd name="T3" fmla="*/ 0 h 86"/>
                <a:gd name="T4" fmla="*/ 0 w 89"/>
                <a:gd name="T5" fmla="*/ 85 h 86"/>
                <a:gd name="T6" fmla="*/ 0 w 89"/>
                <a:gd name="T7" fmla="*/ 86 h 86"/>
                <a:gd name="T8" fmla="*/ 16 w 89"/>
                <a:gd name="T9" fmla="*/ 86 h 86"/>
                <a:gd name="T10" fmla="*/ 89 w 89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6">
                  <a:moveTo>
                    <a:pt x="89" y="0"/>
                  </a:moveTo>
                  <a:cubicBezTo>
                    <a:pt x="87" y="0"/>
                    <a:pt x="86" y="0"/>
                    <a:pt x="84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83" y="78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auto">
            <a:xfrm>
              <a:off x="11034713" y="8582025"/>
              <a:ext cx="98425" cy="6350"/>
            </a:xfrm>
            <a:custGeom>
              <a:avLst/>
              <a:gdLst>
                <a:gd name="T0" fmla="*/ 0 w 16"/>
                <a:gd name="T1" fmla="*/ 0 h 1"/>
                <a:gd name="T2" fmla="*/ 0 w 16"/>
                <a:gd name="T3" fmla="*/ 0 h 1"/>
                <a:gd name="T4" fmla="*/ 16 w 16"/>
                <a:gd name="T5" fmla="*/ 0 h 1"/>
                <a:gd name="T6" fmla="*/ 0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1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auto">
            <a:xfrm>
              <a:off x="10123488" y="7983538"/>
              <a:ext cx="522288" cy="525463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85 w 85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" y="76"/>
                    <a:pt x="10" y="1"/>
                    <a:pt x="85" y="0"/>
                  </a:cubicBezTo>
                  <a:close/>
                </a:path>
              </a:pathLst>
            </a:custGeom>
            <a:solidFill>
              <a:srgbClr val="2B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auto">
            <a:xfrm>
              <a:off x="10123488" y="7983538"/>
              <a:ext cx="547688" cy="561975"/>
            </a:xfrm>
            <a:custGeom>
              <a:avLst/>
              <a:gdLst>
                <a:gd name="T0" fmla="*/ 85 w 89"/>
                <a:gd name="T1" fmla="*/ 0 h 91"/>
                <a:gd name="T2" fmla="*/ 89 w 89"/>
                <a:gd name="T3" fmla="*/ 0 h 91"/>
                <a:gd name="T4" fmla="*/ 0 w 89"/>
                <a:gd name="T5" fmla="*/ 86 h 91"/>
                <a:gd name="T6" fmla="*/ 0 w 89"/>
                <a:gd name="T7" fmla="*/ 85 h 91"/>
                <a:gd name="T8" fmla="*/ 85 w 89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1">
                  <a:moveTo>
                    <a:pt x="85" y="0"/>
                  </a:moveTo>
                  <a:cubicBezTo>
                    <a:pt x="86" y="0"/>
                    <a:pt x="88" y="0"/>
                    <a:pt x="89" y="0"/>
                  </a:cubicBezTo>
                  <a:cubicBezTo>
                    <a:pt x="89" y="0"/>
                    <a:pt x="82" y="91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auto">
            <a:xfrm>
              <a:off x="10393363" y="6813550"/>
              <a:ext cx="1152525" cy="1071563"/>
            </a:xfrm>
            <a:custGeom>
              <a:avLst/>
              <a:gdLst>
                <a:gd name="T0" fmla="*/ 84 w 187"/>
                <a:gd name="T1" fmla="*/ 69 h 174"/>
                <a:gd name="T2" fmla="*/ 79 w 187"/>
                <a:gd name="T3" fmla="*/ 4 h 174"/>
                <a:gd name="T4" fmla="*/ 98 w 187"/>
                <a:gd name="T5" fmla="*/ 64 h 174"/>
                <a:gd name="T6" fmla="*/ 148 w 187"/>
                <a:gd name="T7" fmla="*/ 43 h 174"/>
                <a:gd name="T8" fmla="*/ 116 w 187"/>
                <a:gd name="T9" fmla="*/ 80 h 174"/>
                <a:gd name="T10" fmla="*/ 176 w 187"/>
                <a:gd name="T11" fmla="*/ 97 h 174"/>
                <a:gd name="T12" fmla="*/ 113 w 187"/>
                <a:gd name="T13" fmla="*/ 99 h 174"/>
                <a:gd name="T14" fmla="*/ 138 w 187"/>
                <a:gd name="T15" fmla="*/ 149 h 174"/>
                <a:gd name="T16" fmla="*/ 97 w 187"/>
                <a:gd name="T17" fmla="*/ 114 h 174"/>
                <a:gd name="T18" fmla="*/ 89 w 187"/>
                <a:gd name="T19" fmla="*/ 169 h 174"/>
                <a:gd name="T20" fmla="*/ 73 w 187"/>
                <a:gd name="T21" fmla="*/ 118 h 174"/>
                <a:gd name="T22" fmla="*/ 19 w 187"/>
                <a:gd name="T23" fmla="*/ 129 h 174"/>
                <a:gd name="T24" fmla="*/ 59 w 187"/>
                <a:gd name="T25" fmla="*/ 102 h 174"/>
                <a:gd name="T26" fmla="*/ 11 w 187"/>
                <a:gd name="T27" fmla="*/ 66 h 174"/>
                <a:gd name="T28" fmla="*/ 70 w 187"/>
                <a:gd name="T29" fmla="*/ 7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4">
                  <a:moveTo>
                    <a:pt x="84" y="69"/>
                  </a:moveTo>
                  <a:cubicBezTo>
                    <a:pt x="58" y="73"/>
                    <a:pt x="50" y="9"/>
                    <a:pt x="79" y="4"/>
                  </a:cubicBezTo>
                  <a:cubicBezTo>
                    <a:pt x="110" y="0"/>
                    <a:pt x="101" y="48"/>
                    <a:pt x="98" y="64"/>
                  </a:cubicBezTo>
                  <a:cubicBezTo>
                    <a:pt x="105" y="51"/>
                    <a:pt x="138" y="14"/>
                    <a:pt x="148" y="43"/>
                  </a:cubicBezTo>
                  <a:cubicBezTo>
                    <a:pt x="155" y="62"/>
                    <a:pt x="127" y="71"/>
                    <a:pt x="116" y="80"/>
                  </a:cubicBezTo>
                  <a:cubicBezTo>
                    <a:pt x="130" y="66"/>
                    <a:pt x="187" y="73"/>
                    <a:pt x="176" y="97"/>
                  </a:cubicBezTo>
                  <a:cubicBezTo>
                    <a:pt x="168" y="118"/>
                    <a:pt x="126" y="104"/>
                    <a:pt x="113" y="99"/>
                  </a:cubicBezTo>
                  <a:cubicBezTo>
                    <a:pt x="128" y="108"/>
                    <a:pt x="170" y="133"/>
                    <a:pt x="138" y="149"/>
                  </a:cubicBezTo>
                  <a:cubicBezTo>
                    <a:pt x="112" y="163"/>
                    <a:pt x="104" y="130"/>
                    <a:pt x="97" y="114"/>
                  </a:cubicBezTo>
                  <a:cubicBezTo>
                    <a:pt x="101" y="130"/>
                    <a:pt x="113" y="164"/>
                    <a:pt x="89" y="169"/>
                  </a:cubicBezTo>
                  <a:cubicBezTo>
                    <a:pt x="66" y="174"/>
                    <a:pt x="56" y="132"/>
                    <a:pt x="73" y="118"/>
                  </a:cubicBezTo>
                  <a:cubicBezTo>
                    <a:pt x="63" y="129"/>
                    <a:pt x="29" y="149"/>
                    <a:pt x="19" y="129"/>
                  </a:cubicBezTo>
                  <a:cubicBezTo>
                    <a:pt x="7" y="107"/>
                    <a:pt x="48" y="106"/>
                    <a:pt x="59" y="102"/>
                  </a:cubicBezTo>
                  <a:cubicBezTo>
                    <a:pt x="44" y="105"/>
                    <a:pt x="0" y="87"/>
                    <a:pt x="11" y="66"/>
                  </a:cubicBezTo>
                  <a:cubicBezTo>
                    <a:pt x="21" y="45"/>
                    <a:pt x="65" y="69"/>
                    <a:pt x="70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9" name="Oval 121"/>
            <p:cNvSpPr>
              <a:spLocks noChangeArrowheads="1"/>
            </p:cNvSpPr>
            <p:nvPr/>
          </p:nvSpPr>
          <p:spPr bwMode="auto">
            <a:xfrm>
              <a:off x="10714038" y="7151688"/>
              <a:ext cx="474663" cy="474663"/>
            </a:xfrm>
            <a:prstGeom prst="ellipse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0" name="Oval 122"/>
            <p:cNvSpPr>
              <a:spLocks noChangeArrowheads="1"/>
            </p:cNvSpPr>
            <p:nvPr/>
          </p:nvSpPr>
          <p:spPr bwMode="auto">
            <a:xfrm>
              <a:off x="10788650" y="7275513"/>
              <a:ext cx="11113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1" name="Oval 123"/>
            <p:cNvSpPr>
              <a:spLocks noChangeArrowheads="1"/>
            </p:cNvSpPr>
            <p:nvPr/>
          </p:nvSpPr>
          <p:spPr bwMode="auto">
            <a:xfrm>
              <a:off x="10966450" y="723265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2" name="Oval 124"/>
            <p:cNvSpPr>
              <a:spLocks noChangeArrowheads="1"/>
            </p:cNvSpPr>
            <p:nvPr/>
          </p:nvSpPr>
          <p:spPr bwMode="auto">
            <a:xfrm>
              <a:off x="10929938" y="7318375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3" name="Oval 125"/>
            <p:cNvSpPr>
              <a:spLocks noChangeArrowheads="1"/>
            </p:cNvSpPr>
            <p:nvPr/>
          </p:nvSpPr>
          <p:spPr bwMode="auto">
            <a:xfrm>
              <a:off x="11107738" y="7312025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Oval 126"/>
            <p:cNvSpPr>
              <a:spLocks noChangeArrowheads="1"/>
            </p:cNvSpPr>
            <p:nvPr/>
          </p:nvSpPr>
          <p:spPr bwMode="auto">
            <a:xfrm>
              <a:off x="11058525" y="7448550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Oval 127"/>
            <p:cNvSpPr>
              <a:spLocks noChangeArrowheads="1"/>
            </p:cNvSpPr>
            <p:nvPr/>
          </p:nvSpPr>
          <p:spPr bwMode="auto">
            <a:xfrm>
              <a:off x="10812463" y="7416800"/>
              <a:ext cx="12700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6" name="Oval 128"/>
            <p:cNvSpPr>
              <a:spLocks noChangeArrowheads="1"/>
            </p:cNvSpPr>
            <p:nvPr/>
          </p:nvSpPr>
          <p:spPr bwMode="auto">
            <a:xfrm>
              <a:off x="10972800" y="7435850"/>
              <a:ext cx="1270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7" name="Oval 129"/>
            <p:cNvSpPr>
              <a:spLocks noChangeArrowheads="1"/>
            </p:cNvSpPr>
            <p:nvPr/>
          </p:nvSpPr>
          <p:spPr bwMode="auto">
            <a:xfrm>
              <a:off x="10942638" y="7540625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Rectangle 130"/>
            <p:cNvSpPr>
              <a:spLocks noChangeArrowheads="1"/>
            </p:cNvSpPr>
            <p:nvPr/>
          </p:nvSpPr>
          <p:spPr bwMode="auto">
            <a:xfrm>
              <a:off x="-6350" y="8175625"/>
              <a:ext cx="1220470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auto">
            <a:xfrm>
              <a:off x="28257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auto">
            <a:xfrm>
              <a:off x="96043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5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auto">
            <a:xfrm>
              <a:off x="1644650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auto">
            <a:xfrm>
              <a:off x="2320925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auto">
            <a:xfrm>
              <a:off x="2998788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auto">
            <a:xfrm>
              <a:off x="36814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auto">
            <a:xfrm>
              <a:off x="43592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504348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auto">
            <a:xfrm>
              <a:off x="571976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auto">
            <a:xfrm>
              <a:off x="639762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7081838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auto">
            <a:xfrm>
              <a:off x="7758113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auto">
            <a:xfrm>
              <a:off x="8435975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auto">
            <a:xfrm>
              <a:off x="911860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auto">
            <a:xfrm>
              <a:off x="979646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auto">
            <a:xfrm>
              <a:off x="10474325" y="7799388"/>
              <a:ext cx="190500" cy="782638"/>
            </a:xfrm>
            <a:custGeom>
              <a:avLst/>
              <a:gdLst>
                <a:gd name="T0" fmla="*/ 31 w 31"/>
                <a:gd name="T1" fmla="*/ 12 h 127"/>
                <a:gd name="T2" fmla="*/ 16 w 31"/>
                <a:gd name="T3" fmla="*/ 0 h 127"/>
                <a:gd name="T4" fmla="*/ 0 w 31"/>
                <a:gd name="T5" fmla="*/ 12 h 127"/>
                <a:gd name="T6" fmla="*/ 0 w 31"/>
                <a:gd name="T7" fmla="*/ 127 h 127"/>
                <a:gd name="T8" fmla="*/ 31 w 31"/>
                <a:gd name="T9" fmla="*/ 127 h 127"/>
                <a:gd name="T10" fmla="*/ 31 w 31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27">
                  <a:moveTo>
                    <a:pt x="31" y="12"/>
                  </a:moveTo>
                  <a:cubicBezTo>
                    <a:pt x="31" y="6"/>
                    <a:pt x="24" y="0"/>
                    <a:pt x="16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1" y="127"/>
                    <a:pt x="31" y="127"/>
                    <a:pt x="31" y="127"/>
                  </a:cubicBezTo>
                  <a:lnTo>
                    <a:pt x="3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auto">
            <a:xfrm>
              <a:off x="11156950" y="7799388"/>
              <a:ext cx="185738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auto">
            <a:xfrm>
              <a:off x="11834813" y="7799388"/>
              <a:ext cx="184150" cy="782638"/>
            </a:xfrm>
            <a:custGeom>
              <a:avLst/>
              <a:gdLst>
                <a:gd name="T0" fmla="*/ 30 w 30"/>
                <a:gd name="T1" fmla="*/ 12 h 127"/>
                <a:gd name="T2" fmla="*/ 15 w 30"/>
                <a:gd name="T3" fmla="*/ 0 h 127"/>
                <a:gd name="T4" fmla="*/ 0 w 30"/>
                <a:gd name="T5" fmla="*/ 12 h 127"/>
                <a:gd name="T6" fmla="*/ 0 w 30"/>
                <a:gd name="T7" fmla="*/ 127 h 127"/>
                <a:gd name="T8" fmla="*/ 30 w 30"/>
                <a:gd name="T9" fmla="*/ 127 h 127"/>
                <a:gd name="T10" fmla="*/ 30 w 30"/>
                <a:gd name="T11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27">
                  <a:moveTo>
                    <a:pt x="30" y="12"/>
                  </a:moveTo>
                  <a:cubicBezTo>
                    <a:pt x="30" y="6"/>
                    <a:pt x="24" y="0"/>
                    <a:pt x="15" y="0"/>
                  </a:cubicBezTo>
                  <a:cubicBezTo>
                    <a:pt x="7" y="0"/>
                    <a:pt x="0" y="6"/>
                    <a:pt x="0" y="1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0" y="127"/>
                    <a:pt x="30" y="127"/>
                    <a:pt x="30" y="127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160" name="文本框 3"/>
          <p:cNvSpPr txBox="1">
            <a:spLocks noChangeArrowheads="1"/>
          </p:cNvSpPr>
          <p:nvPr/>
        </p:nvSpPr>
        <p:spPr bwMode="auto">
          <a:xfrm>
            <a:off x="3094673" y="3972820"/>
            <a:ext cx="29546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感谢</a:t>
            </a:r>
            <a:r>
              <a:rPr lang="zh-CN" altLang="en-US" sz="36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您的</a:t>
            </a:r>
            <a:r>
              <a:rPr lang="zh-CN" altLang="en-US" sz="3600">
                <a:solidFill>
                  <a:srgbClr val="1361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聆听</a:t>
            </a:r>
            <a:endParaRPr lang="zh-CN" altLang="en-US" sz="3600" dirty="0">
              <a:solidFill>
                <a:srgbClr val="1361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3168253" y="4596067"/>
            <a:ext cx="2807494" cy="100013"/>
            <a:chOff x="1152525" y="6490945"/>
            <a:chExt cx="3743325" cy="133350"/>
          </a:xfrm>
          <a:solidFill>
            <a:schemeClr val="bg1"/>
          </a:solidFill>
        </p:grpSpPr>
        <p:sp>
          <p:nvSpPr>
            <p:cNvPr id="162" name="椭圆 161"/>
            <p:cNvSpPr/>
            <p:nvPr/>
          </p:nvSpPr>
          <p:spPr bwMode="auto">
            <a:xfrm>
              <a:off x="2952750" y="6490945"/>
              <a:ext cx="133350" cy="133350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" name="椭圆 162"/>
            <p:cNvSpPr/>
            <p:nvPr/>
          </p:nvSpPr>
          <p:spPr bwMode="auto">
            <a:xfrm>
              <a:off x="3219450" y="6511926"/>
              <a:ext cx="85724" cy="85724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" name="椭圆 163"/>
            <p:cNvSpPr/>
            <p:nvPr/>
          </p:nvSpPr>
          <p:spPr bwMode="auto">
            <a:xfrm>
              <a:off x="2733676" y="6514758"/>
              <a:ext cx="85724" cy="85724"/>
            </a:xfrm>
            <a:prstGeom prst="ellips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165" name="直接连接符 164"/>
            <p:cNvCxnSpPr/>
            <p:nvPr/>
          </p:nvCxnSpPr>
          <p:spPr bwMode="auto">
            <a:xfrm>
              <a:off x="3416300" y="6548439"/>
              <a:ext cx="1479550" cy="0"/>
            </a:xfrm>
            <a:prstGeom prst="lin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6" name="直接连接符 165"/>
            <p:cNvCxnSpPr/>
            <p:nvPr/>
          </p:nvCxnSpPr>
          <p:spPr bwMode="auto">
            <a:xfrm>
              <a:off x="1152525" y="6548439"/>
              <a:ext cx="1479550" cy="0"/>
            </a:xfrm>
            <a:prstGeom prst="line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9956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62BF4A5-2E12-44F7-B583-2A12538DA52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清新卡通PP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2243</Words>
  <Application>Microsoft Office PowerPoint</Application>
  <PresentationFormat>全屏显示(16:9)</PresentationFormat>
  <Paragraphs>229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Microsoft JhengHei</vt:lpstr>
      <vt:lpstr>方正卡通简体</vt:lpstr>
      <vt:lpstr>宋体</vt:lpstr>
      <vt:lpstr>微软雅黑</vt:lpstr>
      <vt:lpstr>幼圆</vt:lpstr>
      <vt:lpstr>Agency FB</vt:lpstr>
      <vt:lpstr>Arial</vt:lpstr>
      <vt:lpstr>Arial Black</vt:lpstr>
      <vt:lpstr>Calibri</vt:lpstr>
      <vt:lpstr>Calibri Light</vt:lpstr>
      <vt:lpstr>Times New Roman</vt:lpstr>
      <vt:lpstr>Verdana</vt:lpstr>
      <vt:lpstr>Office Theme</vt:lpstr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清新卡通PPT</dc:title>
  <dc:creator>abc</dc:creator>
  <cp:lastModifiedBy>LSJ-TM</cp:lastModifiedBy>
  <cp:revision>763</cp:revision>
  <dcterms:created xsi:type="dcterms:W3CDTF">2014-02-10T10:41:22Z</dcterms:created>
  <dcterms:modified xsi:type="dcterms:W3CDTF">2017-11-02T05:33:37Z</dcterms:modified>
</cp:coreProperties>
</file>