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542" r:id="rId3"/>
    <p:sldId id="3600" r:id="rId5"/>
    <p:sldId id="3603" r:id="rId6"/>
    <p:sldId id="3591" r:id="rId7"/>
    <p:sldId id="3567" r:id="rId8"/>
    <p:sldId id="3570" r:id="rId9"/>
    <p:sldId id="3594" r:id="rId10"/>
    <p:sldId id="3576" r:id="rId11"/>
    <p:sldId id="3604" r:id="rId12"/>
    <p:sldId id="3580" r:id="rId13"/>
    <p:sldId id="3565" r:id="rId14"/>
    <p:sldId id="3566" r:id="rId15"/>
    <p:sldId id="3592" r:id="rId16"/>
    <p:sldId id="3568" r:id="rId17"/>
    <p:sldId id="3605" r:id="rId18"/>
    <p:sldId id="3569" r:id="rId19"/>
    <p:sldId id="3593" r:id="rId20"/>
    <p:sldId id="3595" r:id="rId21"/>
    <p:sldId id="3571" r:id="rId22"/>
    <p:sldId id="3606" r:id="rId23"/>
    <p:sldId id="3572" r:id="rId24"/>
    <p:sldId id="3573" r:id="rId25"/>
    <p:sldId id="3574" r:id="rId26"/>
    <p:sldId id="3575" r:id="rId27"/>
    <p:sldId id="3578" r:id="rId28"/>
    <p:sldId id="3607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1D8D5F"/>
    <a:srgbClr val="FFFFFF"/>
    <a:srgbClr val="058A82"/>
    <a:srgbClr val="E2E000"/>
    <a:srgbClr val="53B129"/>
    <a:srgbClr val="02602E"/>
    <a:srgbClr val="FFC000"/>
    <a:srgbClr val="08B689"/>
    <a:srgbClr val="79B5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34" autoAdjust="0"/>
    <p:restoredTop sz="96404" autoAdjust="0"/>
  </p:normalViewPr>
  <p:slideViewPr>
    <p:cSldViewPr>
      <p:cViewPr>
        <p:scale>
          <a:sx n="75" d="100"/>
          <a:sy n="75" d="100"/>
        </p:scale>
        <p:origin x="-2154" y="-762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211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91650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713177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DD89832E-26A6-4465-8181-DF230988BFF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58A5B2D7-6EFD-446D-831A-7B28045AA25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-229076" y="2767433"/>
            <a:ext cx="1842016" cy="1311521"/>
          </a:xfrm>
          <a:prstGeom prst="roundRect">
            <a:avLst>
              <a:gd name="adj" fmla="val 6163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11244752" y="2767433"/>
            <a:ext cx="1842016" cy="1311521"/>
          </a:xfrm>
          <a:prstGeom prst="roundRect">
            <a:avLst>
              <a:gd name="adj" fmla="val 6163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772903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931244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8088527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#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466849"/>
            <a:ext cx="6429375" cy="502979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4"/>
          <p:cNvGrpSpPr/>
          <p:nvPr/>
        </p:nvGrpSpPr>
        <p:grpSpPr bwMode="auto">
          <a:xfrm>
            <a:off x="-15906" y="325207"/>
            <a:ext cx="1179736" cy="441940"/>
            <a:chOff x="0" y="0"/>
            <a:chExt cx="1489439" cy="419100"/>
          </a:xfrm>
          <a:solidFill>
            <a:schemeClr val="bg1"/>
          </a:solidFill>
        </p:grpSpPr>
        <p:sp>
          <p:nvSpPr>
            <p:cNvPr id="77" name="矩形 5"/>
            <p:cNvSpPr>
              <a:spLocks noChangeArrowheads="1"/>
            </p:cNvSpPr>
            <p:nvPr/>
          </p:nvSpPr>
          <p:spPr bwMode="auto">
            <a:xfrm>
              <a:off x="0" y="0"/>
              <a:ext cx="1260840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矩形 6"/>
            <p:cNvSpPr>
              <a:spLocks noChangeArrowheads="1"/>
            </p:cNvSpPr>
            <p:nvPr/>
          </p:nvSpPr>
          <p:spPr bwMode="auto">
            <a:xfrm>
              <a:off x="1317989" y="0"/>
              <a:ext cx="66675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矩形 7"/>
            <p:cNvSpPr>
              <a:spLocks noChangeArrowheads="1"/>
            </p:cNvSpPr>
            <p:nvPr/>
          </p:nvSpPr>
          <p:spPr bwMode="auto">
            <a:xfrm>
              <a:off x="1441813" y="219075"/>
              <a:ext cx="47626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882930" y="-31918"/>
            <a:ext cx="2033076" cy="1327148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2519009" y="465900"/>
            <a:ext cx="1925759" cy="356957"/>
          </a:xfrm>
          <a:prstGeom prst="rect">
            <a:avLst/>
          </a:prstGeom>
          <a:noFill/>
        </p:spPr>
        <p:txBody>
          <a:bodyPr wrap="none" lIns="96423" tIns="48212" rIns="96423" bIns="48212" rtlCol="0">
            <a:spAutoFit/>
          </a:bodyPr>
          <a:lstStyle/>
          <a:p>
            <a:r>
              <a:rPr lang="zh-CN" altLang="en-US" sz="1685" dirty="0">
                <a:solidFill>
                  <a:schemeClr val="bg1"/>
                </a:solidFill>
              </a:rPr>
              <a:t>请在此处添加公司</a:t>
            </a:r>
            <a:endParaRPr lang="zh-CN" altLang="en-US" sz="1685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2466988" y="3616547"/>
            <a:ext cx="67982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 1"/>
          <p:cNvSpPr txBox="1">
            <a:spLocks noChangeArrowheads="1"/>
          </p:cNvSpPr>
          <p:nvPr/>
        </p:nvSpPr>
        <p:spPr bwMode="auto">
          <a:xfrm>
            <a:off x="1604839" y="1868241"/>
            <a:ext cx="9213130" cy="1015751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beve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zh-CN" altLang="en-US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“互联网</a:t>
            </a:r>
            <a:r>
              <a:rPr lang="en-US" altLang="zh-CN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”时代</a:t>
            </a:r>
            <a:endParaRPr lang="zh-CN" altLang="en-US" sz="6000" b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1594"/>
          <p:cNvSpPr txBox="1"/>
          <p:nvPr/>
        </p:nvSpPr>
        <p:spPr>
          <a:xfrm>
            <a:off x="2397924" y="3091281"/>
            <a:ext cx="6867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网络科技公司工作总结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611605" y="3938702"/>
            <a:ext cx="2385722" cy="361174"/>
          </a:xfrm>
          <a:prstGeom prst="roundRect">
            <a:avLst>
              <a:gd name="adj" fmla="val 16667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970" b="1" kern="0" dirty="0">
                <a:solidFill>
                  <a:prstClr val="white"/>
                </a:solidFill>
              </a:rPr>
              <a:t>汇报人</a:t>
            </a:r>
            <a:r>
              <a:rPr lang="zh-CN" altLang="en-US" sz="1970" b="1" kern="0" dirty="0" smtClean="0">
                <a:solidFill>
                  <a:prstClr val="white"/>
                </a:solidFill>
              </a:rPr>
              <a:t>：   </a:t>
            </a:r>
            <a:endParaRPr lang="en-US" altLang="zh-CN" sz="1970" b="1" kern="0" dirty="0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499436" y="3929376"/>
            <a:ext cx="2152106" cy="361174"/>
          </a:xfrm>
          <a:prstGeom prst="roundRect">
            <a:avLst>
              <a:gd name="adj" fmla="val 16667"/>
            </a:avLst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970" b="1" kern="0" dirty="0">
                <a:solidFill>
                  <a:prstClr val="white"/>
                </a:solidFill>
              </a:rPr>
              <a:t>日期</a:t>
            </a:r>
            <a:r>
              <a:rPr lang="zh-CN" altLang="en-US" sz="1970" b="1" kern="0" dirty="0" smtClean="0">
                <a:solidFill>
                  <a:prstClr val="white"/>
                </a:solidFill>
              </a:rPr>
              <a:t>：</a:t>
            </a:r>
            <a:r>
              <a:rPr lang="en-US" altLang="zh-CN" sz="1970" b="1" kern="0" dirty="0" smtClean="0">
                <a:solidFill>
                  <a:prstClr val="white"/>
                </a:solidFill>
              </a:rPr>
              <a:t>20XX.08.08</a:t>
            </a:r>
            <a:endParaRPr lang="en-US" altLang="zh-CN" sz="1970" b="1" kern="0" dirty="0">
              <a:solidFill>
                <a:prstClr val="white"/>
              </a:solidFill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89565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2000">
        <p14:vortex dir="r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81" grpId="0"/>
          <p:bldP spid="28" grpId="0" animBg="1"/>
          <p:bldP spid="21" grpId="0" animBg="1"/>
          <p:bldP spid="22" grpId="0"/>
          <p:bldP spid="23" grpId="0" animBg="1"/>
          <p:bldP spid="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81" grpId="0"/>
          <p:bldP spid="28" grpId="0" animBg="1"/>
          <p:bldP spid="21" grpId="0" animBg="1"/>
          <p:bldP spid="22" grpId="0"/>
          <p:bldP spid="23" grpId="0" animBg="1"/>
          <p:bldP spid="24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4"/>
          <p:cNvGrpSpPr/>
          <p:nvPr/>
        </p:nvGrpSpPr>
        <p:grpSpPr bwMode="auto">
          <a:xfrm>
            <a:off x="-15906" y="325207"/>
            <a:ext cx="1179736" cy="441940"/>
            <a:chOff x="0" y="0"/>
            <a:chExt cx="1489439" cy="419100"/>
          </a:xfrm>
          <a:solidFill>
            <a:schemeClr val="bg1"/>
          </a:solidFill>
        </p:grpSpPr>
        <p:sp>
          <p:nvSpPr>
            <p:cNvPr id="77" name="矩形 5"/>
            <p:cNvSpPr>
              <a:spLocks noChangeArrowheads="1"/>
            </p:cNvSpPr>
            <p:nvPr/>
          </p:nvSpPr>
          <p:spPr bwMode="auto">
            <a:xfrm>
              <a:off x="0" y="0"/>
              <a:ext cx="1260840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矩形 6"/>
            <p:cNvSpPr>
              <a:spLocks noChangeArrowheads="1"/>
            </p:cNvSpPr>
            <p:nvPr/>
          </p:nvSpPr>
          <p:spPr bwMode="auto">
            <a:xfrm>
              <a:off x="1317989" y="0"/>
              <a:ext cx="66675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矩形 7"/>
            <p:cNvSpPr>
              <a:spLocks noChangeArrowheads="1"/>
            </p:cNvSpPr>
            <p:nvPr/>
          </p:nvSpPr>
          <p:spPr bwMode="auto">
            <a:xfrm>
              <a:off x="1441813" y="219075"/>
              <a:ext cx="47626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882930" y="-31918"/>
            <a:ext cx="2033076" cy="1327148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2519009" y="465900"/>
            <a:ext cx="1925759" cy="356957"/>
          </a:xfrm>
          <a:prstGeom prst="rect">
            <a:avLst/>
          </a:prstGeom>
          <a:noFill/>
        </p:spPr>
        <p:txBody>
          <a:bodyPr wrap="none" lIns="96423" tIns="48212" rIns="96423" bIns="48212" rtlCol="0">
            <a:spAutoFit/>
          </a:bodyPr>
          <a:lstStyle/>
          <a:p>
            <a:r>
              <a:rPr lang="zh-CN" altLang="en-US" sz="1685" dirty="0">
                <a:solidFill>
                  <a:schemeClr val="bg1"/>
                </a:solidFill>
              </a:rPr>
              <a:t>请在此处添加公司</a:t>
            </a:r>
            <a:endParaRPr lang="zh-CN" altLang="en-US" sz="1685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5027552" y="-1285201"/>
            <a:ext cx="2803651" cy="2517725"/>
            <a:chOff x="4766625" y="-1219201"/>
            <a:chExt cx="2658750" cy="2387602"/>
          </a:xfrm>
        </p:grpSpPr>
        <p:sp>
          <p:nvSpPr>
            <p:cNvPr id="15" name="任意多边形 14"/>
            <p:cNvSpPr/>
            <p:nvPr/>
          </p:nvSpPr>
          <p:spPr>
            <a:xfrm>
              <a:off x="4766625" y="-1219201"/>
              <a:ext cx="2658750" cy="238760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rgbClr val="83BB48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439410" y="196803"/>
              <a:ext cx="1302916" cy="764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640" dirty="0">
                  <a:solidFill>
                    <a:schemeClr val="accent3">
                      <a:lumMod val="75000"/>
                    </a:schemeClr>
                  </a:solidFill>
                  <a:latin typeface="锐字云字库超粗黑体1.0" panose="02010604000000000000" pitchFamily="2" charset="-122"/>
                  <a:ea typeface="锐字云字库超粗黑体1.0" panose="02010604000000000000" pitchFamily="2" charset="-122"/>
                </a:rPr>
                <a:t>目录</a:t>
              </a:r>
              <a:endParaRPr lang="zh-CN" altLang="en-US" sz="4640" dirty="0">
                <a:solidFill>
                  <a:schemeClr val="accent3">
                    <a:lumMod val="75000"/>
                  </a:schemeClr>
                </a:solidFill>
                <a:latin typeface="锐字云字库超粗黑体1.0" panose="02010604000000000000" pitchFamily="2" charset="-122"/>
                <a:ea typeface="锐字云字库超粗黑体1.0" panose="02010604000000000000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924243" y="4508272"/>
            <a:ext cx="2351636" cy="41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10" b="1" dirty="0">
                <a:solidFill>
                  <a:schemeClr val="accent3">
                    <a:lumMod val="7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点击此处添加文本</a:t>
            </a:r>
            <a:endParaRPr lang="zh-CN" altLang="en-US" sz="2110" b="1" dirty="0">
              <a:solidFill>
                <a:schemeClr val="accent3">
                  <a:lumMod val="7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48352" y="4508272"/>
            <a:ext cx="2351636" cy="41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10" b="1" dirty="0">
                <a:solidFill>
                  <a:schemeClr val="accent3">
                    <a:lumMod val="7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点击此处添加文本</a:t>
            </a:r>
            <a:endParaRPr lang="zh-CN" altLang="en-US" sz="2110" b="1" dirty="0">
              <a:solidFill>
                <a:schemeClr val="accent3">
                  <a:lumMod val="7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652001" y="4508272"/>
            <a:ext cx="2351636" cy="41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10" b="1" dirty="0">
                <a:solidFill>
                  <a:schemeClr val="accent3">
                    <a:lumMod val="7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点击此处添加文本</a:t>
            </a:r>
            <a:endParaRPr lang="zh-CN" altLang="en-US" sz="2110" b="1" dirty="0">
              <a:solidFill>
                <a:schemeClr val="accent3">
                  <a:lumMod val="7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672019" y="4485726"/>
            <a:ext cx="2351636" cy="41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10" b="1" dirty="0">
                <a:solidFill>
                  <a:schemeClr val="accent3">
                    <a:lumMod val="7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点击此处添加文本</a:t>
            </a:r>
            <a:endParaRPr lang="zh-CN" altLang="en-US" sz="2110" b="1" dirty="0">
              <a:solidFill>
                <a:schemeClr val="accent3">
                  <a:lumMod val="7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19881" y="2725705"/>
            <a:ext cx="1567125" cy="1407305"/>
            <a:chOff x="1250578" y="2584404"/>
            <a:chExt cx="1486130" cy="1334570"/>
          </a:xfrm>
        </p:grpSpPr>
        <p:sp>
          <p:nvSpPr>
            <p:cNvPr id="27" name="任意多边形 26"/>
            <p:cNvSpPr/>
            <p:nvPr/>
          </p:nvSpPr>
          <p:spPr>
            <a:xfrm>
              <a:off x="1250578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74297" y="2590699"/>
              <a:ext cx="828686" cy="1318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435" dirty="0">
                  <a:solidFill>
                    <a:schemeClr val="accent3">
                      <a:lumMod val="75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8435" dirty="0">
                <a:solidFill>
                  <a:schemeClr val="accent3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07870" y="2725705"/>
            <a:ext cx="1567125" cy="1407305"/>
            <a:chOff x="3989306" y="2584404"/>
            <a:chExt cx="1486130" cy="1334570"/>
          </a:xfrm>
        </p:grpSpPr>
        <p:sp>
          <p:nvSpPr>
            <p:cNvPr id="31" name="任意多边形 30"/>
            <p:cNvSpPr/>
            <p:nvPr/>
          </p:nvSpPr>
          <p:spPr>
            <a:xfrm>
              <a:off x="3989306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169869" y="2590699"/>
              <a:ext cx="1020202" cy="1318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435" dirty="0">
                  <a:solidFill>
                    <a:schemeClr val="accent3">
                      <a:lumMod val="75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8435" dirty="0">
                <a:solidFill>
                  <a:schemeClr val="accent3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95855" y="2725705"/>
            <a:ext cx="1567124" cy="1407305"/>
            <a:chOff x="6728034" y="2584404"/>
            <a:chExt cx="1486130" cy="1334570"/>
          </a:xfrm>
        </p:grpSpPr>
        <p:sp>
          <p:nvSpPr>
            <p:cNvPr id="34" name="任意多边形 33"/>
            <p:cNvSpPr/>
            <p:nvPr/>
          </p:nvSpPr>
          <p:spPr>
            <a:xfrm>
              <a:off x="6728034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57799" y="2590699"/>
              <a:ext cx="1053642" cy="1318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435" dirty="0">
                  <a:solidFill>
                    <a:schemeClr val="accent3">
                      <a:lumMod val="75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8435" dirty="0">
                <a:solidFill>
                  <a:schemeClr val="accent3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983840" y="2725705"/>
            <a:ext cx="1567124" cy="1407305"/>
            <a:chOff x="9466762" y="2584404"/>
            <a:chExt cx="1486130" cy="1334570"/>
          </a:xfrm>
        </p:grpSpPr>
        <p:sp>
          <p:nvSpPr>
            <p:cNvPr id="37" name="任意多边形 36"/>
            <p:cNvSpPr/>
            <p:nvPr/>
          </p:nvSpPr>
          <p:spPr>
            <a:xfrm>
              <a:off x="9466762" y="2584404"/>
              <a:ext cx="1486130" cy="133457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777791" y="2590699"/>
              <a:ext cx="1012602" cy="1318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435" dirty="0">
                  <a:solidFill>
                    <a:schemeClr val="accent3">
                      <a:lumMod val="75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8435" dirty="0">
                <a:solidFill>
                  <a:schemeClr val="accent3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1140927" y="2568967"/>
            <a:ext cx="1925033" cy="172871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accent2"/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sp>
        <p:nvSpPr>
          <p:cNvPr id="40" name="任意多边形 39"/>
          <p:cNvSpPr/>
          <p:nvPr/>
        </p:nvSpPr>
        <p:spPr>
          <a:xfrm>
            <a:off x="4028914" y="2559124"/>
            <a:ext cx="1925033" cy="172871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accent2"/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sp>
        <p:nvSpPr>
          <p:cNvPr id="41" name="任意多边形 40"/>
          <p:cNvSpPr/>
          <p:nvPr/>
        </p:nvSpPr>
        <p:spPr>
          <a:xfrm>
            <a:off x="6916900" y="2571657"/>
            <a:ext cx="1925033" cy="172871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accent1"/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sp>
        <p:nvSpPr>
          <p:cNvPr id="42" name="任意多边形 41"/>
          <p:cNvSpPr/>
          <p:nvPr/>
        </p:nvSpPr>
        <p:spPr>
          <a:xfrm>
            <a:off x="9789824" y="2568967"/>
            <a:ext cx="1925033" cy="172871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25400">
            <a:solidFill>
              <a:schemeClr val="accent1"/>
            </a:soli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6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6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6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6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" grpId="0"/>
          <p:bldP spid="28" grpId="0" animBg="1"/>
          <p:bldP spid="17" grpId="0"/>
          <p:bldP spid="18" grpId="0"/>
          <p:bldP spid="19" grpId="0"/>
          <p:bldP spid="25" grpId="0"/>
          <p:bldP spid="39" grpId="0" animBg="1"/>
          <p:bldP spid="40" grpId="0" animBg="1"/>
          <p:bldP spid="41" grpId="0" animBg="1"/>
          <p:bldP spid="4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6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6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6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6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" grpId="0"/>
          <p:bldP spid="28" grpId="0" animBg="1"/>
          <p:bldP spid="17" grpId="0"/>
          <p:bldP spid="18" grpId="0"/>
          <p:bldP spid="19" grpId="0"/>
          <p:bldP spid="25" grpId="0"/>
          <p:bldP spid="39" grpId="0" animBg="1"/>
          <p:bldP spid="40" grpId="0" animBg="1"/>
          <p:bldP spid="41" grpId="0" animBg="1"/>
          <p:bldP spid="4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33"/>
          <p:cNvSpPr txBox="1"/>
          <p:nvPr/>
        </p:nvSpPr>
        <p:spPr>
          <a:xfrm>
            <a:off x="6220610" y="3018692"/>
            <a:ext cx="3989203" cy="76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单击添加标题</a:t>
            </a:r>
            <a:endParaRPr lang="zh-CN" altLang="en-US" sz="44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44" name="TextBox 99"/>
          <p:cNvSpPr txBox="1"/>
          <p:nvPr/>
        </p:nvSpPr>
        <p:spPr>
          <a:xfrm>
            <a:off x="6312929" y="3761968"/>
            <a:ext cx="3804562" cy="3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the title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5469724" y="5120482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5243782" y="1731355"/>
            <a:ext cx="903766" cy="903766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2607794" y="2333865"/>
            <a:ext cx="753139" cy="753139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3360933" y="1505413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对角圆角矩形 48"/>
          <p:cNvSpPr/>
          <p:nvPr/>
        </p:nvSpPr>
        <p:spPr bwMode="auto">
          <a:xfrm>
            <a:off x="3737503" y="2484495"/>
            <a:ext cx="1882849" cy="1882849"/>
          </a:xfrm>
          <a:prstGeom prst="round2Diag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2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6960" b="1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3059677" y="2032611"/>
            <a:ext cx="527198" cy="52719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5695665" y="3990772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4942525" y="4593282"/>
            <a:ext cx="451884" cy="451884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2909049" y="4141401"/>
            <a:ext cx="979080" cy="97908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圆角矩形 53"/>
          <p:cNvSpPr/>
          <p:nvPr/>
        </p:nvSpPr>
        <p:spPr bwMode="auto">
          <a:xfrm>
            <a:off x="5243781" y="4894540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文本框 27"/>
          <p:cNvSpPr txBox="1"/>
          <p:nvPr/>
        </p:nvSpPr>
        <p:spPr>
          <a:xfrm>
            <a:off x="3986344" y="2728296"/>
            <a:ext cx="1518177" cy="1390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435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435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" y="1466620"/>
            <a:ext cx="6871018" cy="5029371"/>
          </a:xfrm>
        </p:spPr>
      </p:pic>
      <p:sp>
        <p:nvSpPr>
          <p:cNvPr id="11" name="Rectangle 10"/>
          <p:cNvSpPr/>
          <p:nvPr/>
        </p:nvSpPr>
        <p:spPr>
          <a:xfrm>
            <a:off x="4851556" y="4586366"/>
            <a:ext cx="8006489" cy="19228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51556" y="3099736"/>
            <a:ext cx="2039905" cy="14866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7" y="4586366"/>
            <a:ext cx="4850850" cy="14866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4550" y="4912128"/>
            <a:ext cx="3676442" cy="616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14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</a:t>
            </a:r>
            <a:r>
              <a:rPr lang="zh-CN" altLang="en-US" sz="1475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en-US" altLang="zh-CN" sz="1475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03172" y="3295335"/>
            <a:ext cx="1620560" cy="779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67773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61327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14549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608103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15996" y="2122917"/>
            <a:ext cx="4894736" cy="1828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7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</a:t>
            </a:r>
            <a:r>
              <a:rPr lang="zh-CN" altLang="en-US" sz="147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en-US" altLang="zh-CN" sz="1475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endParaRPr lang="en-US" altLang="zh-CN" sz="1475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  </a:t>
            </a:r>
            <a:endParaRPr lang="en-US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3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3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13" grpId="0" animBg="1"/>
      <p:bldP spid="14" grpId="0"/>
      <p:bldP spid="17" grpId="0"/>
      <p:bldP spid="19" grpId="0" build="p"/>
      <p:bldP spid="20" grpId="0" build="p"/>
      <p:bldP spid="25" grpId="0" build="p"/>
      <p:bldP spid="26" grpId="0" build="p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91847" y="1917854"/>
            <a:ext cx="1931633" cy="2455760"/>
            <a:chOff x="1319414" y="2066160"/>
            <a:chExt cx="1831575" cy="2328552"/>
          </a:xfrm>
          <a:solidFill>
            <a:schemeClr val="accent1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1954082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2599508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700933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Freeform 14"/>
            <p:cNvSpPr/>
            <p:nvPr/>
          </p:nvSpPr>
          <p:spPr bwMode="auto">
            <a:xfrm>
              <a:off x="1669378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15"/>
            <p:cNvSpPr/>
            <p:nvPr/>
          </p:nvSpPr>
          <p:spPr bwMode="auto">
            <a:xfrm>
              <a:off x="1319414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16"/>
            <p:cNvSpPr/>
            <p:nvPr/>
          </p:nvSpPr>
          <p:spPr bwMode="auto">
            <a:xfrm>
              <a:off x="1710255" y="3068721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76988" y="2029791"/>
            <a:ext cx="2318866" cy="2343825"/>
            <a:chOff x="3675826" y="2172298"/>
            <a:chExt cx="2198749" cy="2222415"/>
          </a:xfrm>
          <a:solidFill>
            <a:schemeClr val="accent2"/>
          </a:solidFill>
        </p:grpSpPr>
        <p:sp>
          <p:nvSpPr>
            <p:cNvPr id="12" name="Freeform 6"/>
            <p:cNvSpPr/>
            <p:nvPr/>
          </p:nvSpPr>
          <p:spPr bwMode="auto">
            <a:xfrm>
              <a:off x="4955919" y="2172298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4057345" y="2355169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5064924" y="2469910"/>
              <a:ext cx="129803" cy="223748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5435686" y="2778998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4735041" y="2784735"/>
              <a:ext cx="136973" cy="109723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0257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6758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4066667" y="3068722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70048" y="1917854"/>
            <a:ext cx="2318866" cy="2455760"/>
            <a:chOff x="6419026" y="2066160"/>
            <a:chExt cx="2198749" cy="2328552"/>
          </a:xfrm>
          <a:solidFill>
            <a:schemeClr val="accent3"/>
          </a:solidFill>
        </p:grpSpPr>
        <p:sp>
          <p:nvSpPr>
            <p:cNvPr id="22" name="Freeform 5"/>
            <p:cNvSpPr/>
            <p:nvPr/>
          </p:nvSpPr>
          <p:spPr bwMode="auto">
            <a:xfrm>
              <a:off x="7053694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7699119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6800545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7808124" y="2469909"/>
              <a:ext cx="129803" cy="223748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8178886" y="2778997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8125818" y="2994139"/>
              <a:ext cx="123348" cy="201516"/>
            </a:xfrm>
            <a:custGeom>
              <a:avLst/>
              <a:gdLst>
                <a:gd name="T0" fmla="*/ 50 w 129"/>
                <a:gd name="T1" fmla="*/ 211 h 211"/>
                <a:gd name="T2" fmla="*/ 44 w 129"/>
                <a:gd name="T3" fmla="*/ 209 h 211"/>
                <a:gd name="T4" fmla="*/ 44 w 129"/>
                <a:gd name="T5" fmla="*/ 209 h 211"/>
                <a:gd name="T6" fmla="*/ 44 w 129"/>
                <a:gd name="T7" fmla="*/ 209 h 211"/>
                <a:gd name="T8" fmla="*/ 9 w 129"/>
                <a:gd name="T9" fmla="*/ 134 h 211"/>
                <a:gd name="T10" fmla="*/ 1 w 129"/>
                <a:gd name="T11" fmla="*/ 0 h 211"/>
                <a:gd name="T12" fmla="*/ 121 w 129"/>
                <a:gd name="T13" fmla="*/ 134 h 211"/>
                <a:gd name="T14" fmla="*/ 57 w 129"/>
                <a:gd name="T15" fmla="*/ 211 h 211"/>
                <a:gd name="T16" fmla="*/ 50 w 129"/>
                <a:gd name="T17" fmla="*/ 210 h 211"/>
                <a:gd name="T18" fmla="*/ 50 w 129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11">
                  <a:moveTo>
                    <a:pt x="50" y="211"/>
                  </a:moveTo>
                  <a:cubicBezTo>
                    <a:pt x="48" y="211"/>
                    <a:pt x="46" y="210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10" y="195"/>
                    <a:pt x="0" y="165"/>
                    <a:pt x="9" y="134"/>
                  </a:cubicBezTo>
                  <a:cubicBezTo>
                    <a:pt x="21" y="88"/>
                    <a:pt x="18" y="45"/>
                    <a:pt x="1" y="0"/>
                  </a:cubicBezTo>
                  <a:cubicBezTo>
                    <a:pt x="51" y="31"/>
                    <a:pt x="106" y="67"/>
                    <a:pt x="121" y="134"/>
                  </a:cubicBezTo>
                  <a:cubicBezTo>
                    <a:pt x="129" y="180"/>
                    <a:pt x="109" y="207"/>
                    <a:pt x="57" y="211"/>
                  </a:cubicBezTo>
                  <a:cubicBezTo>
                    <a:pt x="50" y="210"/>
                    <a:pt x="50" y="210"/>
                    <a:pt x="50" y="210"/>
                  </a:cubicBezTo>
                  <a:lnTo>
                    <a:pt x="50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11"/>
            <p:cNvSpPr/>
            <p:nvPr/>
          </p:nvSpPr>
          <p:spPr bwMode="auto">
            <a:xfrm>
              <a:off x="8167411" y="3412948"/>
              <a:ext cx="346379" cy="484787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Freeform 12"/>
            <p:cNvSpPr/>
            <p:nvPr/>
          </p:nvSpPr>
          <p:spPr bwMode="auto">
            <a:xfrm>
              <a:off x="7478241" y="2784735"/>
              <a:ext cx="136973" cy="109723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13"/>
            <p:cNvSpPr/>
            <p:nvPr/>
          </p:nvSpPr>
          <p:spPr bwMode="auto">
            <a:xfrm>
              <a:off x="7278159" y="2530867"/>
              <a:ext cx="248848" cy="182153"/>
            </a:xfrm>
            <a:custGeom>
              <a:avLst/>
              <a:gdLst>
                <a:gd name="T0" fmla="*/ 45 w 260"/>
                <a:gd name="T1" fmla="*/ 166 h 190"/>
                <a:gd name="T2" fmla="*/ 140 w 260"/>
                <a:gd name="T3" fmla="*/ 143 h 190"/>
                <a:gd name="T4" fmla="*/ 260 w 260"/>
                <a:gd name="T5" fmla="*/ 43 h 190"/>
                <a:gd name="T6" fmla="*/ 53 w 260"/>
                <a:gd name="T7" fmla="*/ 42 h 190"/>
                <a:gd name="T8" fmla="*/ 37 w 260"/>
                <a:gd name="T9" fmla="*/ 158 h 190"/>
                <a:gd name="T10" fmla="*/ 45 w 260"/>
                <a:gd name="T11" fmla="*/ 16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190">
                  <a:moveTo>
                    <a:pt x="45" y="166"/>
                  </a:moveTo>
                  <a:cubicBezTo>
                    <a:pt x="84" y="190"/>
                    <a:pt x="120" y="175"/>
                    <a:pt x="140" y="143"/>
                  </a:cubicBezTo>
                  <a:cubicBezTo>
                    <a:pt x="168" y="96"/>
                    <a:pt x="208" y="63"/>
                    <a:pt x="260" y="43"/>
                  </a:cubicBezTo>
                  <a:cubicBezTo>
                    <a:pt x="194" y="20"/>
                    <a:pt x="119" y="0"/>
                    <a:pt x="53" y="42"/>
                  </a:cubicBezTo>
                  <a:cubicBezTo>
                    <a:pt x="7" y="67"/>
                    <a:pt x="0" y="111"/>
                    <a:pt x="37" y="158"/>
                  </a:cubicBezTo>
                  <a:lnTo>
                    <a:pt x="45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14"/>
            <p:cNvSpPr/>
            <p:nvPr/>
          </p:nvSpPr>
          <p:spPr bwMode="auto">
            <a:xfrm>
              <a:off x="67689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15"/>
            <p:cNvSpPr/>
            <p:nvPr/>
          </p:nvSpPr>
          <p:spPr bwMode="auto">
            <a:xfrm>
              <a:off x="64190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6"/>
            <p:cNvSpPr/>
            <p:nvPr/>
          </p:nvSpPr>
          <p:spPr bwMode="auto">
            <a:xfrm>
              <a:off x="6809867" y="3068721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17"/>
            <p:cNvSpPr/>
            <p:nvPr/>
          </p:nvSpPr>
          <p:spPr bwMode="auto">
            <a:xfrm>
              <a:off x="6655682" y="3516216"/>
              <a:ext cx="296896" cy="479049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448807" y="1917854"/>
            <a:ext cx="2318866" cy="2455760"/>
            <a:chOff x="8959026" y="2066160"/>
            <a:chExt cx="2198749" cy="2328552"/>
          </a:xfrm>
          <a:solidFill>
            <a:schemeClr val="accent4"/>
          </a:solidFill>
        </p:grpSpPr>
        <p:sp>
          <p:nvSpPr>
            <p:cNvPr id="37" name="Freeform 5"/>
            <p:cNvSpPr/>
            <p:nvPr/>
          </p:nvSpPr>
          <p:spPr bwMode="auto">
            <a:xfrm>
              <a:off x="9593694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0239119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9340545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9"/>
            <p:cNvSpPr/>
            <p:nvPr/>
          </p:nvSpPr>
          <p:spPr bwMode="auto">
            <a:xfrm>
              <a:off x="10718886" y="2778997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10707411" y="3412948"/>
              <a:ext cx="346379" cy="484787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14"/>
            <p:cNvSpPr/>
            <p:nvPr/>
          </p:nvSpPr>
          <p:spPr bwMode="auto">
            <a:xfrm>
              <a:off x="93089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15"/>
            <p:cNvSpPr/>
            <p:nvPr/>
          </p:nvSpPr>
          <p:spPr bwMode="auto">
            <a:xfrm>
              <a:off x="89590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17"/>
            <p:cNvSpPr/>
            <p:nvPr/>
          </p:nvSpPr>
          <p:spPr bwMode="auto">
            <a:xfrm>
              <a:off x="9195682" y="3516216"/>
              <a:ext cx="296896" cy="479049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062500" y="4728588"/>
            <a:ext cx="2502589" cy="1170849"/>
            <a:chOff x="5408083" y="2933595"/>
            <a:chExt cx="2372955" cy="1110199"/>
          </a:xfrm>
        </p:grpSpPr>
        <p:sp>
          <p:nvSpPr>
            <p:cNvPr id="53" name="TextBox 52"/>
            <p:cNvSpPr txBox="1"/>
            <p:nvPr/>
          </p:nvSpPr>
          <p:spPr>
            <a:xfrm>
              <a:off x="6002284" y="2933595"/>
              <a:ext cx="117110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Yellow Tree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542195" y="4728588"/>
            <a:ext cx="2502589" cy="1170849"/>
            <a:chOff x="5408083" y="2933595"/>
            <a:chExt cx="2372955" cy="1110199"/>
          </a:xfrm>
        </p:grpSpPr>
        <p:sp>
          <p:nvSpPr>
            <p:cNvPr id="56" name="TextBox 55"/>
            <p:cNvSpPr txBox="1"/>
            <p:nvPr/>
          </p:nvSpPr>
          <p:spPr>
            <a:xfrm>
              <a:off x="6042168" y="2933595"/>
              <a:ext cx="109133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Green Tree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475436" y="4728588"/>
            <a:ext cx="2502589" cy="1170849"/>
            <a:chOff x="5408083" y="2933595"/>
            <a:chExt cx="2372955" cy="1110199"/>
          </a:xfrm>
        </p:grpSpPr>
        <p:sp>
          <p:nvSpPr>
            <p:cNvPr id="59" name="TextBox 58"/>
            <p:cNvSpPr txBox="1"/>
            <p:nvPr/>
          </p:nvSpPr>
          <p:spPr>
            <a:xfrm>
              <a:off x="6127287" y="2933595"/>
              <a:ext cx="92110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Red Tree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118203" y="4728588"/>
            <a:ext cx="2502589" cy="1170849"/>
            <a:chOff x="5408083" y="2933595"/>
            <a:chExt cx="2372955" cy="1110199"/>
          </a:xfrm>
        </p:grpSpPr>
        <p:sp>
          <p:nvSpPr>
            <p:cNvPr id="62" name="TextBox 61"/>
            <p:cNvSpPr txBox="1"/>
            <p:nvPr/>
          </p:nvSpPr>
          <p:spPr>
            <a:xfrm>
              <a:off x="5852934" y="2933595"/>
              <a:ext cx="1469808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Light Blue Tree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6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0033333" y="1860242"/>
            <a:ext cx="1773121" cy="1773120"/>
            <a:chOff x="1400541" y="1592431"/>
            <a:chExt cx="1296169" cy="1296168"/>
          </a:xfrm>
        </p:grpSpPr>
        <p:sp>
          <p:nvSpPr>
            <p:cNvPr id="52" name="Oval 51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Pie 52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51"/>
          <p:cNvGrpSpPr/>
          <p:nvPr/>
        </p:nvGrpSpPr>
        <p:grpSpPr>
          <a:xfrm>
            <a:off x="3391320" y="1860242"/>
            <a:ext cx="1773121" cy="1773120"/>
            <a:chOff x="3099936" y="1592431"/>
            <a:chExt cx="1296169" cy="1296168"/>
          </a:xfrm>
        </p:grpSpPr>
        <p:sp>
          <p:nvSpPr>
            <p:cNvPr id="10" name="Oval 9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Pie 10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60"/>
          <p:cNvGrpSpPr/>
          <p:nvPr/>
        </p:nvGrpSpPr>
        <p:grpSpPr>
          <a:xfrm>
            <a:off x="5611209" y="1860242"/>
            <a:ext cx="1773121" cy="1773120"/>
            <a:chOff x="4834295" y="1592431"/>
            <a:chExt cx="1296169" cy="1296168"/>
          </a:xfrm>
        </p:grpSpPr>
        <p:sp>
          <p:nvSpPr>
            <p:cNvPr id="14" name="Oval 13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Pie 14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61"/>
          <p:cNvGrpSpPr/>
          <p:nvPr/>
        </p:nvGrpSpPr>
        <p:grpSpPr>
          <a:xfrm>
            <a:off x="7830443" y="1860242"/>
            <a:ext cx="1773121" cy="1773120"/>
            <a:chOff x="6447291" y="1592431"/>
            <a:chExt cx="1296169" cy="1296168"/>
          </a:xfrm>
        </p:grpSpPr>
        <p:sp>
          <p:nvSpPr>
            <p:cNvPr id="18" name="Oval 17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Pie 18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17910010"/>
                <a:gd name="adj2" fmla="val 535106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5" name="Group 52"/>
          <p:cNvGrpSpPr/>
          <p:nvPr/>
        </p:nvGrpSpPr>
        <p:grpSpPr>
          <a:xfrm>
            <a:off x="1111422" y="1860242"/>
            <a:ext cx="1773121" cy="1773120"/>
            <a:chOff x="6447291" y="1592431"/>
            <a:chExt cx="1296169" cy="1296168"/>
          </a:xfrm>
        </p:grpSpPr>
        <p:sp>
          <p:nvSpPr>
            <p:cNvPr id="56" name="Oval 55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Pie 56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93326"/>
                <a:gd name="adj2" fmla="val 137062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46688" y="4614031"/>
            <a:ext cx="2502589" cy="1170849"/>
            <a:chOff x="5408083" y="2933595"/>
            <a:chExt cx="2372955" cy="1110199"/>
          </a:xfrm>
        </p:grpSpPr>
        <p:sp>
          <p:nvSpPr>
            <p:cNvPr id="60" name="TextBox 59"/>
            <p:cNvSpPr txBox="1"/>
            <p:nvPr/>
          </p:nvSpPr>
          <p:spPr>
            <a:xfrm>
              <a:off x="6080774" y="2933595"/>
              <a:ext cx="1014123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Electronic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026586" y="4614031"/>
            <a:ext cx="2502589" cy="1170849"/>
            <a:chOff x="5408083" y="2933595"/>
            <a:chExt cx="2372955" cy="1110199"/>
          </a:xfrm>
        </p:grpSpPr>
        <p:sp>
          <p:nvSpPr>
            <p:cNvPr id="63" name="TextBox 62"/>
            <p:cNvSpPr txBox="1"/>
            <p:nvPr/>
          </p:nvSpPr>
          <p:spPr>
            <a:xfrm>
              <a:off x="6290529" y="2933595"/>
              <a:ext cx="59461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Food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246475" y="4614031"/>
            <a:ext cx="2502589" cy="1170849"/>
            <a:chOff x="5408083" y="2933595"/>
            <a:chExt cx="2372955" cy="1110199"/>
          </a:xfrm>
        </p:grpSpPr>
        <p:sp>
          <p:nvSpPr>
            <p:cNvPr id="66" name="TextBox 65"/>
            <p:cNvSpPr txBox="1"/>
            <p:nvPr/>
          </p:nvSpPr>
          <p:spPr>
            <a:xfrm>
              <a:off x="6181851" y="2933595"/>
              <a:ext cx="81196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Jewelry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465709" y="4614031"/>
            <a:ext cx="2502589" cy="1170849"/>
            <a:chOff x="5408083" y="2933595"/>
            <a:chExt cx="2372955" cy="1110199"/>
          </a:xfrm>
        </p:grpSpPr>
        <p:sp>
          <p:nvSpPr>
            <p:cNvPr id="69" name="TextBox 68"/>
            <p:cNvSpPr txBox="1"/>
            <p:nvPr/>
          </p:nvSpPr>
          <p:spPr>
            <a:xfrm>
              <a:off x="6187930" y="2933595"/>
              <a:ext cx="79980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Clothes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668599" y="4614031"/>
            <a:ext cx="2502589" cy="1170849"/>
            <a:chOff x="5408083" y="2933595"/>
            <a:chExt cx="2372955" cy="1110199"/>
          </a:xfrm>
        </p:grpSpPr>
        <p:sp>
          <p:nvSpPr>
            <p:cNvPr id="72" name="TextBox 71"/>
            <p:cNvSpPr txBox="1"/>
            <p:nvPr/>
          </p:nvSpPr>
          <p:spPr>
            <a:xfrm>
              <a:off x="6207266" y="2933595"/>
              <a:ext cx="761138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Energy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487973" y="3816678"/>
            <a:ext cx="894797" cy="572321"/>
            <a:chOff x="1410561" y="3618975"/>
            <a:chExt cx="848447" cy="542675"/>
          </a:xfrm>
        </p:grpSpPr>
        <p:sp>
          <p:nvSpPr>
            <p:cNvPr id="75" name="TextBox 74"/>
            <p:cNvSpPr txBox="1"/>
            <p:nvPr/>
          </p:nvSpPr>
          <p:spPr>
            <a:xfrm>
              <a:off x="1525776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65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410561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30480" y="3816678"/>
            <a:ext cx="894797" cy="572321"/>
            <a:chOff x="3631727" y="3618975"/>
            <a:chExt cx="848447" cy="542675"/>
          </a:xfrm>
        </p:grpSpPr>
        <p:sp>
          <p:nvSpPr>
            <p:cNvPr id="76" name="TextBox 75"/>
            <p:cNvSpPr txBox="1"/>
            <p:nvPr/>
          </p:nvSpPr>
          <p:spPr>
            <a:xfrm>
              <a:off x="3697757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50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631727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77251" y="3816678"/>
            <a:ext cx="894797" cy="572321"/>
            <a:chOff x="5667295" y="3618975"/>
            <a:chExt cx="848447" cy="542675"/>
          </a:xfrm>
        </p:grpSpPr>
        <p:sp>
          <p:nvSpPr>
            <p:cNvPr id="77" name="TextBox 76"/>
            <p:cNvSpPr txBox="1"/>
            <p:nvPr/>
          </p:nvSpPr>
          <p:spPr>
            <a:xfrm>
              <a:off x="5740980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85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667295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269749" y="3816678"/>
            <a:ext cx="894797" cy="572321"/>
            <a:chOff x="7841041" y="3618975"/>
            <a:chExt cx="848447" cy="542675"/>
          </a:xfrm>
        </p:grpSpPr>
        <p:sp>
          <p:nvSpPr>
            <p:cNvPr id="78" name="TextBox 77"/>
            <p:cNvSpPr txBox="1"/>
            <p:nvPr/>
          </p:nvSpPr>
          <p:spPr>
            <a:xfrm>
              <a:off x="7906934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45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841041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72493" y="3816678"/>
            <a:ext cx="894797" cy="572321"/>
            <a:chOff x="9929684" y="3618975"/>
            <a:chExt cx="848447" cy="542675"/>
          </a:xfrm>
        </p:grpSpPr>
        <p:sp>
          <p:nvSpPr>
            <p:cNvPr id="79" name="TextBox 78"/>
            <p:cNvSpPr txBox="1"/>
            <p:nvPr/>
          </p:nvSpPr>
          <p:spPr>
            <a:xfrm>
              <a:off x="9995714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75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9929684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47" name="直接连接符 4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4" y="-3332"/>
            <a:ext cx="12858043" cy="49158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78352" y="0"/>
            <a:ext cx="4393103" cy="49124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84623" y="1271372"/>
            <a:ext cx="293318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84624" y="1737623"/>
            <a:ext cx="3980558" cy="2563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1100783" y="5653832"/>
            <a:ext cx="1044177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00784" y="5233679"/>
            <a:ext cx="2664296" cy="3058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/>
      <p:bldP spid="22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7094242" y="2665357"/>
            <a:ext cx="285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Aplication</a:t>
            </a:r>
            <a:r>
              <a:rPr 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 &amp; User Security</a:t>
            </a:r>
            <a:endParaRPr lang="id-ID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099279" y="3103904"/>
            <a:ext cx="4440030" cy="242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dimesa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tetebus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mencari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mendapatkan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279553" y="1552535"/>
            <a:ext cx="5137890" cy="4984133"/>
            <a:chOff x="1212938" y="1472114"/>
            <a:chExt cx="4871748" cy="4725956"/>
          </a:xfrm>
        </p:grpSpPr>
        <p:sp>
          <p:nvSpPr>
            <p:cNvPr id="3" name="Ellipse 3"/>
            <p:cNvSpPr/>
            <p:nvPr/>
          </p:nvSpPr>
          <p:spPr>
            <a:xfrm>
              <a:off x="2551150" y="2834217"/>
              <a:ext cx="2091454" cy="2091454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7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Ellipse 1"/>
            <p:cNvSpPr/>
            <p:nvPr/>
          </p:nvSpPr>
          <p:spPr bwMode="auto">
            <a:xfrm>
              <a:off x="2917049" y="1472114"/>
              <a:ext cx="1405500" cy="1215978"/>
            </a:xfrm>
            <a:custGeom>
              <a:avLst/>
              <a:gdLst/>
              <a:ahLst/>
              <a:cxnLst/>
              <a:rect l="l" t="t" r="r" b="b"/>
              <a:pathLst>
                <a:path w="1881327" h="1627643">
                  <a:moveTo>
                    <a:pt x="909737" y="0"/>
                  </a:moveTo>
                  <a:cubicBezTo>
                    <a:pt x="1446331" y="0"/>
                    <a:pt x="1881327" y="434996"/>
                    <a:pt x="1881327" y="971590"/>
                  </a:cubicBezTo>
                  <a:cubicBezTo>
                    <a:pt x="1881327" y="1225467"/>
                    <a:pt x="1783954" y="1456601"/>
                    <a:pt x="1622304" y="1627643"/>
                  </a:cubicBezTo>
                  <a:cubicBezTo>
                    <a:pt x="1407823" y="1531333"/>
                    <a:pt x="1169935" y="1478429"/>
                    <a:pt x="919691" y="1478429"/>
                  </a:cubicBezTo>
                  <a:cubicBezTo>
                    <a:pt x="752338" y="1478429"/>
                    <a:pt x="590510" y="1502090"/>
                    <a:pt x="437764" y="1547609"/>
                  </a:cubicBezTo>
                  <a:cubicBezTo>
                    <a:pt x="439086" y="1543067"/>
                    <a:pt x="439528" y="1538427"/>
                    <a:pt x="439938" y="1533777"/>
                  </a:cubicBezTo>
                  <a:cubicBezTo>
                    <a:pt x="472664" y="1162783"/>
                    <a:pt x="292347" y="822130"/>
                    <a:pt x="0" y="633018"/>
                  </a:cubicBezTo>
                  <a:cubicBezTo>
                    <a:pt x="136468" y="263166"/>
                    <a:pt x="492370" y="0"/>
                    <a:pt x="909737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Ellipse 2"/>
            <p:cNvSpPr/>
            <p:nvPr/>
          </p:nvSpPr>
          <p:spPr bwMode="auto">
            <a:xfrm rot="21307012">
              <a:off x="4120720" y="1819766"/>
              <a:ext cx="1293201" cy="1451479"/>
            </a:xfrm>
            <a:custGeom>
              <a:avLst/>
              <a:gdLst/>
              <a:ahLst/>
              <a:cxnLst/>
              <a:rect l="l" t="t" r="r" b="b"/>
              <a:pathLst>
                <a:path w="1731010" h="1942872">
                  <a:moveTo>
                    <a:pt x="858760" y="5016"/>
                  </a:moveTo>
                  <a:cubicBezTo>
                    <a:pt x="1348690" y="54771"/>
                    <a:pt x="1731010" y="468533"/>
                    <a:pt x="1731010" y="971590"/>
                  </a:cubicBezTo>
                  <a:cubicBezTo>
                    <a:pt x="1731011" y="1506152"/>
                    <a:pt x="1299302" y="1939885"/>
                    <a:pt x="765509" y="1942872"/>
                  </a:cubicBezTo>
                  <a:cubicBezTo>
                    <a:pt x="615484" y="1581148"/>
                    <a:pt x="345116" y="1278803"/>
                    <a:pt x="0" y="1090065"/>
                  </a:cubicBezTo>
                  <a:cubicBezTo>
                    <a:pt x="173819" y="931818"/>
                    <a:pt x="290325" y="709981"/>
                    <a:pt x="311916" y="457252"/>
                  </a:cubicBezTo>
                  <a:cubicBezTo>
                    <a:pt x="321717" y="342547"/>
                    <a:pt x="311168" y="230797"/>
                    <a:pt x="282160" y="125858"/>
                  </a:cubicBezTo>
                  <a:cubicBezTo>
                    <a:pt x="422873" y="45524"/>
                    <a:pt x="585831" y="0"/>
                    <a:pt x="759421" y="0"/>
                  </a:cubicBezTo>
                  <a:cubicBezTo>
                    <a:pt x="792958" y="0"/>
                    <a:pt x="826098" y="1699"/>
                    <a:pt x="858760" y="5016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Ellipse 3"/>
            <p:cNvSpPr/>
            <p:nvPr/>
          </p:nvSpPr>
          <p:spPr bwMode="auto">
            <a:xfrm rot="20990394">
              <a:off x="4769167" y="2841103"/>
              <a:ext cx="1221496" cy="1417920"/>
            </a:xfrm>
            <a:custGeom>
              <a:avLst/>
              <a:gdLst/>
              <a:ahLst/>
              <a:cxnLst/>
              <a:rect l="l" t="t" r="r" b="b"/>
              <a:pathLst>
                <a:path w="1635030" h="1897952">
                  <a:moveTo>
                    <a:pt x="956588" y="0"/>
                  </a:moveTo>
                  <a:cubicBezTo>
                    <a:pt x="1349940" y="124139"/>
                    <a:pt x="1635030" y="491957"/>
                    <a:pt x="1635030" y="926362"/>
                  </a:cubicBezTo>
                  <a:cubicBezTo>
                    <a:pt x="1635030" y="1462956"/>
                    <a:pt x="1200034" y="1897952"/>
                    <a:pt x="663440" y="1897952"/>
                  </a:cubicBezTo>
                  <a:cubicBezTo>
                    <a:pt x="406603" y="1897952"/>
                    <a:pt x="173042" y="1798295"/>
                    <a:pt x="0" y="1634809"/>
                  </a:cubicBezTo>
                  <a:cubicBezTo>
                    <a:pt x="50748" y="1518368"/>
                    <a:pt x="88053" y="1394101"/>
                    <a:pt x="111401" y="1263820"/>
                  </a:cubicBezTo>
                  <a:cubicBezTo>
                    <a:pt x="162526" y="978537"/>
                    <a:pt x="140877" y="697051"/>
                    <a:pt x="58634" y="438772"/>
                  </a:cubicBezTo>
                  <a:cubicBezTo>
                    <a:pt x="428124" y="471037"/>
                    <a:pt x="767689" y="291430"/>
                    <a:pt x="956588" y="0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Ellipse 4"/>
            <p:cNvSpPr/>
            <p:nvPr/>
          </p:nvSpPr>
          <p:spPr bwMode="auto">
            <a:xfrm rot="1800000">
              <a:off x="4544157" y="4079877"/>
              <a:ext cx="1246296" cy="1432216"/>
            </a:xfrm>
            <a:custGeom>
              <a:avLst/>
              <a:gdLst/>
              <a:ahLst/>
              <a:cxnLst/>
              <a:rect l="l" t="t" r="r" b="b"/>
              <a:pathLst>
                <a:path w="1668225" h="1917087">
                  <a:moveTo>
                    <a:pt x="63584" y="420981"/>
                  </a:moveTo>
                  <a:cubicBezTo>
                    <a:pt x="301175" y="436911"/>
                    <a:pt x="544391" y="362470"/>
                    <a:pt x="740979" y="196574"/>
                  </a:cubicBezTo>
                  <a:cubicBezTo>
                    <a:pt x="810270" y="138102"/>
                    <a:pt x="869335" y="72009"/>
                    <a:pt x="917157" y="0"/>
                  </a:cubicBezTo>
                  <a:cubicBezTo>
                    <a:pt x="1347622" y="99043"/>
                    <a:pt x="1668225" y="484830"/>
                    <a:pt x="1668225" y="945497"/>
                  </a:cubicBezTo>
                  <a:cubicBezTo>
                    <a:pt x="1668225" y="1482091"/>
                    <a:pt x="1233229" y="1917087"/>
                    <a:pt x="696635" y="1917087"/>
                  </a:cubicBezTo>
                  <a:cubicBezTo>
                    <a:pt x="423198" y="1917087"/>
                    <a:pt x="176143" y="1804131"/>
                    <a:pt x="0" y="1621933"/>
                  </a:cubicBezTo>
                  <a:cubicBezTo>
                    <a:pt x="162221" y="1248707"/>
                    <a:pt x="190159" y="822130"/>
                    <a:pt x="63584" y="420981"/>
                  </a:cubicBezTo>
                  <a:close/>
                </a:path>
              </a:pathLst>
            </a:custGeom>
            <a:solidFill>
              <a:schemeClr val="accent6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Ellipse 5"/>
            <p:cNvSpPr/>
            <p:nvPr/>
          </p:nvSpPr>
          <p:spPr bwMode="auto">
            <a:xfrm rot="1503323">
              <a:off x="3419586" y="4871775"/>
              <a:ext cx="1451708" cy="1326295"/>
            </a:xfrm>
            <a:custGeom>
              <a:avLst/>
              <a:gdLst/>
              <a:ahLst/>
              <a:cxnLst/>
              <a:rect l="l" t="t" r="r" b="b"/>
              <a:pathLst>
                <a:path w="1943180" h="1775308">
                  <a:moveTo>
                    <a:pt x="904367" y="0"/>
                  </a:moveTo>
                  <a:cubicBezTo>
                    <a:pt x="1062994" y="197860"/>
                    <a:pt x="1299569" y="331902"/>
                    <a:pt x="1572225" y="355491"/>
                  </a:cubicBezTo>
                  <a:cubicBezTo>
                    <a:pt x="1659461" y="363038"/>
                    <a:pt x="1745001" y="358812"/>
                    <a:pt x="1827075" y="343010"/>
                  </a:cubicBezTo>
                  <a:cubicBezTo>
                    <a:pt x="1901182" y="480062"/>
                    <a:pt x="1943180" y="636986"/>
                    <a:pt x="1943180" y="803718"/>
                  </a:cubicBezTo>
                  <a:cubicBezTo>
                    <a:pt x="1943180" y="1340312"/>
                    <a:pt x="1508184" y="1775308"/>
                    <a:pt x="971590" y="1775308"/>
                  </a:cubicBezTo>
                  <a:cubicBezTo>
                    <a:pt x="434996" y="1775308"/>
                    <a:pt x="0" y="1340312"/>
                    <a:pt x="0" y="803718"/>
                  </a:cubicBezTo>
                  <a:lnTo>
                    <a:pt x="291" y="799869"/>
                  </a:lnTo>
                  <a:lnTo>
                    <a:pt x="109854" y="755236"/>
                  </a:lnTo>
                  <a:cubicBezTo>
                    <a:pt x="463499" y="589912"/>
                    <a:pt x="735380" y="320692"/>
                    <a:pt x="904367" y="0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Ellipse 6"/>
            <p:cNvSpPr/>
            <p:nvPr/>
          </p:nvSpPr>
          <p:spPr bwMode="auto">
            <a:xfrm rot="1176661">
              <a:off x="2276548" y="4955341"/>
              <a:ext cx="1411526" cy="1233983"/>
            </a:xfrm>
            <a:custGeom>
              <a:avLst/>
              <a:gdLst/>
              <a:ahLst/>
              <a:cxnLst/>
              <a:rect l="l" t="t" r="r" b="b"/>
              <a:pathLst>
                <a:path w="1889394" h="1651744">
                  <a:moveTo>
                    <a:pt x="279665" y="0"/>
                  </a:moveTo>
                  <a:cubicBezTo>
                    <a:pt x="634044" y="154724"/>
                    <a:pt x="1040729" y="190238"/>
                    <a:pt x="1435837" y="76626"/>
                  </a:cubicBezTo>
                  <a:cubicBezTo>
                    <a:pt x="1435485" y="77872"/>
                    <a:pt x="1435361" y="79143"/>
                    <a:pt x="1435240" y="80413"/>
                  </a:cubicBezTo>
                  <a:cubicBezTo>
                    <a:pt x="1399091" y="459696"/>
                    <a:pt x="1586117" y="808797"/>
                    <a:pt x="1889394" y="996686"/>
                  </a:cubicBezTo>
                  <a:cubicBezTo>
                    <a:pt x="1758959" y="1378030"/>
                    <a:pt x="1397239" y="1651744"/>
                    <a:pt x="971590" y="1651744"/>
                  </a:cubicBezTo>
                  <a:cubicBezTo>
                    <a:pt x="434996" y="1651744"/>
                    <a:pt x="0" y="1216748"/>
                    <a:pt x="0" y="680154"/>
                  </a:cubicBezTo>
                  <a:cubicBezTo>
                    <a:pt x="0" y="414855"/>
                    <a:pt x="106332" y="174391"/>
                    <a:pt x="279665" y="0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Ellipse 7"/>
            <p:cNvSpPr/>
            <p:nvPr/>
          </p:nvSpPr>
          <p:spPr bwMode="auto">
            <a:xfrm rot="909458">
              <a:off x="1391720" y="3965154"/>
              <a:ext cx="1342195" cy="1451708"/>
            </a:xfrm>
            <a:custGeom>
              <a:avLst/>
              <a:gdLst/>
              <a:ahLst/>
              <a:cxnLst/>
              <a:rect l="l" t="t" r="r" b="b"/>
              <a:pathLst>
                <a:path w="1796590" h="1943180">
                  <a:moveTo>
                    <a:pt x="682669" y="43681"/>
                  </a:moveTo>
                  <a:cubicBezTo>
                    <a:pt x="773939" y="15293"/>
                    <a:pt x="870979" y="0"/>
                    <a:pt x="971590" y="0"/>
                  </a:cubicBezTo>
                  <a:lnTo>
                    <a:pt x="982053" y="950"/>
                  </a:lnTo>
                  <a:cubicBezTo>
                    <a:pt x="1137146" y="405830"/>
                    <a:pt x="1432341" y="724421"/>
                    <a:pt x="1796590" y="913797"/>
                  </a:cubicBezTo>
                  <a:cubicBezTo>
                    <a:pt x="1609613" y="1073552"/>
                    <a:pt x="1484803" y="1305144"/>
                    <a:pt x="1464191" y="1569791"/>
                  </a:cubicBezTo>
                  <a:cubicBezTo>
                    <a:pt x="1458025" y="1648968"/>
                    <a:pt x="1461531" y="1726667"/>
                    <a:pt x="1474818" y="1801546"/>
                  </a:cubicBezTo>
                  <a:cubicBezTo>
                    <a:pt x="1328502" y="1891776"/>
                    <a:pt x="1156049" y="1943180"/>
                    <a:pt x="971590" y="1943180"/>
                  </a:cubicBezTo>
                  <a:cubicBezTo>
                    <a:pt x="434996" y="1943180"/>
                    <a:pt x="0" y="1508184"/>
                    <a:pt x="0" y="971590"/>
                  </a:cubicBezTo>
                  <a:cubicBezTo>
                    <a:pt x="0" y="535607"/>
                    <a:pt x="287165" y="166695"/>
                    <a:pt x="682669" y="436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Ellipse 8"/>
            <p:cNvSpPr/>
            <p:nvPr/>
          </p:nvSpPr>
          <p:spPr bwMode="auto">
            <a:xfrm rot="548672">
              <a:off x="1212938" y="2822333"/>
              <a:ext cx="1246250" cy="1412471"/>
            </a:xfrm>
            <a:custGeom>
              <a:avLst/>
              <a:gdLst/>
              <a:ahLst/>
              <a:cxnLst/>
              <a:rect l="l" t="t" r="r" b="b"/>
              <a:pathLst>
                <a:path w="1668163" h="1890659">
                  <a:moveTo>
                    <a:pt x="775781" y="19739"/>
                  </a:moveTo>
                  <a:cubicBezTo>
                    <a:pt x="839029" y="6797"/>
                    <a:pt x="904516" y="0"/>
                    <a:pt x="971590" y="0"/>
                  </a:cubicBezTo>
                  <a:cubicBezTo>
                    <a:pt x="1244994" y="0"/>
                    <a:pt x="1492023" y="112929"/>
                    <a:pt x="1668163" y="295086"/>
                  </a:cubicBezTo>
                  <a:cubicBezTo>
                    <a:pt x="1526732" y="598933"/>
                    <a:pt x="1471606" y="946877"/>
                    <a:pt x="1528881" y="1302684"/>
                  </a:cubicBezTo>
                  <a:cubicBezTo>
                    <a:pt x="1538399" y="1361813"/>
                    <a:pt x="1550796" y="1419761"/>
                    <a:pt x="1565918" y="1476406"/>
                  </a:cubicBezTo>
                  <a:cubicBezTo>
                    <a:pt x="1562561" y="1475471"/>
                    <a:pt x="1559135" y="1475092"/>
                    <a:pt x="1555703" y="1474731"/>
                  </a:cubicBezTo>
                  <a:cubicBezTo>
                    <a:pt x="1190050" y="1436214"/>
                    <a:pt x="850441" y="1605803"/>
                    <a:pt x="658517" y="1890659"/>
                  </a:cubicBezTo>
                  <a:cubicBezTo>
                    <a:pt x="275385" y="1761163"/>
                    <a:pt x="0" y="1398536"/>
                    <a:pt x="0" y="971590"/>
                  </a:cubicBezTo>
                  <a:cubicBezTo>
                    <a:pt x="0" y="502070"/>
                    <a:pt x="333044" y="110336"/>
                    <a:pt x="775781" y="19739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Ellipse 9"/>
            <p:cNvSpPr/>
            <p:nvPr/>
          </p:nvSpPr>
          <p:spPr bwMode="auto">
            <a:xfrm rot="302462">
              <a:off x="1802694" y="1828590"/>
              <a:ext cx="1451708" cy="1317895"/>
            </a:xfrm>
            <a:custGeom>
              <a:avLst/>
              <a:gdLst/>
              <a:ahLst/>
              <a:cxnLst/>
              <a:rect l="l" t="t" r="r" b="b"/>
              <a:pathLst>
                <a:path w="1943180" h="1764064">
                  <a:moveTo>
                    <a:pt x="872251" y="5016"/>
                  </a:moveTo>
                  <a:cubicBezTo>
                    <a:pt x="904913" y="1699"/>
                    <a:pt x="938053" y="0"/>
                    <a:pt x="971590" y="0"/>
                  </a:cubicBezTo>
                  <a:cubicBezTo>
                    <a:pt x="1508184" y="0"/>
                    <a:pt x="1943180" y="434996"/>
                    <a:pt x="1943180" y="971590"/>
                  </a:cubicBezTo>
                  <a:lnTo>
                    <a:pt x="1942564" y="985441"/>
                  </a:lnTo>
                  <a:cubicBezTo>
                    <a:pt x="1557767" y="1132507"/>
                    <a:pt x="1243321" y="1412222"/>
                    <a:pt x="1048315" y="1764064"/>
                  </a:cubicBezTo>
                  <a:cubicBezTo>
                    <a:pt x="886896" y="1568582"/>
                    <a:pt x="648418" y="1438073"/>
                    <a:pt x="375495" y="1418492"/>
                  </a:cubicBezTo>
                  <a:cubicBezTo>
                    <a:pt x="287012" y="1412144"/>
                    <a:pt x="200448" y="1417854"/>
                    <a:pt x="117626" y="1435300"/>
                  </a:cubicBezTo>
                  <a:cubicBezTo>
                    <a:pt x="42605" y="1297505"/>
                    <a:pt x="0" y="1139523"/>
                    <a:pt x="0" y="971590"/>
                  </a:cubicBezTo>
                  <a:cubicBezTo>
                    <a:pt x="0" y="468533"/>
                    <a:pt x="382321" y="54771"/>
                    <a:pt x="872251" y="5016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65" b="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7571" y="1930648"/>
              <a:ext cx="1291099" cy="3028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Refine Plans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25671" y="2107216"/>
              <a:ext cx="1180797" cy="7335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Gather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Market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Information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755957" y="3204284"/>
              <a:ext cx="1328729" cy="5798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8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Market</a:t>
              </a:r>
              <a:endParaRPr lang="en-US" sz="168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85" b="1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Inteligence</a:t>
              </a:r>
              <a:endParaRPr lang="en-US" sz="168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42604" y="4558814"/>
              <a:ext cx="1028865" cy="5798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8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Identify</a:t>
              </a:r>
              <a:endParaRPr lang="en-US" sz="168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8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SCA</a:t>
              </a:r>
              <a:endParaRPr lang="en-US" sz="168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56678" y="5515332"/>
              <a:ext cx="1359393" cy="3028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Set Goals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12796" y="5381435"/>
              <a:ext cx="890034" cy="3028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Strategy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14489" y="4457645"/>
              <a:ext cx="1149019" cy="518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Develop Plan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423419" y="3305780"/>
              <a:ext cx="825287" cy="518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Track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Result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942375" y="2169547"/>
              <a:ext cx="1094126" cy="518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Analyze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Differcnces</a:t>
              </a:r>
              <a:endParaRPr lang="en-US" sz="147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080764" y="3497236"/>
              <a:ext cx="925276" cy="787356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34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28" name="直接连接符 27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33"/>
          <p:cNvSpPr txBox="1"/>
          <p:nvPr/>
        </p:nvSpPr>
        <p:spPr>
          <a:xfrm>
            <a:off x="6220610" y="3018692"/>
            <a:ext cx="3989203" cy="76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单击添加标题</a:t>
            </a:r>
            <a:endParaRPr lang="zh-CN" altLang="en-US" sz="44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44" name="TextBox 99"/>
          <p:cNvSpPr txBox="1"/>
          <p:nvPr/>
        </p:nvSpPr>
        <p:spPr>
          <a:xfrm>
            <a:off x="6312929" y="3761968"/>
            <a:ext cx="3804562" cy="3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the title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5469724" y="5120482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5243782" y="1731355"/>
            <a:ext cx="903766" cy="903766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2607794" y="2333865"/>
            <a:ext cx="753139" cy="753139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3360933" y="1505413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对角圆角矩形 48"/>
          <p:cNvSpPr/>
          <p:nvPr/>
        </p:nvSpPr>
        <p:spPr bwMode="auto">
          <a:xfrm>
            <a:off x="3737503" y="2484495"/>
            <a:ext cx="1882849" cy="1882849"/>
          </a:xfrm>
          <a:prstGeom prst="round2Diag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2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6960" b="1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3059677" y="2032611"/>
            <a:ext cx="527198" cy="52719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5695665" y="3990772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4942525" y="4593282"/>
            <a:ext cx="451884" cy="451884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2909049" y="4141401"/>
            <a:ext cx="979080" cy="97908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圆角矩形 53"/>
          <p:cNvSpPr/>
          <p:nvPr/>
        </p:nvSpPr>
        <p:spPr bwMode="auto">
          <a:xfrm>
            <a:off x="5243781" y="4894540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文本框 27"/>
          <p:cNvSpPr txBox="1"/>
          <p:nvPr/>
        </p:nvSpPr>
        <p:spPr>
          <a:xfrm>
            <a:off x="3986344" y="2728296"/>
            <a:ext cx="1518364" cy="139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435" b="1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435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75531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268288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293543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318799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439147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69030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32469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583981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609237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634492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59608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847238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089404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899675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924931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950186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75302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000417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25" name="直接连接符 24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7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3" grpId="0" animBg="1"/>
      <p:bldP spid="34" grpId="0" animBg="1"/>
      <p:bldP spid="35" grpId="0" animBg="1"/>
      <p:bldP spid="36" grpId="0" animBg="1"/>
      <p:bldP spid="37" grpId="0" animBg="1"/>
      <p:bldP spid="38" grpId="0" build="p"/>
      <p:bldP spid="39" grpId="0" animBg="1"/>
      <p:bldP spid="40" grpId="0" animBg="1"/>
      <p:bldP spid="41" grpId="0" animBg="1"/>
      <p:bldP spid="42" grpId="0" animBg="1"/>
      <p:bldP spid="43" grpId="0" animBg="1"/>
      <p:bldP spid="44" grpId="0" build="p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7640999" y="2341829"/>
            <a:ext cx="1060235" cy="316045"/>
            <a:chOff x="7244862" y="2564012"/>
            <a:chExt cx="1005315" cy="299674"/>
          </a:xfrm>
        </p:grpSpPr>
        <p:cxnSp>
          <p:nvCxnSpPr>
            <p:cNvPr id="40" name="Straight Connector 39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 flipH="1">
            <a:off x="4149463" y="2341829"/>
            <a:ext cx="1060235" cy="316045"/>
            <a:chOff x="7244862" y="2564012"/>
            <a:chExt cx="1005315" cy="299674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 rot="1354404" flipV="1">
            <a:off x="6804356" y="4383551"/>
            <a:ext cx="1060235" cy="316045"/>
            <a:chOff x="7244862" y="2564012"/>
            <a:chExt cx="1005315" cy="299674"/>
          </a:xfrm>
        </p:grpSpPr>
        <p:cxnSp>
          <p:nvCxnSpPr>
            <p:cNvPr id="46" name="Straight Connector 45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 rot="20245596" flipH="1" flipV="1">
            <a:off x="5005739" y="4383551"/>
            <a:ext cx="1060235" cy="316045"/>
            <a:chOff x="7244862" y="2564012"/>
            <a:chExt cx="1005315" cy="299674"/>
          </a:xfrm>
        </p:grpSpPr>
        <p:cxnSp>
          <p:nvCxnSpPr>
            <p:cNvPr id="49" name="Straight Connector 48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8944090" y="1904477"/>
            <a:ext cx="3116614" cy="942198"/>
            <a:chOff x="1603804" y="2220559"/>
            <a:chExt cx="2955174" cy="893393"/>
          </a:xfrm>
        </p:grpSpPr>
        <p:sp>
          <p:nvSpPr>
            <p:cNvPr id="52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Disversification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040009" y="4488344"/>
            <a:ext cx="3116614" cy="995773"/>
            <a:chOff x="1603804" y="2220559"/>
            <a:chExt cx="2955174" cy="944192"/>
          </a:xfrm>
        </p:grpSpPr>
        <p:sp>
          <p:nvSpPr>
            <p:cNvPr id="55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 Development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679271" y="26106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80275" y="1904477"/>
            <a:ext cx="3121667" cy="942198"/>
            <a:chOff x="1679271" y="2220559"/>
            <a:chExt cx="2959965" cy="893393"/>
          </a:xfrm>
        </p:grpSpPr>
        <p:sp>
          <p:nvSpPr>
            <p:cNvPr id="58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Market Penetration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724084" y="4483042"/>
            <a:ext cx="3121667" cy="995773"/>
            <a:chOff x="1679271" y="2220559"/>
            <a:chExt cx="2959965" cy="944192"/>
          </a:xfrm>
        </p:grpSpPr>
        <p:sp>
          <p:nvSpPr>
            <p:cNvPr id="61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Market Development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79271" y="26106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47028" y="2019850"/>
            <a:ext cx="4154417" cy="4047049"/>
            <a:chOff x="4121518" y="1915221"/>
            <a:chExt cx="3939219" cy="3837413"/>
          </a:xfrm>
        </p:grpSpPr>
        <p:grpSp>
          <p:nvGrpSpPr>
            <p:cNvPr id="5" name="Group 52"/>
            <p:cNvGrpSpPr/>
            <p:nvPr/>
          </p:nvGrpSpPr>
          <p:grpSpPr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6" name="Freeform 5"/>
              <p:cNvSpPr>
                <a:spLocks noEditPoints="1"/>
              </p:cNvSpPr>
              <p:nvPr/>
            </p:nvSpPr>
            <p:spPr bwMode="auto">
              <a:xfrm>
                <a:off x="3160707" y="1912160"/>
                <a:ext cx="1181098" cy="1243010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Freeform 6"/>
              <p:cNvSpPr>
                <a:spLocks noEditPoints="1"/>
              </p:cNvSpPr>
              <p:nvPr/>
            </p:nvSpPr>
            <p:spPr bwMode="auto">
              <a:xfrm>
                <a:off x="3886194" y="1916923"/>
                <a:ext cx="636587" cy="1238248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Freeform 7"/>
              <p:cNvSpPr>
                <a:spLocks noEditPoints="1"/>
              </p:cNvSpPr>
              <p:nvPr/>
            </p:nvSpPr>
            <p:spPr bwMode="auto">
              <a:xfrm>
                <a:off x="4621205" y="1916923"/>
                <a:ext cx="634999" cy="1238248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4797417" y="1912160"/>
                <a:ext cx="1189036" cy="1250949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4522777" y="3336146"/>
                <a:ext cx="493712" cy="1050923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4522788" y="1634350"/>
                <a:ext cx="98425" cy="198437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8" name="Shape 1094"/>
            <p:cNvSpPr/>
            <p:nvPr/>
          </p:nvSpPr>
          <p:spPr>
            <a:xfrm>
              <a:off x="4568684" y="3131690"/>
              <a:ext cx="376996" cy="269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4" name="Shape 1090"/>
            <p:cNvSpPr/>
            <p:nvPr/>
          </p:nvSpPr>
          <p:spPr>
            <a:xfrm>
              <a:off x="6331218" y="3128517"/>
              <a:ext cx="396184" cy="336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5" name="Shape 1687"/>
            <p:cNvSpPr/>
            <p:nvPr/>
          </p:nvSpPr>
          <p:spPr>
            <a:xfrm>
              <a:off x="7266129" y="3116104"/>
              <a:ext cx="361315" cy="361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411864" y="3955247"/>
            <a:ext cx="2502589" cy="1170849"/>
            <a:chOff x="5408083" y="2933595"/>
            <a:chExt cx="2372955" cy="1110199"/>
          </a:xfrm>
        </p:grpSpPr>
        <p:sp>
          <p:nvSpPr>
            <p:cNvPr id="38" name="TextBox 37"/>
            <p:cNvSpPr txBox="1"/>
            <p:nvPr/>
          </p:nvSpPr>
          <p:spPr>
            <a:xfrm>
              <a:off x="6182612" y="2933595"/>
              <a:ext cx="81044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15950" y="3955247"/>
            <a:ext cx="2502589" cy="1170849"/>
            <a:chOff x="5408083" y="2933595"/>
            <a:chExt cx="2372955" cy="1110199"/>
          </a:xfrm>
        </p:grpSpPr>
        <p:sp>
          <p:nvSpPr>
            <p:cNvPr id="41" name="TextBox 40"/>
            <p:cNvSpPr txBox="1"/>
            <p:nvPr/>
          </p:nvSpPr>
          <p:spPr>
            <a:xfrm>
              <a:off x="6102056" y="2933595"/>
              <a:ext cx="971563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Costumer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421226" y="3955247"/>
            <a:ext cx="2502589" cy="1170849"/>
            <a:chOff x="5408083" y="2933595"/>
            <a:chExt cx="2372955" cy="1110199"/>
          </a:xfrm>
        </p:grpSpPr>
        <p:sp>
          <p:nvSpPr>
            <p:cNvPr id="44" name="TextBox 43"/>
            <p:cNvSpPr txBox="1"/>
            <p:nvPr/>
          </p:nvSpPr>
          <p:spPr>
            <a:xfrm>
              <a:off x="5945501" y="2933595"/>
              <a:ext cx="128467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Globalization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929189" y="3955247"/>
            <a:ext cx="2502589" cy="1170849"/>
            <a:chOff x="5408083" y="2933595"/>
            <a:chExt cx="2372955" cy="1110199"/>
          </a:xfrm>
        </p:grpSpPr>
        <p:sp>
          <p:nvSpPr>
            <p:cNvPr id="47" name="TextBox 46"/>
            <p:cNvSpPr txBox="1"/>
            <p:nvPr/>
          </p:nvSpPr>
          <p:spPr>
            <a:xfrm>
              <a:off x="6018457" y="2933595"/>
              <a:ext cx="113876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Advertising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357967" y="5452279"/>
            <a:ext cx="10153396" cy="968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ustebus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dono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manaada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diantarakita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bias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begitu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manakalaadasebuahpercakapan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yang bias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dijadikan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bahanpertimbangan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apapun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27138" y="2091511"/>
            <a:ext cx="1672693" cy="1946029"/>
            <a:chOff x="1732158" y="1983171"/>
            <a:chExt cx="1586048" cy="1845225"/>
          </a:xfrm>
        </p:grpSpPr>
        <p:sp>
          <p:nvSpPr>
            <p:cNvPr id="5" name="Freeform 4"/>
            <p:cNvSpPr/>
            <p:nvPr/>
          </p:nvSpPr>
          <p:spPr>
            <a:xfrm rot="16200000">
              <a:off x="1649330" y="2159520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rot="16200000">
              <a:off x="164871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61"/>
            <p:cNvSpPr>
              <a:spLocks noEditPoints="1"/>
            </p:cNvSpPr>
            <p:nvPr/>
          </p:nvSpPr>
          <p:spPr bwMode="auto">
            <a:xfrm>
              <a:off x="2189082" y="2358077"/>
              <a:ext cx="671582" cy="52709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35100" y="2091511"/>
            <a:ext cx="1672045" cy="1949903"/>
            <a:chOff x="4110208" y="1983171"/>
            <a:chExt cx="1585433" cy="1848898"/>
          </a:xfrm>
        </p:grpSpPr>
        <p:sp>
          <p:nvSpPr>
            <p:cNvPr id="4" name="Freeform 3"/>
            <p:cNvSpPr/>
            <p:nvPr/>
          </p:nvSpPr>
          <p:spPr>
            <a:xfrm rot="16200000">
              <a:off x="4026765" y="216319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rot="16200000">
              <a:off x="402676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Freeform 11"/>
            <p:cNvSpPr>
              <a:spLocks noEditPoints="1"/>
            </p:cNvSpPr>
            <p:nvPr/>
          </p:nvSpPr>
          <p:spPr bwMode="auto">
            <a:xfrm>
              <a:off x="4619781" y="2358077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43063" y="2091510"/>
            <a:ext cx="1672045" cy="1949903"/>
            <a:chOff x="6488259" y="1983170"/>
            <a:chExt cx="1585433" cy="1848898"/>
          </a:xfrm>
        </p:grpSpPr>
        <p:sp>
          <p:nvSpPr>
            <p:cNvPr id="3" name="Freeform 2"/>
            <p:cNvSpPr/>
            <p:nvPr/>
          </p:nvSpPr>
          <p:spPr>
            <a:xfrm rot="16200000">
              <a:off x="6404816" y="2163192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rot="16200000">
              <a:off x="6404816" y="206661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37"/>
            <p:cNvSpPr>
              <a:spLocks noEditPoints="1"/>
            </p:cNvSpPr>
            <p:nvPr/>
          </p:nvSpPr>
          <p:spPr bwMode="auto">
            <a:xfrm>
              <a:off x="6998585" y="2328809"/>
              <a:ext cx="573790" cy="569813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344462" y="2091508"/>
            <a:ext cx="1678611" cy="1964453"/>
            <a:chOff x="8860086" y="1983168"/>
            <a:chExt cx="1591659" cy="1862695"/>
          </a:xfrm>
        </p:grpSpPr>
        <p:sp>
          <p:nvSpPr>
            <p:cNvPr id="2" name="Freeform 1"/>
            <p:cNvSpPr/>
            <p:nvPr/>
          </p:nvSpPr>
          <p:spPr>
            <a:xfrm rot="16200000">
              <a:off x="8776643" y="2176987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8782869" y="2066611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8"/>
            <p:cNvSpPr/>
            <p:nvPr/>
          </p:nvSpPr>
          <p:spPr bwMode="auto">
            <a:xfrm>
              <a:off x="9387843" y="2397504"/>
              <a:ext cx="549534" cy="54953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7437487" y="199"/>
            <a:ext cx="4832714" cy="72322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985647" y="3832349"/>
            <a:ext cx="3736600" cy="1006408"/>
            <a:chOff x="3830727" y="1600200"/>
            <a:chExt cx="3543240" cy="954328"/>
          </a:xfrm>
        </p:grpSpPr>
        <p:sp>
          <p:nvSpPr>
            <p:cNvPr id="2" name="TextBox 1"/>
            <p:cNvSpPr txBox="1"/>
            <p:nvPr/>
          </p:nvSpPr>
          <p:spPr>
            <a:xfrm>
              <a:off x="3830727" y="1600200"/>
              <a:ext cx="3543240" cy="46696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What is New Brand?</a:t>
              </a:r>
              <a:endParaRPr 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30728" y="2184974"/>
              <a:ext cx="3543045" cy="369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4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919590" y="5501572"/>
            <a:ext cx="38685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9"/>
          <p:cNvSpPr txBox="1"/>
          <p:nvPr/>
        </p:nvSpPr>
        <p:spPr>
          <a:xfrm>
            <a:off x="956767" y="1096045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5289730" y="1804795"/>
            <a:ext cx="2301101" cy="4269293"/>
            <a:chOff x="5044417" y="1711307"/>
            <a:chExt cx="2181904" cy="4048144"/>
          </a:xfrm>
        </p:grpSpPr>
        <p:grpSp>
          <p:nvGrpSpPr>
            <p:cNvPr id="65" name="Group 64"/>
            <p:cNvGrpSpPr/>
            <p:nvPr/>
          </p:nvGrpSpPr>
          <p:grpSpPr>
            <a:xfrm>
              <a:off x="5539048" y="5133608"/>
              <a:ext cx="1189361" cy="625843"/>
              <a:chOff x="5615826" y="5607526"/>
              <a:chExt cx="957725" cy="480705"/>
            </a:xfrm>
          </p:grpSpPr>
          <p:sp>
            <p:nvSpPr>
              <p:cNvPr id="66" name="Freeform 7"/>
              <p:cNvSpPr/>
              <p:nvPr/>
            </p:nvSpPr>
            <p:spPr bwMode="auto">
              <a:xfrm>
                <a:off x="5615826" y="5607526"/>
                <a:ext cx="957725" cy="480705"/>
              </a:xfrm>
              <a:custGeom>
                <a:avLst/>
                <a:gdLst>
                  <a:gd name="T0" fmla="*/ 260 w 520"/>
                  <a:gd name="T1" fmla="*/ 261 h 261"/>
                  <a:gd name="T2" fmla="*/ 0 w 520"/>
                  <a:gd name="T3" fmla="*/ 0 h 261"/>
                  <a:gd name="T4" fmla="*/ 520 w 520"/>
                  <a:gd name="T5" fmla="*/ 0 h 261"/>
                  <a:gd name="T6" fmla="*/ 260 w 52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0" h="261">
                    <a:moveTo>
                      <a:pt x="260" y="261"/>
                    </a:moveTo>
                    <a:lnTo>
                      <a:pt x="0" y="0"/>
                    </a:lnTo>
                    <a:lnTo>
                      <a:pt x="520" y="0"/>
                    </a:lnTo>
                    <a:lnTo>
                      <a:pt x="260" y="261"/>
                    </a:lnTo>
                    <a:close/>
                  </a:path>
                </a:pathLst>
              </a:custGeom>
              <a:solidFill>
                <a:srgbClr val="ECAE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13"/>
              <p:cNvSpPr/>
              <p:nvPr/>
            </p:nvSpPr>
            <p:spPr bwMode="auto">
              <a:xfrm>
                <a:off x="5954713" y="5944571"/>
                <a:ext cx="279950" cy="143659"/>
              </a:xfrm>
              <a:custGeom>
                <a:avLst/>
                <a:gdLst>
                  <a:gd name="T0" fmla="*/ 76 w 152"/>
                  <a:gd name="T1" fmla="*/ 78 h 78"/>
                  <a:gd name="T2" fmla="*/ 152 w 152"/>
                  <a:gd name="T3" fmla="*/ 0 h 78"/>
                  <a:gd name="T4" fmla="*/ 0 w 152"/>
                  <a:gd name="T5" fmla="*/ 0 h 78"/>
                  <a:gd name="T6" fmla="*/ 0 w 152"/>
                  <a:gd name="T7" fmla="*/ 0 h 78"/>
                  <a:gd name="T8" fmla="*/ 76 w 152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8">
                    <a:moveTo>
                      <a:pt x="76" y="78"/>
                    </a:moveTo>
                    <a:lnTo>
                      <a:pt x="15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6" y="7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Freeform 20"/>
              <p:cNvSpPr/>
              <p:nvPr/>
            </p:nvSpPr>
            <p:spPr bwMode="auto">
              <a:xfrm>
                <a:off x="6094688" y="5607526"/>
                <a:ext cx="478863" cy="480705"/>
              </a:xfrm>
              <a:custGeom>
                <a:avLst/>
                <a:gdLst>
                  <a:gd name="T0" fmla="*/ 0 w 260"/>
                  <a:gd name="T1" fmla="*/ 261 h 261"/>
                  <a:gd name="T2" fmla="*/ 260 w 260"/>
                  <a:gd name="T3" fmla="*/ 0 h 261"/>
                  <a:gd name="T4" fmla="*/ 0 w 260"/>
                  <a:gd name="T5" fmla="*/ 0 h 261"/>
                  <a:gd name="T6" fmla="*/ 0 w 26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" h="261">
                    <a:moveTo>
                      <a:pt x="0" y="261"/>
                    </a:moveTo>
                    <a:lnTo>
                      <a:pt x="260" y="0"/>
                    </a:lnTo>
                    <a:lnTo>
                      <a:pt x="0" y="0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" name="Group 97"/>
            <p:cNvGrpSpPr/>
            <p:nvPr/>
          </p:nvGrpSpPr>
          <p:grpSpPr>
            <a:xfrm>
              <a:off x="5044417" y="1711307"/>
              <a:ext cx="2181904" cy="3570264"/>
              <a:chOff x="3702295" y="1271646"/>
              <a:chExt cx="1777754" cy="2908951"/>
            </a:xfrm>
          </p:grpSpPr>
          <p:grpSp>
            <p:nvGrpSpPr>
              <p:cNvPr id="4" name="Group 92"/>
              <p:cNvGrpSpPr/>
              <p:nvPr/>
            </p:nvGrpSpPr>
            <p:grpSpPr>
              <a:xfrm>
                <a:off x="3702295" y="1284998"/>
                <a:ext cx="643627" cy="2895596"/>
                <a:chOff x="3702295" y="1284998"/>
                <a:chExt cx="643627" cy="2895596"/>
              </a:xfrm>
            </p:grpSpPr>
            <p:sp>
              <p:nvSpPr>
                <p:cNvPr id="17" name="Pentagon 16"/>
                <p:cNvSpPr/>
                <p:nvPr/>
              </p:nvSpPr>
              <p:spPr>
                <a:xfrm rot="5400000" flipV="1">
                  <a:off x="3767219" y="3601890"/>
                  <a:ext cx="918746" cy="238661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aseline="-2500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8" name="Round Same Side Corner Rectangle 17"/>
                <p:cNvSpPr/>
                <p:nvPr/>
              </p:nvSpPr>
              <p:spPr>
                <a:xfrm rot="10800000" flipV="1">
                  <a:off x="3702295" y="1284998"/>
                  <a:ext cx="405683" cy="1478179"/>
                </a:xfrm>
                <a:prstGeom prst="round2Same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44"/>
                <p:cNvSpPr/>
                <p:nvPr/>
              </p:nvSpPr>
              <p:spPr>
                <a:xfrm rot="5400000" flipV="1">
                  <a:off x="3773330" y="2692246"/>
                  <a:ext cx="500256" cy="642325"/>
                </a:xfrm>
                <a:custGeom>
                  <a:avLst/>
                  <a:gdLst>
                    <a:gd name="connsiteX0" fmla="*/ 0 w 2419494"/>
                    <a:gd name="connsiteY0" fmla="*/ 0 h 605633"/>
                    <a:gd name="connsiteX1" fmla="*/ 2419494 w 2419494"/>
                    <a:gd name="connsiteY1" fmla="*/ 0 h 605633"/>
                    <a:gd name="connsiteX2" fmla="*/ 2419494 w 2419494"/>
                    <a:gd name="connsiteY2" fmla="*/ 605633 h 605633"/>
                    <a:gd name="connsiteX3" fmla="*/ 0 w 2419494"/>
                    <a:gd name="connsiteY3" fmla="*/ 605633 h 605633"/>
                    <a:gd name="connsiteX4" fmla="*/ 0 w 2419494"/>
                    <a:gd name="connsiteY4" fmla="*/ 0 h 605633"/>
                    <a:gd name="connsiteX0-1" fmla="*/ 0 w 2727503"/>
                    <a:gd name="connsiteY0-2" fmla="*/ 0 h 1414156"/>
                    <a:gd name="connsiteX1-3" fmla="*/ 2419494 w 2727503"/>
                    <a:gd name="connsiteY1-4" fmla="*/ 0 h 1414156"/>
                    <a:gd name="connsiteX2-5" fmla="*/ 2727503 w 2727503"/>
                    <a:gd name="connsiteY2-6" fmla="*/ 1414156 h 1414156"/>
                    <a:gd name="connsiteX3-7" fmla="*/ 0 w 2727503"/>
                    <a:gd name="connsiteY3-8" fmla="*/ 605633 h 1414156"/>
                    <a:gd name="connsiteX4-9" fmla="*/ 0 w 2727503"/>
                    <a:gd name="connsiteY4-10" fmla="*/ 0 h 1414156"/>
                    <a:gd name="connsiteX0-11" fmla="*/ 0 w 2737127"/>
                    <a:gd name="connsiteY0-12" fmla="*/ 0 h 1414156"/>
                    <a:gd name="connsiteX1-13" fmla="*/ 2737127 w 2737127"/>
                    <a:gd name="connsiteY1-14" fmla="*/ 981777 h 1414156"/>
                    <a:gd name="connsiteX2-15" fmla="*/ 2727503 w 2737127"/>
                    <a:gd name="connsiteY2-16" fmla="*/ 1414156 h 1414156"/>
                    <a:gd name="connsiteX3-17" fmla="*/ 0 w 2737127"/>
                    <a:gd name="connsiteY3-18" fmla="*/ 605633 h 1414156"/>
                    <a:gd name="connsiteX4-19" fmla="*/ 0 w 2737127"/>
                    <a:gd name="connsiteY4-20" fmla="*/ 0 h 1414156"/>
                    <a:gd name="connsiteX0-21" fmla="*/ 0 w 2737127"/>
                    <a:gd name="connsiteY0-22" fmla="*/ 0 h 1414156"/>
                    <a:gd name="connsiteX1-23" fmla="*/ 2737127 w 2737127"/>
                    <a:gd name="connsiteY1-24" fmla="*/ 596766 h 1414156"/>
                    <a:gd name="connsiteX2-25" fmla="*/ 2727503 w 2737127"/>
                    <a:gd name="connsiteY2-26" fmla="*/ 1414156 h 1414156"/>
                    <a:gd name="connsiteX3-27" fmla="*/ 0 w 2737127"/>
                    <a:gd name="connsiteY3-28" fmla="*/ 605633 h 1414156"/>
                    <a:gd name="connsiteX4-29" fmla="*/ 0 w 2737127"/>
                    <a:gd name="connsiteY4-30" fmla="*/ 0 h 1414156"/>
                    <a:gd name="connsiteX0-31" fmla="*/ 0 w 2753637"/>
                    <a:gd name="connsiteY0-32" fmla="*/ 0 h 961768"/>
                    <a:gd name="connsiteX1-33" fmla="*/ 2737127 w 2753637"/>
                    <a:gd name="connsiteY1-34" fmla="*/ 596766 h 961768"/>
                    <a:gd name="connsiteX2-35" fmla="*/ 2753637 w 2753637"/>
                    <a:gd name="connsiteY2-36" fmla="*/ 961768 h 961768"/>
                    <a:gd name="connsiteX3-37" fmla="*/ 0 w 2753637"/>
                    <a:gd name="connsiteY3-38" fmla="*/ 605633 h 961768"/>
                    <a:gd name="connsiteX4-39" fmla="*/ 0 w 2753637"/>
                    <a:gd name="connsiteY4-40" fmla="*/ 0 h 961768"/>
                    <a:gd name="connsiteX0-41" fmla="*/ 0 w 2737127"/>
                    <a:gd name="connsiteY0-42" fmla="*/ 0 h 952243"/>
                    <a:gd name="connsiteX1-43" fmla="*/ 2737127 w 2737127"/>
                    <a:gd name="connsiteY1-44" fmla="*/ 596766 h 952243"/>
                    <a:gd name="connsiteX2-45" fmla="*/ 2734242 w 2737127"/>
                    <a:gd name="connsiteY2-46" fmla="*/ 952243 h 952243"/>
                    <a:gd name="connsiteX3-47" fmla="*/ 0 w 2737127"/>
                    <a:gd name="connsiteY3-48" fmla="*/ 605633 h 952243"/>
                    <a:gd name="connsiteX4-49" fmla="*/ 0 w 2737127"/>
                    <a:gd name="connsiteY4-50" fmla="*/ 0 h 9522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737127" h="952243">
                      <a:moveTo>
                        <a:pt x="0" y="0"/>
                      </a:moveTo>
                      <a:lnTo>
                        <a:pt x="2737127" y="596766"/>
                      </a:lnTo>
                      <a:cubicBezTo>
                        <a:pt x="2736165" y="715258"/>
                        <a:pt x="2735204" y="833751"/>
                        <a:pt x="2734242" y="952243"/>
                      </a:cubicBezTo>
                      <a:lnTo>
                        <a:pt x="0" y="6056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" name="Group 93"/>
              <p:cNvGrpSpPr/>
              <p:nvPr/>
            </p:nvGrpSpPr>
            <p:grpSpPr>
              <a:xfrm>
                <a:off x="4137850" y="1284996"/>
                <a:ext cx="455190" cy="2895599"/>
                <a:chOff x="4137850" y="1284996"/>
                <a:chExt cx="455190" cy="2895599"/>
              </a:xfrm>
            </p:grpSpPr>
            <p:sp>
              <p:nvSpPr>
                <p:cNvPr id="14" name="Pentagon 13"/>
                <p:cNvSpPr/>
                <p:nvPr/>
              </p:nvSpPr>
              <p:spPr>
                <a:xfrm rot="5400000" flipV="1">
                  <a:off x="4008345" y="3595900"/>
                  <a:ext cx="917620" cy="251770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aseline="-2500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44"/>
                <p:cNvSpPr/>
                <p:nvPr/>
              </p:nvSpPr>
              <p:spPr>
                <a:xfrm rot="5400000" flipV="1">
                  <a:off x="4112928" y="2788097"/>
                  <a:ext cx="503020" cy="453175"/>
                </a:xfrm>
                <a:custGeom>
                  <a:avLst/>
                  <a:gdLst>
                    <a:gd name="connsiteX0" fmla="*/ 0 w 2419494"/>
                    <a:gd name="connsiteY0" fmla="*/ 0 h 605633"/>
                    <a:gd name="connsiteX1" fmla="*/ 2419494 w 2419494"/>
                    <a:gd name="connsiteY1" fmla="*/ 0 h 605633"/>
                    <a:gd name="connsiteX2" fmla="*/ 2419494 w 2419494"/>
                    <a:gd name="connsiteY2" fmla="*/ 605633 h 605633"/>
                    <a:gd name="connsiteX3" fmla="*/ 0 w 2419494"/>
                    <a:gd name="connsiteY3" fmla="*/ 605633 h 605633"/>
                    <a:gd name="connsiteX4" fmla="*/ 0 w 2419494"/>
                    <a:gd name="connsiteY4" fmla="*/ 0 h 605633"/>
                    <a:gd name="connsiteX0-1" fmla="*/ 0 w 2727503"/>
                    <a:gd name="connsiteY0-2" fmla="*/ 0 h 1414156"/>
                    <a:gd name="connsiteX1-3" fmla="*/ 2419494 w 2727503"/>
                    <a:gd name="connsiteY1-4" fmla="*/ 0 h 1414156"/>
                    <a:gd name="connsiteX2-5" fmla="*/ 2727503 w 2727503"/>
                    <a:gd name="connsiteY2-6" fmla="*/ 1414156 h 1414156"/>
                    <a:gd name="connsiteX3-7" fmla="*/ 0 w 2727503"/>
                    <a:gd name="connsiteY3-8" fmla="*/ 605633 h 1414156"/>
                    <a:gd name="connsiteX4-9" fmla="*/ 0 w 2727503"/>
                    <a:gd name="connsiteY4-10" fmla="*/ 0 h 1414156"/>
                    <a:gd name="connsiteX0-11" fmla="*/ 0 w 2737127"/>
                    <a:gd name="connsiteY0-12" fmla="*/ 0 h 1414156"/>
                    <a:gd name="connsiteX1-13" fmla="*/ 2737127 w 2737127"/>
                    <a:gd name="connsiteY1-14" fmla="*/ 981777 h 1414156"/>
                    <a:gd name="connsiteX2-15" fmla="*/ 2727503 w 2737127"/>
                    <a:gd name="connsiteY2-16" fmla="*/ 1414156 h 1414156"/>
                    <a:gd name="connsiteX3-17" fmla="*/ 0 w 2737127"/>
                    <a:gd name="connsiteY3-18" fmla="*/ 605633 h 1414156"/>
                    <a:gd name="connsiteX4-19" fmla="*/ 0 w 2737127"/>
                    <a:gd name="connsiteY4-20" fmla="*/ 0 h 1414156"/>
                    <a:gd name="connsiteX0-21" fmla="*/ 0 w 2737127"/>
                    <a:gd name="connsiteY0-22" fmla="*/ 0 h 1414156"/>
                    <a:gd name="connsiteX1-23" fmla="*/ 2737127 w 2737127"/>
                    <a:gd name="connsiteY1-24" fmla="*/ 596766 h 1414156"/>
                    <a:gd name="connsiteX2-25" fmla="*/ 2727503 w 2737127"/>
                    <a:gd name="connsiteY2-26" fmla="*/ 1414156 h 1414156"/>
                    <a:gd name="connsiteX3-27" fmla="*/ 0 w 2737127"/>
                    <a:gd name="connsiteY3-28" fmla="*/ 605633 h 1414156"/>
                    <a:gd name="connsiteX4-29" fmla="*/ 0 w 2737127"/>
                    <a:gd name="connsiteY4-30" fmla="*/ 0 h 1414156"/>
                    <a:gd name="connsiteX0-31" fmla="*/ 0 w 2753637"/>
                    <a:gd name="connsiteY0-32" fmla="*/ 0 h 961768"/>
                    <a:gd name="connsiteX1-33" fmla="*/ 2737127 w 2753637"/>
                    <a:gd name="connsiteY1-34" fmla="*/ 596766 h 961768"/>
                    <a:gd name="connsiteX2-35" fmla="*/ 2753637 w 2753637"/>
                    <a:gd name="connsiteY2-36" fmla="*/ 961768 h 961768"/>
                    <a:gd name="connsiteX3-37" fmla="*/ 0 w 2753637"/>
                    <a:gd name="connsiteY3-38" fmla="*/ 605633 h 961768"/>
                    <a:gd name="connsiteX4-39" fmla="*/ 0 w 2753637"/>
                    <a:gd name="connsiteY4-40" fmla="*/ 0 h 961768"/>
                    <a:gd name="connsiteX0-41" fmla="*/ 0 w 2737127"/>
                    <a:gd name="connsiteY0-42" fmla="*/ 0 h 952243"/>
                    <a:gd name="connsiteX1-43" fmla="*/ 2737127 w 2737127"/>
                    <a:gd name="connsiteY1-44" fmla="*/ 596766 h 952243"/>
                    <a:gd name="connsiteX2-45" fmla="*/ 2734242 w 2737127"/>
                    <a:gd name="connsiteY2-46" fmla="*/ 952243 h 952243"/>
                    <a:gd name="connsiteX3-47" fmla="*/ 0 w 2737127"/>
                    <a:gd name="connsiteY3-48" fmla="*/ 605633 h 952243"/>
                    <a:gd name="connsiteX4-49" fmla="*/ 0 w 2737127"/>
                    <a:gd name="connsiteY4-50" fmla="*/ 0 h 952243"/>
                    <a:gd name="connsiteX0-51" fmla="*/ 0 w 2750715"/>
                    <a:gd name="connsiteY0-52" fmla="*/ 0 h 952243"/>
                    <a:gd name="connsiteX1-53" fmla="*/ 2750715 w 2750715"/>
                    <a:gd name="connsiteY1-54" fmla="*/ 429126 h 952243"/>
                    <a:gd name="connsiteX2-55" fmla="*/ 2734242 w 2750715"/>
                    <a:gd name="connsiteY2-56" fmla="*/ 952243 h 952243"/>
                    <a:gd name="connsiteX3-57" fmla="*/ 0 w 2750715"/>
                    <a:gd name="connsiteY3-58" fmla="*/ 605633 h 952243"/>
                    <a:gd name="connsiteX4-59" fmla="*/ 0 w 2750715"/>
                    <a:gd name="connsiteY4-60" fmla="*/ 0 h 952243"/>
                    <a:gd name="connsiteX0-61" fmla="*/ 0 w 2750715"/>
                    <a:gd name="connsiteY0-62" fmla="*/ 0 h 723643"/>
                    <a:gd name="connsiteX1-63" fmla="*/ 2750715 w 2750715"/>
                    <a:gd name="connsiteY1-64" fmla="*/ 429126 h 723643"/>
                    <a:gd name="connsiteX2-65" fmla="*/ 2747830 w 2750715"/>
                    <a:gd name="connsiteY2-66" fmla="*/ 723643 h 723643"/>
                    <a:gd name="connsiteX3-67" fmla="*/ 0 w 2750715"/>
                    <a:gd name="connsiteY3-68" fmla="*/ 605633 h 723643"/>
                    <a:gd name="connsiteX4-69" fmla="*/ 0 w 2750715"/>
                    <a:gd name="connsiteY4-70" fmla="*/ 0 h 723643"/>
                    <a:gd name="connsiteX0-71" fmla="*/ 0 w 2750715"/>
                    <a:gd name="connsiteY0-72" fmla="*/ 0 h 723643"/>
                    <a:gd name="connsiteX1-73" fmla="*/ 2750715 w 2750715"/>
                    <a:gd name="connsiteY1-74" fmla="*/ 391026 h 723643"/>
                    <a:gd name="connsiteX2-75" fmla="*/ 2747830 w 2750715"/>
                    <a:gd name="connsiteY2-76" fmla="*/ 723643 h 723643"/>
                    <a:gd name="connsiteX3-77" fmla="*/ 0 w 2750715"/>
                    <a:gd name="connsiteY3-78" fmla="*/ 605633 h 723643"/>
                    <a:gd name="connsiteX4-79" fmla="*/ 0 w 2750715"/>
                    <a:gd name="connsiteY4-80" fmla="*/ 0 h 723643"/>
                    <a:gd name="connsiteX0-81" fmla="*/ 0 w 2752254"/>
                    <a:gd name="connsiteY0-82" fmla="*/ 0 h 742693"/>
                    <a:gd name="connsiteX1-83" fmla="*/ 2750715 w 2752254"/>
                    <a:gd name="connsiteY1-84" fmla="*/ 391026 h 742693"/>
                    <a:gd name="connsiteX2-85" fmla="*/ 2752076 w 2752254"/>
                    <a:gd name="connsiteY2-86" fmla="*/ 742693 h 742693"/>
                    <a:gd name="connsiteX3-87" fmla="*/ 0 w 2752254"/>
                    <a:gd name="connsiteY3-88" fmla="*/ 605633 h 742693"/>
                    <a:gd name="connsiteX4-89" fmla="*/ 0 w 2752254"/>
                    <a:gd name="connsiteY4-90" fmla="*/ 0 h 742693"/>
                    <a:gd name="connsiteX0-91" fmla="*/ 0 w 2760622"/>
                    <a:gd name="connsiteY0-92" fmla="*/ 0 h 642680"/>
                    <a:gd name="connsiteX1-93" fmla="*/ 2750715 w 2760622"/>
                    <a:gd name="connsiteY1-94" fmla="*/ 391026 h 642680"/>
                    <a:gd name="connsiteX2-95" fmla="*/ 2760567 w 2760622"/>
                    <a:gd name="connsiteY2-96" fmla="*/ 642680 h 642680"/>
                    <a:gd name="connsiteX3-97" fmla="*/ 0 w 2760622"/>
                    <a:gd name="connsiteY3-98" fmla="*/ 605633 h 642680"/>
                    <a:gd name="connsiteX4-99" fmla="*/ 0 w 2760622"/>
                    <a:gd name="connsiteY4-100" fmla="*/ 0 h 642680"/>
                    <a:gd name="connsiteX0-101" fmla="*/ 0 w 2752252"/>
                    <a:gd name="connsiteY0-102" fmla="*/ 0 h 747455"/>
                    <a:gd name="connsiteX1-103" fmla="*/ 2750715 w 2752252"/>
                    <a:gd name="connsiteY1-104" fmla="*/ 391026 h 747455"/>
                    <a:gd name="connsiteX2-105" fmla="*/ 2752074 w 2752252"/>
                    <a:gd name="connsiteY2-106" fmla="*/ 747455 h 747455"/>
                    <a:gd name="connsiteX3-107" fmla="*/ 0 w 2752252"/>
                    <a:gd name="connsiteY3-108" fmla="*/ 605633 h 747455"/>
                    <a:gd name="connsiteX4-109" fmla="*/ 0 w 2752252"/>
                    <a:gd name="connsiteY4-110" fmla="*/ 0 h 747455"/>
                    <a:gd name="connsiteX0-111" fmla="*/ 0 w 2752252"/>
                    <a:gd name="connsiteY0-112" fmla="*/ 0 h 747455"/>
                    <a:gd name="connsiteX1-113" fmla="*/ 2750715 w 2752252"/>
                    <a:gd name="connsiteY1-114" fmla="*/ 282677 h 747455"/>
                    <a:gd name="connsiteX2-115" fmla="*/ 2752074 w 2752252"/>
                    <a:gd name="connsiteY2-116" fmla="*/ 747455 h 747455"/>
                    <a:gd name="connsiteX3-117" fmla="*/ 0 w 2752252"/>
                    <a:gd name="connsiteY3-118" fmla="*/ 605633 h 747455"/>
                    <a:gd name="connsiteX4-119" fmla="*/ 0 w 2752252"/>
                    <a:gd name="connsiteY4-120" fmla="*/ 0 h 747455"/>
                    <a:gd name="connsiteX0-121" fmla="*/ 0 w 2752252"/>
                    <a:gd name="connsiteY0-122" fmla="*/ 0 h 648135"/>
                    <a:gd name="connsiteX1-123" fmla="*/ 2750715 w 2752252"/>
                    <a:gd name="connsiteY1-124" fmla="*/ 282677 h 648135"/>
                    <a:gd name="connsiteX2-125" fmla="*/ 2752074 w 2752252"/>
                    <a:gd name="connsiteY2-126" fmla="*/ 648135 h 648135"/>
                    <a:gd name="connsiteX3-127" fmla="*/ 0 w 2752252"/>
                    <a:gd name="connsiteY3-128" fmla="*/ 605633 h 648135"/>
                    <a:gd name="connsiteX4-129" fmla="*/ 0 w 2752252"/>
                    <a:gd name="connsiteY4-130" fmla="*/ 0 h 648135"/>
                    <a:gd name="connsiteX0-131" fmla="*/ 0 w 2752252"/>
                    <a:gd name="connsiteY0-132" fmla="*/ 0 h 618791"/>
                    <a:gd name="connsiteX1-133" fmla="*/ 2750715 w 2752252"/>
                    <a:gd name="connsiteY1-134" fmla="*/ 282677 h 618791"/>
                    <a:gd name="connsiteX2-135" fmla="*/ 2752074 w 2752252"/>
                    <a:gd name="connsiteY2-136" fmla="*/ 618791 h 618791"/>
                    <a:gd name="connsiteX3-137" fmla="*/ 0 w 2752252"/>
                    <a:gd name="connsiteY3-138" fmla="*/ 605633 h 618791"/>
                    <a:gd name="connsiteX4-139" fmla="*/ 0 w 2752252"/>
                    <a:gd name="connsiteY4-140" fmla="*/ 0 h 618791"/>
                    <a:gd name="connsiteX0-141" fmla="*/ 0 w 2752252"/>
                    <a:gd name="connsiteY0-142" fmla="*/ 0 h 634592"/>
                    <a:gd name="connsiteX1-143" fmla="*/ 2750715 w 2752252"/>
                    <a:gd name="connsiteY1-144" fmla="*/ 282677 h 634592"/>
                    <a:gd name="connsiteX2-145" fmla="*/ 2752074 w 2752252"/>
                    <a:gd name="connsiteY2-146" fmla="*/ 634592 h 634592"/>
                    <a:gd name="connsiteX3-147" fmla="*/ 0 w 2752252"/>
                    <a:gd name="connsiteY3-148" fmla="*/ 605633 h 634592"/>
                    <a:gd name="connsiteX4-149" fmla="*/ 0 w 2752252"/>
                    <a:gd name="connsiteY4-150" fmla="*/ 0 h 634592"/>
                    <a:gd name="connsiteX0-151" fmla="*/ 0 w 2750715"/>
                    <a:gd name="connsiteY0-152" fmla="*/ 0 h 634592"/>
                    <a:gd name="connsiteX1-153" fmla="*/ 2750715 w 2750715"/>
                    <a:gd name="connsiteY1-154" fmla="*/ 282677 h 634592"/>
                    <a:gd name="connsiteX2-155" fmla="*/ 2747826 w 2750715"/>
                    <a:gd name="connsiteY2-156" fmla="*/ 634592 h 634592"/>
                    <a:gd name="connsiteX3-157" fmla="*/ 0 w 2750715"/>
                    <a:gd name="connsiteY3-158" fmla="*/ 605633 h 634592"/>
                    <a:gd name="connsiteX4-159" fmla="*/ 0 w 2750715"/>
                    <a:gd name="connsiteY4-160" fmla="*/ 0 h 634592"/>
                    <a:gd name="connsiteX0-161" fmla="*/ 0 w 2750715"/>
                    <a:gd name="connsiteY0-162" fmla="*/ 0 h 636849"/>
                    <a:gd name="connsiteX1-163" fmla="*/ 2750715 w 2750715"/>
                    <a:gd name="connsiteY1-164" fmla="*/ 282677 h 636849"/>
                    <a:gd name="connsiteX2-165" fmla="*/ 2743581 w 2750715"/>
                    <a:gd name="connsiteY2-166" fmla="*/ 636849 h 636849"/>
                    <a:gd name="connsiteX3-167" fmla="*/ 0 w 2750715"/>
                    <a:gd name="connsiteY3-168" fmla="*/ 605633 h 636849"/>
                    <a:gd name="connsiteX4-169" fmla="*/ 0 w 2750715"/>
                    <a:gd name="connsiteY4-170" fmla="*/ 0 h 636849"/>
                    <a:gd name="connsiteX0-171" fmla="*/ 0 w 2752252"/>
                    <a:gd name="connsiteY0-172" fmla="*/ 0 h 636849"/>
                    <a:gd name="connsiteX1-173" fmla="*/ 2750715 w 2752252"/>
                    <a:gd name="connsiteY1-174" fmla="*/ 282677 h 636849"/>
                    <a:gd name="connsiteX2-175" fmla="*/ 2752074 w 2752252"/>
                    <a:gd name="connsiteY2-176" fmla="*/ 636849 h 636849"/>
                    <a:gd name="connsiteX3-177" fmla="*/ 0 w 2752252"/>
                    <a:gd name="connsiteY3-178" fmla="*/ 605633 h 636849"/>
                    <a:gd name="connsiteX4-179" fmla="*/ 0 w 2752252"/>
                    <a:gd name="connsiteY4-180" fmla="*/ 0 h 6368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752252" h="636849">
                      <a:moveTo>
                        <a:pt x="0" y="0"/>
                      </a:moveTo>
                      <a:lnTo>
                        <a:pt x="2750715" y="282677"/>
                      </a:lnTo>
                      <a:cubicBezTo>
                        <a:pt x="2749753" y="401169"/>
                        <a:pt x="2753036" y="518357"/>
                        <a:pt x="2752074" y="636849"/>
                      </a:cubicBezTo>
                      <a:lnTo>
                        <a:pt x="0" y="6056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6" name="Round Same Side Corner Rectangle 15"/>
                <p:cNvSpPr/>
                <p:nvPr/>
              </p:nvSpPr>
              <p:spPr>
                <a:xfrm rot="10800000" flipV="1">
                  <a:off x="4137850" y="1284996"/>
                  <a:ext cx="432303" cy="1478179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5"/>
              <p:cNvGrpSpPr/>
              <p:nvPr/>
            </p:nvGrpSpPr>
            <p:grpSpPr>
              <a:xfrm>
                <a:off x="4835703" y="1284997"/>
                <a:ext cx="644346" cy="2895600"/>
                <a:chOff x="4835703" y="1284997"/>
                <a:chExt cx="644346" cy="2895600"/>
              </a:xfrm>
            </p:grpSpPr>
            <p:sp>
              <p:nvSpPr>
                <p:cNvPr id="11" name="Round Same Side Corner Rectangle 10"/>
                <p:cNvSpPr/>
                <p:nvPr/>
              </p:nvSpPr>
              <p:spPr>
                <a:xfrm rot="10800000" flipV="1">
                  <a:off x="5074364" y="1284997"/>
                  <a:ext cx="405683" cy="1478179"/>
                </a:xfrm>
                <a:prstGeom prst="round2Same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" name="Pentagon 11"/>
                <p:cNvSpPr/>
                <p:nvPr/>
              </p:nvSpPr>
              <p:spPr>
                <a:xfrm rot="5400000">
                  <a:off x="4495453" y="3601685"/>
                  <a:ext cx="919162" cy="238661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aseline="-2500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44"/>
                <p:cNvSpPr/>
                <p:nvPr/>
              </p:nvSpPr>
              <p:spPr>
                <a:xfrm rot="5400000">
                  <a:off x="4908759" y="2692200"/>
                  <a:ext cx="500256" cy="642325"/>
                </a:xfrm>
                <a:custGeom>
                  <a:avLst/>
                  <a:gdLst>
                    <a:gd name="connsiteX0" fmla="*/ 0 w 2419494"/>
                    <a:gd name="connsiteY0" fmla="*/ 0 h 605633"/>
                    <a:gd name="connsiteX1" fmla="*/ 2419494 w 2419494"/>
                    <a:gd name="connsiteY1" fmla="*/ 0 h 605633"/>
                    <a:gd name="connsiteX2" fmla="*/ 2419494 w 2419494"/>
                    <a:gd name="connsiteY2" fmla="*/ 605633 h 605633"/>
                    <a:gd name="connsiteX3" fmla="*/ 0 w 2419494"/>
                    <a:gd name="connsiteY3" fmla="*/ 605633 h 605633"/>
                    <a:gd name="connsiteX4" fmla="*/ 0 w 2419494"/>
                    <a:gd name="connsiteY4" fmla="*/ 0 h 605633"/>
                    <a:gd name="connsiteX0-1" fmla="*/ 0 w 2727503"/>
                    <a:gd name="connsiteY0-2" fmla="*/ 0 h 1414156"/>
                    <a:gd name="connsiteX1-3" fmla="*/ 2419494 w 2727503"/>
                    <a:gd name="connsiteY1-4" fmla="*/ 0 h 1414156"/>
                    <a:gd name="connsiteX2-5" fmla="*/ 2727503 w 2727503"/>
                    <a:gd name="connsiteY2-6" fmla="*/ 1414156 h 1414156"/>
                    <a:gd name="connsiteX3-7" fmla="*/ 0 w 2727503"/>
                    <a:gd name="connsiteY3-8" fmla="*/ 605633 h 1414156"/>
                    <a:gd name="connsiteX4-9" fmla="*/ 0 w 2727503"/>
                    <a:gd name="connsiteY4-10" fmla="*/ 0 h 1414156"/>
                    <a:gd name="connsiteX0-11" fmla="*/ 0 w 2737127"/>
                    <a:gd name="connsiteY0-12" fmla="*/ 0 h 1414156"/>
                    <a:gd name="connsiteX1-13" fmla="*/ 2737127 w 2737127"/>
                    <a:gd name="connsiteY1-14" fmla="*/ 981777 h 1414156"/>
                    <a:gd name="connsiteX2-15" fmla="*/ 2727503 w 2737127"/>
                    <a:gd name="connsiteY2-16" fmla="*/ 1414156 h 1414156"/>
                    <a:gd name="connsiteX3-17" fmla="*/ 0 w 2737127"/>
                    <a:gd name="connsiteY3-18" fmla="*/ 605633 h 1414156"/>
                    <a:gd name="connsiteX4-19" fmla="*/ 0 w 2737127"/>
                    <a:gd name="connsiteY4-20" fmla="*/ 0 h 1414156"/>
                    <a:gd name="connsiteX0-21" fmla="*/ 0 w 2737127"/>
                    <a:gd name="connsiteY0-22" fmla="*/ 0 h 1414156"/>
                    <a:gd name="connsiteX1-23" fmla="*/ 2737127 w 2737127"/>
                    <a:gd name="connsiteY1-24" fmla="*/ 596766 h 1414156"/>
                    <a:gd name="connsiteX2-25" fmla="*/ 2727503 w 2737127"/>
                    <a:gd name="connsiteY2-26" fmla="*/ 1414156 h 1414156"/>
                    <a:gd name="connsiteX3-27" fmla="*/ 0 w 2737127"/>
                    <a:gd name="connsiteY3-28" fmla="*/ 605633 h 1414156"/>
                    <a:gd name="connsiteX4-29" fmla="*/ 0 w 2737127"/>
                    <a:gd name="connsiteY4-30" fmla="*/ 0 h 1414156"/>
                    <a:gd name="connsiteX0-31" fmla="*/ 0 w 2753637"/>
                    <a:gd name="connsiteY0-32" fmla="*/ 0 h 961768"/>
                    <a:gd name="connsiteX1-33" fmla="*/ 2737127 w 2753637"/>
                    <a:gd name="connsiteY1-34" fmla="*/ 596766 h 961768"/>
                    <a:gd name="connsiteX2-35" fmla="*/ 2753637 w 2753637"/>
                    <a:gd name="connsiteY2-36" fmla="*/ 961768 h 961768"/>
                    <a:gd name="connsiteX3-37" fmla="*/ 0 w 2753637"/>
                    <a:gd name="connsiteY3-38" fmla="*/ 605633 h 961768"/>
                    <a:gd name="connsiteX4-39" fmla="*/ 0 w 2753637"/>
                    <a:gd name="connsiteY4-40" fmla="*/ 0 h 961768"/>
                    <a:gd name="connsiteX0-41" fmla="*/ 0 w 2737127"/>
                    <a:gd name="connsiteY0-42" fmla="*/ 0 h 952243"/>
                    <a:gd name="connsiteX1-43" fmla="*/ 2737127 w 2737127"/>
                    <a:gd name="connsiteY1-44" fmla="*/ 596766 h 952243"/>
                    <a:gd name="connsiteX2-45" fmla="*/ 2734242 w 2737127"/>
                    <a:gd name="connsiteY2-46" fmla="*/ 952243 h 952243"/>
                    <a:gd name="connsiteX3-47" fmla="*/ 0 w 2737127"/>
                    <a:gd name="connsiteY3-48" fmla="*/ 605633 h 952243"/>
                    <a:gd name="connsiteX4-49" fmla="*/ 0 w 2737127"/>
                    <a:gd name="connsiteY4-50" fmla="*/ 0 h 9522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737127" h="952243">
                      <a:moveTo>
                        <a:pt x="0" y="0"/>
                      </a:moveTo>
                      <a:lnTo>
                        <a:pt x="2737127" y="596766"/>
                      </a:lnTo>
                      <a:cubicBezTo>
                        <a:pt x="2736165" y="715258"/>
                        <a:pt x="2735204" y="833751"/>
                        <a:pt x="2734242" y="952243"/>
                      </a:cubicBezTo>
                      <a:lnTo>
                        <a:pt x="0" y="6056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94"/>
              <p:cNvGrpSpPr/>
              <p:nvPr/>
            </p:nvGrpSpPr>
            <p:grpSpPr>
              <a:xfrm>
                <a:off x="4588095" y="1271646"/>
                <a:ext cx="455861" cy="2908949"/>
                <a:chOff x="4588095" y="1271646"/>
                <a:chExt cx="455861" cy="2908949"/>
              </a:xfrm>
            </p:grpSpPr>
            <p:sp>
              <p:nvSpPr>
                <p:cNvPr id="8" name="Round Same Side Corner Rectangle 7"/>
                <p:cNvSpPr/>
                <p:nvPr/>
              </p:nvSpPr>
              <p:spPr>
                <a:xfrm rot="10800000" flipV="1">
                  <a:off x="4610673" y="1271646"/>
                  <a:ext cx="433281" cy="1491530"/>
                </a:xfrm>
                <a:prstGeom prst="round2Same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" name="Pentagon 8"/>
                <p:cNvSpPr/>
                <p:nvPr/>
              </p:nvSpPr>
              <p:spPr>
                <a:xfrm rot="5400000">
                  <a:off x="4255170" y="3595900"/>
                  <a:ext cx="917620" cy="251770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aseline="-2500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" name="Rectangle 44"/>
                <p:cNvSpPr/>
                <p:nvPr/>
              </p:nvSpPr>
              <p:spPr>
                <a:xfrm rot="5400000">
                  <a:off x="4565859" y="2788099"/>
                  <a:ext cx="503020" cy="453175"/>
                </a:xfrm>
                <a:custGeom>
                  <a:avLst/>
                  <a:gdLst>
                    <a:gd name="connsiteX0" fmla="*/ 0 w 2419494"/>
                    <a:gd name="connsiteY0" fmla="*/ 0 h 605633"/>
                    <a:gd name="connsiteX1" fmla="*/ 2419494 w 2419494"/>
                    <a:gd name="connsiteY1" fmla="*/ 0 h 605633"/>
                    <a:gd name="connsiteX2" fmla="*/ 2419494 w 2419494"/>
                    <a:gd name="connsiteY2" fmla="*/ 605633 h 605633"/>
                    <a:gd name="connsiteX3" fmla="*/ 0 w 2419494"/>
                    <a:gd name="connsiteY3" fmla="*/ 605633 h 605633"/>
                    <a:gd name="connsiteX4" fmla="*/ 0 w 2419494"/>
                    <a:gd name="connsiteY4" fmla="*/ 0 h 605633"/>
                    <a:gd name="connsiteX0-1" fmla="*/ 0 w 2727503"/>
                    <a:gd name="connsiteY0-2" fmla="*/ 0 h 1414156"/>
                    <a:gd name="connsiteX1-3" fmla="*/ 2419494 w 2727503"/>
                    <a:gd name="connsiteY1-4" fmla="*/ 0 h 1414156"/>
                    <a:gd name="connsiteX2-5" fmla="*/ 2727503 w 2727503"/>
                    <a:gd name="connsiteY2-6" fmla="*/ 1414156 h 1414156"/>
                    <a:gd name="connsiteX3-7" fmla="*/ 0 w 2727503"/>
                    <a:gd name="connsiteY3-8" fmla="*/ 605633 h 1414156"/>
                    <a:gd name="connsiteX4-9" fmla="*/ 0 w 2727503"/>
                    <a:gd name="connsiteY4-10" fmla="*/ 0 h 1414156"/>
                    <a:gd name="connsiteX0-11" fmla="*/ 0 w 2737127"/>
                    <a:gd name="connsiteY0-12" fmla="*/ 0 h 1414156"/>
                    <a:gd name="connsiteX1-13" fmla="*/ 2737127 w 2737127"/>
                    <a:gd name="connsiteY1-14" fmla="*/ 981777 h 1414156"/>
                    <a:gd name="connsiteX2-15" fmla="*/ 2727503 w 2737127"/>
                    <a:gd name="connsiteY2-16" fmla="*/ 1414156 h 1414156"/>
                    <a:gd name="connsiteX3-17" fmla="*/ 0 w 2737127"/>
                    <a:gd name="connsiteY3-18" fmla="*/ 605633 h 1414156"/>
                    <a:gd name="connsiteX4-19" fmla="*/ 0 w 2737127"/>
                    <a:gd name="connsiteY4-20" fmla="*/ 0 h 1414156"/>
                    <a:gd name="connsiteX0-21" fmla="*/ 0 w 2737127"/>
                    <a:gd name="connsiteY0-22" fmla="*/ 0 h 1414156"/>
                    <a:gd name="connsiteX1-23" fmla="*/ 2737127 w 2737127"/>
                    <a:gd name="connsiteY1-24" fmla="*/ 596766 h 1414156"/>
                    <a:gd name="connsiteX2-25" fmla="*/ 2727503 w 2737127"/>
                    <a:gd name="connsiteY2-26" fmla="*/ 1414156 h 1414156"/>
                    <a:gd name="connsiteX3-27" fmla="*/ 0 w 2737127"/>
                    <a:gd name="connsiteY3-28" fmla="*/ 605633 h 1414156"/>
                    <a:gd name="connsiteX4-29" fmla="*/ 0 w 2737127"/>
                    <a:gd name="connsiteY4-30" fmla="*/ 0 h 1414156"/>
                    <a:gd name="connsiteX0-31" fmla="*/ 0 w 2753637"/>
                    <a:gd name="connsiteY0-32" fmla="*/ 0 h 961768"/>
                    <a:gd name="connsiteX1-33" fmla="*/ 2737127 w 2753637"/>
                    <a:gd name="connsiteY1-34" fmla="*/ 596766 h 961768"/>
                    <a:gd name="connsiteX2-35" fmla="*/ 2753637 w 2753637"/>
                    <a:gd name="connsiteY2-36" fmla="*/ 961768 h 961768"/>
                    <a:gd name="connsiteX3-37" fmla="*/ 0 w 2753637"/>
                    <a:gd name="connsiteY3-38" fmla="*/ 605633 h 961768"/>
                    <a:gd name="connsiteX4-39" fmla="*/ 0 w 2753637"/>
                    <a:gd name="connsiteY4-40" fmla="*/ 0 h 961768"/>
                    <a:gd name="connsiteX0-41" fmla="*/ 0 w 2737127"/>
                    <a:gd name="connsiteY0-42" fmla="*/ 0 h 952243"/>
                    <a:gd name="connsiteX1-43" fmla="*/ 2737127 w 2737127"/>
                    <a:gd name="connsiteY1-44" fmla="*/ 596766 h 952243"/>
                    <a:gd name="connsiteX2-45" fmla="*/ 2734242 w 2737127"/>
                    <a:gd name="connsiteY2-46" fmla="*/ 952243 h 952243"/>
                    <a:gd name="connsiteX3-47" fmla="*/ 0 w 2737127"/>
                    <a:gd name="connsiteY3-48" fmla="*/ 605633 h 952243"/>
                    <a:gd name="connsiteX4-49" fmla="*/ 0 w 2737127"/>
                    <a:gd name="connsiteY4-50" fmla="*/ 0 h 952243"/>
                    <a:gd name="connsiteX0-51" fmla="*/ 0 w 2750715"/>
                    <a:gd name="connsiteY0-52" fmla="*/ 0 h 952243"/>
                    <a:gd name="connsiteX1-53" fmla="*/ 2750715 w 2750715"/>
                    <a:gd name="connsiteY1-54" fmla="*/ 429126 h 952243"/>
                    <a:gd name="connsiteX2-55" fmla="*/ 2734242 w 2750715"/>
                    <a:gd name="connsiteY2-56" fmla="*/ 952243 h 952243"/>
                    <a:gd name="connsiteX3-57" fmla="*/ 0 w 2750715"/>
                    <a:gd name="connsiteY3-58" fmla="*/ 605633 h 952243"/>
                    <a:gd name="connsiteX4-59" fmla="*/ 0 w 2750715"/>
                    <a:gd name="connsiteY4-60" fmla="*/ 0 h 952243"/>
                    <a:gd name="connsiteX0-61" fmla="*/ 0 w 2750715"/>
                    <a:gd name="connsiteY0-62" fmla="*/ 0 h 723643"/>
                    <a:gd name="connsiteX1-63" fmla="*/ 2750715 w 2750715"/>
                    <a:gd name="connsiteY1-64" fmla="*/ 429126 h 723643"/>
                    <a:gd name="connsiteX2-65" fmla="*/ 2747830 w 2750715"/>
                    <a:gd name="connsiteY2-66" fmla="*/ 723643 h 723643"/>
                    <a:gd name="connsiteX3-67" fmla="*/ 0 w 2750715"/>
                    <a:gd name="connsiteY3-68" fmla="*/ 605633 h 723643"/>
                    <a:gd name="connsiteX4-69" fmla="*/ 0 w 2750715"/>
                    <a:gd name="connsiteY4-70" fmla="*/ 0 h 723643"/>
                    <a:gd name="connsiteX0-71" fmla="*/ 0 w 2750715"/>
                    <a:gd name="connsiteY0-72" fmla="*/ 0 h 723643"/>
                    <a:gd name="connsiteX1-73" fmla="*/ 2750715 w 2750715"/>
                    <a:gd name="connsiteY1-74" fmla="*/ 391026 h 723643"/>
                    <a:gd name="connsiteX2-75" fmla="*/ 2747830 w 2750715"/>
                    <a:gd name="connsiteY2-76" fmla="*/ 723643 h 723643"/>
                    <a:gd name="connsiteX3-77" fmla="*/ 0 w 2750715"/>
                    <a:gd name="connsiteY3-78" fmla="*/ 605633 h 723643"/>
                    <a:gd name="connsiteX4-79" fmla="*/ 0 w 2750715"/>
                    <a:gd name="connsiteY4-80" fmla="*/ 0 h 723643"/>
                    <a:gd name="connsiteX0-81" fmla="*/ 0 w 2752254"/>
                    <a:gd name="connsiteY0-82" fmla="*/ 0 h 742693"/>
                    <a:gd name="connsiteX1-83" fmla="*/ 2750715 w 2752254"/>
                    <a:gd name="connsiteY1-84" fmla="*/ 391026 h 742693"/>
                    <a:gd name="connsiteX2-85" fmla="*/ 2752076 w 2752254"/>
                    <a:gd name="connsiteY2-86" fmla="*/ 742693 h 742693"/>
                    <a:gd name="connsiteX3-87" fmla="*/ 0 w 2752254"/>
                    <a:gd name="connsiteY3-88" fmla="*/ 605633 h 742693"/>
                    <a:gd name="connsiteX4-89" fmla="*/ 0 w 2752254"/>
                    <a:gd name="connsiteY4-90" fmla="*/ 0 h 742693"/>
                    <a:gd name="connsiteX0-91" fmla="*/ 0 w 2760622"/>
                    <a:gd name="connsiteY0-92" fmla="*/ 0 h 642680"/>
                    <a:gd name="connsiteX1-93" fmla="*/ 2750715 w 2760622"/>
                    <a:gd name="connsiteY1-94" fmla="*/ 391026 h 642680"/>
                    <a:gd name="connsiteX2-95" fmla="*/ 2760567 w 2760622"/>
                    <a:gd name="connsiteY2-96" fmla="*/ 642680 h 642680"/>
                    <a:gd name="connsiteX3-97" fmla="*/ 0 w 2760622"/>
                    <a:gd name="connsiteY3-98" fmla="*/ 605633 h 642680"/>
                    <a:gd name="connsiteX4-99" fmla="*/ 0 w 2760622"/>
                    <a:gd name="connsiteY4-100" fmla="*/ 0 h 642680"/>
                    <a:gd name="connsiteX0-101" fmla="*/ 0 w 2752252"/>
                    <a:gd name="connsiteY0-102" fmla="*/ 0 h 747455"/>
                    <a:gd name="connsiteX1-103" fmla="*/ 2750715 w 2752252"/>
                    <a:gd name="connsiteY1-104" fmla="*/ 391026 h 747455"/>
                    <a:gd name="connsiteX2-105" fmla="*/ 2752074 w 2752252"/>
                    <a:gd name="connsiteY2-106" fmla="*/ 747455 h 747455"/>
                    <a:gd name="connsiteX3-107" fmla="*/ 0 w 2752252"/>
                    <a:gd name="connsiteY3-108" fmla="*/ 605633 h 747455"/>
                    <a:gd name="connsiteX4-109" fmla="*/ 0 w 2752252"/>
                    <a:gd name="connsiteY4-110" fmla="*/ 0 h 747455"/>
                    <a:gd name="connsiteX0-111" fmla="*/ 0 w 2752252"/>
                    <a:gd name="connsiteY0-112" fmla="*/ 0 h 747455"/>
                    <a:gd name="connsiteX1-113" fmla="*/ 2750715 w 2752252"/>
                    <a:gd name="connsiteY1-114" fmla="*/ 282677 h 747455"/>
                    <a:gd name="connsiteX2-115" fmla="*/ 2752074 w 2752252"/>
                    <a:gd name="connsiteY2-116" fmla="*/ 747455 h 747455"/>
                    <a:gd name="connsiteX3-117" fmla="*/ 0 w 2752252"/>
                    <a:gd name="connsiteY3-118" fmla="*/ 605633 h 747455"/>
                    <a:gd name="connsiteX4-119" fmla="*/ 0 w 2752252"/>
                    <a:gd name="connsiteY4-120" fmla="*/ 0 h 747455"/>
                    <a:gd name="connsiteX0-121" fmla="*/ 0 w 2752252"/>
                    <a:gd name="connsiteY0-122" fmla="*/ 0 h 648135"/>
                    <a:gd name="connsiteX1-123" fmla="*/ 2750715 w 2752252"/>
                    <a:gd name="connsiteY1-124" fmla="*/ 282677 h 648135"/>
                    <a:gd name="connsiteX2-125" fmla="*/ 2752074 w 2752252"/>
                    <a:gd name="connsiteY2-126" fmla="*/ 648135 h 648135"/>
                    <a:gd name="connsiteX3-127" fmla="*/ 0 w 2752252"/>
                    <a:gd name="connsiteY3-128" fmla="*/ 605633 h 648135"/>
                    <a:gd name="connsiteX4-129" fmla="*/ 0 w 2752252"/>
                    <a:gd name="connsiteY4-130" fmla="*/ 0 h 648135"/>
                    <a:gd name="connsiteX0-131" fmla="*/ 0 w 2752252"/>
                    <a:gd name="connsiteY0-132" fmla="*/ 0 h 618791"/>
                    <a:gd name="connsiteX1-133" fmla="*/ 2750715 w 2752252"/>
                    <a:gd name="connsiteY1-134" fmla="*/ 282677 h 618791"/>
                    <a:gd name="connsiteX2-135" fmla="*/ 2752074 w 2752252"/>
                    <a:gd name="connsiteY2-136" fmla="*/ 618791 h 618791"/>
                    <a:gd name="connsiteX3-137" fmla="*/ 0 w 2752252"/>
                    <a:gd name="connsiteY3-138" fmla="*/ 605633 h 618791"/>
                    <a:gd name="connsiteX4-139" fmla="*/ 0 w 2752252"/>
                    <a:gd name="connsiteY4-140" fmla="*/ 0 h 618791"/>
                    <a:gd name="connsiteX0-141" fmla="*/ 0 w 2752252"/>
                    <a:gd name="connsiteY0-142" fmla="*/ 0 h 634592"/>
                    <a:gd name="connsiteX1-143" fmla="*/ 2750715 w 2752252"/>
                    <a:gd name="connsiteY1-144" fmla="*/ 282677 h 634592"/>
                    <a:gd name="connsiteX2-145" fmla="*/ 2752074 w 2752252"/>
                    <a:gd name="connsiteY2-146" fmla="*/ 634592 h 634592"/>
                    <a:gd name="connsiteX3-147" fmla="*/ 0 w 2752252"/>
                    <a:gd name="connsiteY3-148" fmla="*/ 605633 h 634592"/>
                    <a:gd name="connsiteX4-149" fmla="*/ 0 w 2752252"/>
                    <a:gd name="connsiteY4-150" fmla="*/ 0 h 634592"/>
                    <a:gd name="connsiteX0-151" fmla="*/ 0 w 2750715"/>
                    <a:gd name="connsiteY0-152" fmla="*/ 0 h 634592"/>
                    <a:gd name="connsiteX1-153" fmla="*/ 2750715 w 2750715"/>
                    <a:gd name="connsiteY1-154" fmla="*/ 282677 h 634592"/>
                    <a:gd name="connsiteX2-155" fmla="*/ 2747826 w 2750715"/>
                    <a:gd name="connsiteY2-156" fmla="*/ 634592 h 634592"/>
                    <a:gd name="connsiteX3-157" fmla="*/ 0 w 2750715"/>
                    <a:gd name="connsiteY3-158" fmla="*/ 605633 h 634592"/>
                    <a:gd name="connsiteX4-159" fmla="*/ 0 w 2750715"/>
                    <a:gd name="connsiteY4-160" fmla="*/ 0 h 634592"/>
                    <a:gd name="connsiteX0-161" fmla="*/ 0 w 2750715"/>
                    <a:gd name="connsiteY0-162" fmla="*/ 0 h 636849"/>
                    <a:gd name="connsiteX1-163" fmla="*/ 2750715 w 2750715"/>
                    <a:gd name="connsiteY1-164" fmla="*/ 282677 h 636849"/>
                    <a:gd name="connsiteX2-165" fmla="*/ 2743581 w 2750715"/>
                    <a:gd name="connsiteY2-166" fmla="*/ 636849 h 636849"/>
                    <a:gd name="connsiteX3-167" fmla="*/ 0 w 2750715"/>
                    <a:gd name="connsiteY3-168" fmla="*/ 605633 h 636849"/>
                    <a:gd name="connsiteX4-169" fmla="*/ 0 w 2750715"/>
                    <a:gd name="connsiteY4-170" fmla="*/ 0 h 636849"/>
                    <a:gd name="connsiteX0-171" fmla="*/ 0 w 2752252"/>
                    <a:gd name="connsiteY0-172" fmla="*/ 0 h 636849"/>
                    <a:gd name="connsiteX1-173" fmla="*/ 2750715 w 2752252"/>
                    <a:gd name="connsiteY1-174" fmla="*/ 282677 h 636849"/>
                    <a:gd name="connsiteX2-175" fmla="*/ 2752074 w 2752252"/>
                    <a:gd name="connsiteY2-176" fmla="*/ 636849 h 636849"/>
                    <a:gd name="connsiteX3-177" fmla="*/ 0 w 2752252"/>
                    <a:gd name="connsiteY3-178" fmla="*/ 605633 h 636849"/>
                    <a:gd name="connsiteX4-179" fmla="*/ 0 w 2752252"/>
                    <a:gd name="connsiteY4-180" fmla="*/ 0 h 63684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752252" h="636849">
                      <a:moveTo>
                        <a:pt x="0" y="0"/>
                      </a:moveTo>
                      <a:lnTo>
                        <a:pt x="2750715" y="282677"/>
                      </a:lnTo>
                      <a:cubicBezTo>
                        <a:pt x="2749753" y="401169"/>
                        <a:pt x="2753036" y="518357"/>
                        <a:pt x="2752074" y="636849"/>
                      </a:cubicBezTo>
                      <a:lnTo>
                        <a:pt x="0" y="6056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22" name="Oval 21"/>
          <p:cNvSpPr/>
          <p:nvPr/>
        </p:nvSpPr>
        <p:spPr bwMode="auto">
          <a:xfrm>
            <a:off x="6618894" y="3131503"/>
            <a:ext cx="289733" cy="28973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7158243" y="2356482"/>
            <a:ext cx="289733" cy="28973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7303108" y="2500171"/>
            <a:ext cx="1578163" cy="117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762185" y="3274552"/>
            <a:ext cx="1641818" cy="75124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 bwMode="auto">
          <a:xfrm>
            <a:off x="5401401" y="2356482"/>
            <a:ext cx="289733" cy="28973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3955774" y="2500171"/>
            <a:ext cx="1578163" cy="117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 bwMode="auto">
          <a:xfrm>
            <a:off x="5971946" y="3131503"/>
            <a:ext cx="289733" cy="28973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9173313" y="2056539"/>
            <a:ext cx="2566773" cy="942198"/>
            <a:chOff x="1603804" y="2220559"/>
            <a:chExt cx="2433815" cy="893393"/>
          </a:xfrm>
        </p:grpSpPr>
        <p:sp>
          <p:nvSpPr>
            <p:cNvPr id="70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Red Pencil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679271" y="2559832"/>
              <a:ext cx="2358348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72" name="Straight Connector 71"/>
          <p:cNvCxnSpPr/>
          <p:nvPr/>
        </p:nvCxnSpPr>
        <p:spPr>
          <a:xfrm flipH="1">
            <a:off x="4479271" y="3274552"/>
            <a:ext cx="1641818" cy="75124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1174286" y="2179367"/>
            <a:ext cx="2560318" cy="942198"/>
            <a:chOff x="1494367" y="2220559"/>
            <a:chExt cx="2427694" cy="893393"/>
          </a:xfrm>
        </p:grpSpPr>
        <p:sp>
          <p:nvSpPr>
            <p:cNvPr id="74" name="Text Placeholder 2"/>
            <p:cNvSpPr txBox="1"/>
            <p:nvPr/>
          </p:nvSpPr>
          <p:spPr>
            <a:xfrm>
              <a:off x="1908601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Blue Pencil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494367" y="2559832"/>
              <a:ext cx="23242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2031489" y="4350086"/>
            <a:ext cx="2560318" cy="942198"/>
            <a:chOff x="1494367" y="2220559"/>
            <a:chExt cx="2427694" cy="893393"/>
          </a:xfrm>
        </p:grpSpPr>
        <p:sp>
          <p:nvSpPr>
            <p:cNvPr id="77" name="Text Placeholder 2"/>
            <p:cNvSpPr txBox="1"/>
            <p:nvPr/>
          </p:nvSpPr>
          <p:spPr>
            <a:xfrm>
              <a:off x="1908601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Purple Pencil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494367" y="2559832"/>
              <a:ext cx="23242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275877" y="4350086"/>
            <a:ext cx="2566773" cy="942198"/>
            <a:chOff x="1603804" y="2220559"/>
            <a:chExt cx="2433815" cy="893393"/>
          </a:xfrm>
        </p:grpSpPr>
        <p:sp>
          <p:nvSpPr>
            <p:cNvPr id="80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Yellow Pencil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679271" y="2559832"/>
              <a:ext cx="2358348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6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33"/>
          <p:cNvSpPr txBox="1"/>
          <p:nvPr/>
        </p:nvSpPr>
        <p:spPr>
          <a:xfrm>
            <a:off x="6220610" y="3018692"/>
            <a:ext cx="3989203" cy="76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单击添加标题</a:t>
            </a:r>
            <a:endParaRPr lang="zh-CN" altLang="en-US" sz="44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44" name="TextBox 99"/>
          <p:cNvSpPr txBox="1"/>
          <p:nvPr/>
        </p:nvSpPr>
        <p:spPr>
          <a:xfrm>
            <a:off x="6312929" y="3761968"/>
            <a:ext cx="3804562" cy="3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the title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5469724" y="5120482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5243782" y="1731355"/>
            <a:ext cx="903766" cy="903766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2607794" y="2333865"/>
            <a:ext cx="753139" cy="753139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3360933" y="1505413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对角圆角矩形 48"/>
          <p:cNvSpPr/>
          <p:nvPr/>
        </p:nvSpPr>
        <p:spPr bwMode="auto">
          <a:xfrm>
            <a:off x="3737503" y="2484495"/>
            <a:ext cx="1882849" cy="1882849"/>
          </a:xfrm>
          <a:prstGeom prst="round2Diag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2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6960" b="1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3059677" y="2032611"/>
            <a:ext cx="527198" cy="52719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5695665" y="3990772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4942525" y="4593282"/>
            <a:ext cx="451884" cy="451884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2909049" y="4141401"/>
            <a:ext cx="979080" cy="97908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圆角矩形 53"/>
          <p:cNvSpPr/>
          <p:nvPr/>
        </p:nvSpPr>
        <p:spPr bwMode="auto">
          <a:xfrm>
            <a:off x="5243781" y="4894540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文本框 27"/>
          <p:cNvSpPr txBox="1"/>
          <p:nvPr/>
        </p:nvSpPr>
        <p:spPr>
          <a:xfrm>
            <a:off x="3986344" y="2728296"/>
            <a:ext cx="1518364" cy="139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435" b="1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435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7604780" y="2537723"/>
            <a:ext cx="258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Scale and balances large</a:t>
            </a:r>
            <a:endParaRPr lang="id-ID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09817" y="2976269"/>
            <a:ext cx="4440030" cy="242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dimesa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tetebus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mencari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mendapatkan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63836" y="1822951"/>
            <a:ext cx="5744924" cy="4445347"/>
            <a:chOff x="1198035" y="1728522"/>
            <a:chExt cx="5447338" cy="4215079"/>
          </a:xfrm>
        </p:grpSpPr>
        <p:grpSp>
          <p:nvGrpSpPr>
            <p:cNvPr id="3" name="Group 2"/>
            <p:cNvGrpSpPr/>
            <p:nvPr/>
          </p:nvGrpSpPr>
          <p:grpSpPr>
            <a:xfrm>
              <a:off x="1198035" y="1728522"/>
              <a:ext cx="5447338" cy="4215079"/>
              <a:chOff x="2893485" y="1696066"/>
              <a:chExt cx="6047316" cy="4679335"/>
            </a:xfrm>
          </p:grpSpPr>
          <p:sp>
            <p:nvSpPr>
              <p:cNvPr id="4" name="Freeform 5"/>
              <p:cNvSpPr/>
              <p:nvPr/>
            </p:nvSpPr>
            <p:spPr bwMode="auto">
              <a:xfrm>
                <a:off x="3750784" y="1908659"/>
                <a:ext cx="3972235" cy="1053717"/>
              </a:xfrm>
              <a:custGeom>
                <a:avLst/>
                <a:gdLst>
                  <a:gd name="T0" fmla="*/ 0 w 1719"/>
                  <a:gd name="T1" fmla="*/ 456 h 456"/>
                  <a:gd name="T2" fmla="*/ 1719 w 1719"/>
                  <a:gd name="T3" fmla="*/ 0 h 456"/>
                  <a:gd name="T4" fmla="*/ 0 w 1719"/>
                  <a:gd name="T5" fmla="*/ 45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9" h="456">
                    <a:moveTo>
                      <a:pt x="0" y="456"/>
                    </a:moveTo>
                    <a:lnTo>
                      <a:pt x="1719" y="0"/>
                    </a:lnTo>
                    <a:lnTo>
                      <a:pt x="0" y="456"/>
                    </a:lnTo>
                    <a:close/>
                  </a:path>
                </a:pathLst>
              </a:custGeom>
              <a:solidFill>
                <a:srgbClr val="40A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" name="Line 6"/>
              <p:cNvSpPr>
                <a:spLocks noChangeShapeType="1"/>
              </p:cNvSpPr>
              <p:nvPr/>
            </p:nvSpPr>
            <p:spPr bwMode="auto">
              <a:xfrm flipV="1">
                <a:off x="3750784" y="1908659"/>
                <a:ext cx="3972235" cy="1053717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57150" cap="rnd">
                <a:solidFill>
                  <a:schemeClr val="bg1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Freeform 7"/>
              <p:cNvSpPr/>
              <p:nvPr/>
            </p:nvSpPr>
            <p:spPr bwMode="auto">
              <a:xfrm>
                <a:off x="2909660" y="3017834"/>
                <a:ext cx="1982651" cy="2287674"/>
              </a:xfrm>
              <a:custGeom>
                <a:avLst/>
                <a:gdLst>
                  <a:gd name="T0" fmla="*/ 415 w 858"/>
                  <a:gd name="T1" fmla="*/ 0 h 990"/>
                  <a:gd name="T2" fmla="*/ 0 w 858"/>
                  <a:gd name="T3" fmla="*/ 990 h 990"/>
                  <a:gd name="T4" fmla="*/ 858 w 858"/>
                  <a:gd name="T5" fmla="*/ 990 h 990"/>
                  <a:gd name="T6" fmla="*/ 415 w 858"/>
                  <a:gd name="T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8" h="990">
                    <a:moveTo>
                      <a:pt x="415" y="0"/>
                    </a:moveTo>
                    <a:lnTo>
                      <a:pt x="0" y="990"/>
                    </a:lnTo>
                    <a:lnTo>
                      <a:pt x="858" y="990"/>
                    </a:lnTo>
                    <a:lnTo>
                      <a:pt x="415" y="0"/>
                    </a:lnTo>
                    <a:close/>
                  </a:path>
                </a:pathLst>
              </a:custGeom>
              <a:noFill/>
              <a:ln w="4" cap="flat">
                <a:solidFill>
                  <a:schemeClr val="accent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Freeform 8"/>
              <p:cNvSpPr/>
              <p:nvPr/>
            </p:nvSpPr>
            <p:spPr bwMode="auto">
              <a:xfrm>
                <a:off x="6921177" y="1964118"/>
                <a:ext cx="1982651" cy="2289986"/>
              </a:xfrm>
              <a:custGeom>
                <a:avLst/>
                <a:gdLst>
                  <a:gd name="T0" fmla="*/ 413 w 858"/>
                  <a:gd name="T1" fmla="*/ 0 h 991"/>
                  <a:gd name="T2" fmla="*/ 0 w 858"/>
                  <a:gd name="T3" fmla="*/ 991 h 991"/>
                  <a:gd name="T4" fmla="*/ 858 w 858"/>
                  <a:gd name="T5" fmla="*/ 991 h 991"/>
                  <a:gd name="T6" fmla="*/ 413 w 858"/>
                  <a:gd name="T7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8" h="991">
                    <a:moveTo>
                      <a:pt x="413" y="0"/>
                    </a:moveTo>
                    <a:lnTo>
                      <a:pt x="0" y="991"/>
                    </a:lnTo>
                    <a:lnTo>
                      <a:pt x="858" y="991"/>
                    </a:lnTo>
                    <a:lnTo>
                      <a:pt x="413" y="0"/>
                    </a:lnTo>
                    <a:close/>
                  </a:path>
                </a:pathLst>
              </a:custGeom>
              <a:noFill/>
              <a:ln w="4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Oval 9"/>
              <p:cNvSpPr>
                <a:spLocks noChangeArrowheads="1"/>
              </p:cNvSpPr>
              <p:nvPr/>
            </p:nvSpPr>
            <p:spPr bwMode="auto">
              <a:xfrm>
                <a:off x="7702222" y="1696066"/>
                <a:ext cx="325821" cy="32350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Freeform 10"/>
              <p:cNvSpPr/>
              <p:nvPr/>
            </p:nvSpPr>
            <p:spPr bwMode="auto">
              <a:xfrm>
                <a:off x="6902691" y="4261035"/>
                <a:ext cx="2038110" cy="332753"/>
              </a:xfrm>
              <a:custGeom>
                <a:avLst/>
                <a:gdLst>
                  <a:gd name="T0" fmla="*/ 0 w 972"/>
                  <a:gd name="T1" fmla="*/ 4 h 159"/>
                  <a:gd name="T2" fmla="*/ 26 w 972"/>
                  <a:gd name="T3" fmla="*/ 60 h 159"/>
                  <a:gd name="T4" fmla="*/ 150 w 972"/>
                  <a:gd name="T5" fmla="*/ 116 h 159"/>
                  <a:gd name="T6" fmla="*/ 155 w 972"/>
                  <a:gd name="T7" fmla="*/ 159 h 159"/>
                  <a:gd name="T8" fmla="*/ 821 w 972"/>
                  <a:gd name="T9" fmla="*/ 151 h 159"/>
                  <a:gd name="T10" fmla="*/ 821 w 972"/>
                  <a:gd name="T11" fmla="*/ 112 h 159"/>
                  <a:gd name="T12" fmla="*/ 946 w 972"/>
                  <a:gd name="T13" fmla="*/ 69 h 159"/>
                  <a:gd name="T14" fmla="*/ 972 w 972"/>
                  <a:gd name="T15" fmla="*/ 0 h 159"/>
                  <a:gd name="T16" fmla="*/ 0 w 972"/>
                  <a:gd name="T17" fmla="*/ 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2" h="159">
                    <a:moveTo>
                      <a:pt x="0" y="4"/>
                    </a:moveTo>
                    <a:cubicBezTo>
                      <a:pt x="0" y="4"/>
                      <a:pt x="3" y="42"/>
                      <a:pt x="26" y="60"/>
                    </a:cubicBezTo>
                    <a:cubicBezTo>
                      <a:pt x="49" y="79"/>
                      <a:pt x="150" y="116"/>
                      <a:pt x="150" y="116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821" y="151"/>
                      <a:pt x="821" y="151"/>
                      <a:pt x="821" y="151"/>
                    </a:cubicBezTo>
                    <a:cubicBezTo>
                      <a:pt x="821" y="112"/>
                      <a:pt x="821" y="112"/>
                      <a:pt x="821" y="112"/>
                    </a:cubicBezTo>
                    <a:cubicBezTo>
                      <a:pt x="821" y="112"/>
                      <a:pt x="923" y="88"/>
                      <a:pt x="946" y="69"/>
                    </a:cubicBezTo>
                    <a:cubicBezTo>
                      <a:pt x="969" y="50"/>
                      <a:pt x="972" y="0"/>
                      <a:pt x="972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2"/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Freeform 11"/>
              <p:cNvSpPr/>
              <p:nvPr/>
            </p:nvSpPr>
            <p:spPr bwMode="auto">
              <a:xfrm>
                <a:off x="2893485" y="5314752"/>
                <a:ext cx="2038110" cy="332753"/>
              </a:xfrm>
              <a:custGeom>
                <a:avLst/>
                <a:gdLst>
                  <a:gd name="T0" fmla="*/ 0 w 972"/>
                  <a:gd name="T1" fmla="*/ 4 h 159"/>
                  <a:gd name="T2" fmla="*/ 26 w 972"/>
                  <a:gd name="T3" fmla="*/ 60 h 159"/>
                  <a:gd name="T4" fmla="*/ 151 w 972"/>
                  <a:gd name="T5" fmla="*/ 116 h 159"/>
                  <a:gd name="T6" fmla="*/ 155 w 972"/>
                  <a:gd name="T7" fmla="*/ 159 h 159"/>
                  <a:gd name="T8" fmla="*/ 822 w 972"/>
                  <a:gd name="T9" fmla="*/ 150 h 159"/>
                  <a:gd name="T10" fmla="*/ 822 w 972"/>
                  <a:gd name="T11" fmla="*/ 112 h 159"/>
                  <a:gd name="T12" fmla="*/ 947 w 972"/>
                  <a:gd name="T13" fmla="*/ 69 h 159"/>
                  <a:gd name="T14" fmla="*/ 972 w 972"/>
                  <a:gd name="T15" fmla="*/ 0 h 159"/>
                  <a:gd name="T16" fmla="*/ 0 w 972"/>
                  <a:gd name="T17" fmla="*/ 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2" h="159">
                    <a:moveTo>
                      <a:pt x="0" y="4"/>
                    </a:moveTo>
                    <a:cubicBezTo>
                      <a:pt x="0" y="4"/>
                      <a:pt x="3" y="41"/>
                      <a:pt x="26" y="60"/>
                    </a:cubicBezTo>
                    <a:cubicBezTo>
                      <a:pt x="49" y="79"/>
                      <a:pt x="151" y="116"/>
                      <a:pt x="151" y="116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822" y="150"/>
                      <a:pt x="822" y="150"/>
                      <a:pt x="822" y="150"/>
                    </a:cubicBezTo>
                    <a:cubicBezTo>
                      <a:pt x="822" y="112"/>
                      <a:pt x="822" y="112"/>
                      <a:pt x="822" y="112"/>
                    </a:cubicBezTo>
                    <a:cubicBezTo>
                      <a:pt x="822" y="112"/>
                      <a:pt x="924" y="87"/>
                      <a:pt x="947" y="69"/>
                    </a:cubicBezTo>
                    <a:cubicBezTo>
                      <a:pt x="970" y="50"/>
                      <a:pt x="972" y="0"/>
                      <a:pt x="972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Oval 12"/>
              <p:cNvSpPr>
                <a:spLocks noChangeArrowheads="1"/>
              </p:cNvSpPr>
              <p:nvPr/>
            </p:nvSpPr>
            <p:spPr bwMode="auto">
              <a:xfrm>
                <a:off x="3704569" y="2795999"/>
                <a:ext cx="337374" cy="337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Freeform 13"/>
              <p:cNvSpPr/>
              <p:nvPr/>
            </p:nvSpPr>
            <p:spPr bwMode="auto">
              <a:xfrm>
                <a:off x="4679719" y="1860132"/>
                <a:ext cx="2410146" cy="4515269"/>
              </a:xfrm>
              <a:custGeom>
                <a:avLst/>
                <a:gdLst>
                  <a:gd name="T0" fmla="*/ 1130 w 1150"/>
                  <a:gd name="T1" fmla="*/ 1860 h 2153"/>
                  <a:gd name="T2" fmla="*/ 1081 w 1150"/>
                  <a:gd name="T3" fmla="*/ 1835 h 2153"/>
                  <a:gd name="T4" fmla="*/ 737 w 1150"/>
                  <a:gd name="T5" fmla="*/ 1763 h 2153"/>
                  <a:gd name="T6" fmla="*/ 737 w 1150"/>
                  <a:gd name="T7" fmla="*/ 1459 h 2153"/>
                  <a:gd name="T8" fmla="*/ 685 w 1150"/>
                  <a:gd name="T9" fmla="*/ 1459 h 2153"/>
                  <a:gd name="T10" fmla="*/ 685 w 1150"/>
                  <a:gd name="T11" fmla="*/ 1433 h 2153"/>
                  <a:gd name="T12" fmla="*/ 657 w 1150"/>
                  <a:gd name="T13" fmla="*/ 1433 h 2153"/>
                  <a:gd name="T14" fmla="*/ 657 w 1150"/>
                  <a:gd name="T15" fmla="*/ 1215 h 2153"/>
                  <a:gd name="T16" fmla="*/ 634 w 1150"/>
                  <a:gd name="T17" fmla="*/ 1215 h 2153"/>
                  <a:gd name="T18" fmla="*/ 634 w 1150"/>
                  <a:gd name="T19" fmla="*/ 484 h 2153"/>
                  <a:gd name="T20" fmla="*/ 672 w 1150"/>
                  <a:gd name="T21" fmla="*/ 484 h 2153"/>
                  <a:gd name="T22" fmla="*/ 728 w 1150"/>
                  <a:gd name="T23" fmla="*/ 441 h 2153"/>
                  <a:gd name="T24" fmla="*/ 672 w 1150"/>
                  <a:gd name="T25" fmla="*/ 398 h 2153"/>
                  <a:gd name="T26" fmla="*/ 634 w 1150"/>
                  <a:gd name="T27" fmla="*/ 398 h 2153"/>
                  <a:gd name="T28" fmla="*/ 634 w 1150"/>
                  <a:gd name="T29" fmla="*/ 125 h 2153"/>
                  <a:gd name="T30" fmla="*/ 654 w 1150"/>
                  <a:gd name="T31" fmla="*/ 74 h 2153"/>
                  <a:gd name="T32" fmla="*/ 579 w 1150"/>
                  <a:gd name="T33" fmla="*/ 0 h 2153"/>
                  <a:gd name="T34" fmla="*/ 505 w 1150"/>
                  <a:gd name="T35" fmla="*/ 74 h 2153"/>
                  <a:gd name="T36" fmla="*/ 527 w 1150"/>
                  <a:gd name="T37" fmla="*/ 128 h 2153"/>
                  <a:gd name="T38" fmla="*/ 525 w 1150"/>
                  <a:gd name="T39" fmla="*/ 128 h 2153"/>
                  <a:gd name="T40" fmla="*/ 525 w 1150"/>
                  <a:gd name="T41" fmla="*/ 398 h 2153"/>
                  <a:gd name="T42" fmla="*/ 492 w 1150"/>
                  <a:gd name="T43" fmla="*/ 398 h 2153"/>
                  <a:gd name="T44" fmla="*/ 436 w 1150"/>
                  <a:gd name="T45" fmla="*/ 441 h 2153"/>
                  <a:gd name="T46" fmla="*/ 492 w 1150"/>
                  <a:gd name="T47" fmla="*/ 484 h 2153"/>
                  <a:gd name="T48" fmla="*/ 525 w 1150"/>
                  <a:gd name="T49" fmla="*/ 484 h 2153"/>
                  <a:gd name="T50" fmla="*/ 525 w 1150"/>
                  <a:gd name="T51" fmla="*/ 1218 h 2153"/>
                  <a:gd name="T52" fmla="*/ 502 w 1150"/>
                  <a:gd name="T53" fmla="*/ 1218 h 2153"/>
                  <a:gd name="T54" fmla="*/ 502 w 1150"/>
                  <a:gd name="T55" fmla="*/ 1439 h 2153"/>
                  <a:gd name="T56" fmla="*/ 470 w 1150"/>
                  <a:gd name="T57" fmla="*/ 1439 h 2153"/>
                  <a:gd name="T58" fmla="*/ 470 w 1150"/>
                  <a:gd name="T59" fmla="*/ 1465 h 2153"/>
                  <a:gd name="T60" fmla="*/ 424 w 1150"/>
                  <a:gd name="T61" fmla="*/ 1465 h 2153"/>
                  <a:gd name="T62" fmla="*/ 424 w 1150"/>
                  <a:gd name="T63" fmla="*/ 1749 h 2153"/>
                  <a:gd name="T64" fmla="*/ 83 w 1150"/>
                  <a:gd name="T65" fmla="*/ 1823 h 2153"/>
                  <a:gd name="T66" fmla="*/ 37 w 1150"/>
                  <a:gd name="T67" fmla="*/ 1843 h 2153"/>
                  <a:gd name="T68" fmla="*/ 0 w 1150"/>
                  <a:gd name="T69" fmla="*/ 1886 h 2153"/>
                  <a:gd name="T70" fmla="*/ 0 w 1150"/>
                  <a:gd name="T71" fmla="*/ 2153 h 2153"/>
                  <a:gd name="T72" fmla="*/ 1150 w 1150"/>
                  <a:gd name="T73" fmla="*/ 2153 h 2153"/>
                  <a:gd name="T74" fmla="*/ 1150 w 1150"/>
                  <a:gd name="T75" fmla="*/ 1881 h 2153"/>
                  <a:gd name="T76" fmla="*/ 1130 w 1150"/>
                  <a:gd name="T77" fmla="*/ 1860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50" h="2153">
                    <a:moveTo>
                      <a:pt x="1130" y="1860"/>
                    </a:moveTo>
                    <a:cubicBezTo>
                      <a:pt x="1112" y="1840"/>
                      <a:pt x="1081" y="1835"/>
                      <a:pt x="1081" y="1835"/>
                    </a:cubicBezTo>
                    <a:cubicBezTo>
                      <a:pt x="737" y="1763"/>
                      <a:pt x="737" y="1763"/>
                      <a:pt x="737" y="1763"/>
                    </a:cubicBezTo>
                    <a:cubicBezTo>
                      <a:pt x="737" y="1459"/>
                      <a:pt x="737" y="1459"/>
                      <a:pt x="737" y="1459"/>
                    </a:cubicBezTo>
                    <a:cubicBezTo>
                      <a:pt x="685" y="1459"/>
                      <a:pt x="685" y="1459"/>
                      <a:pt x="685" y="1459"/>
                    </a:cubicBezTo>
                    <a:cubicBezTo>
                      <a:pt x="685" y="1433"/>
                      <a:pt x="685" y="1433"/>
                      <a:pt x="685" y="1433"/>
                    </a:cubicBezTo>
                    <a:cubicBezTo>
                      <a:pt x="657" y="1433"/>
                      <a:pt x="657" y="1433"/>
                      <a:pt x="657" y="1433"/>
                    </a:cubicBezTo>
                    <a:cubicBezTo>
                      <a:pt x="657" y="1215"/>
                      <a:pt x="657" y="1215"/>
                      <a:pt x="657" y="1215"/>
                    </a:cubicBezTo>
                    <a:cubicBezTo>
                      <a:pt x="634" y="1215"/>
                      <a:pt x="634" y="1215"/>
                      <a:pt x="634" y="1215"/>
                    </a:cubicBezTo>
                    <a:cubicBezTo>
                      <a:pt x="634" y="484"/>
                      <a:pt x="634" y="484"/>
                      <a:pt x="634" y="484"/>
                    </a:cubicBezTo>
                    <a:cubicBezTo>
                      <a:pt x="672" y="484"/>
                      <a:pt x="672" y="484"/>
                      <a:pt x="672" y="484"/>
                    </a:cubicBezTo>
                    <a:cubicBezTo>
                      <a:pt x="703" y="484"/>
                      <a:pt x="728" y="465"/>
                      <a:pt x="728" y="441"/>
                    </a:cubicBezTo>
                    <a:cubicBezTo>
                      <a:pt x="728" y="417"/>
                      <a:pt x="703" y="398"/>
                      <a:pt x="672" y="398"/>
                    </a:cubicBezTo>
                    <a:cubicBezTo>
                      <a:pt x="634" y="398"/>
                      <a:pt x="634" y="398"/>
                      <a:pt x="634" y="398"/>
                    </a:cubicBezTo>
                    <a:cubicBezTo>
                      <a:pt x="634" y="125"/>
                      <a:pt x="634" y="125"/>
                      <a:pt x="634" y="125"/>
                    </a:cubicBezTo>
                    <a:cubicBezTo>
                      <a:pt x="646" y="112"/>
                      <a:pt x="654" y="94"/>
                      <a:pt x="654" y="74"/>
                    </a:cubicBezTo>
                    <a:cubicBezTo>
                      <a:pt x="654" y="33"/>
                      <a:pt x="620" y="0"/>
                      <a:pt x="579" y="0"/>
                    </a:cubicBezTo>
                    <a:cubicBezTo>
                      <a:pt x="538" y="0"/>
                      <a:pt x="505" y="33"/>
                      <a:pt x="505" y="74"/>
                    </a:cubicBezTo>
                    <a:cubicBezTo>
                      <a:pt x="505" y="95"/>
                      <a:pt x="513" y="114"/>
                      <a:pt x="527" y="128"/>
                    </a:cubicBezTo>
                    <a:cubicBezTo>
                      <a:pt x="525" y="128"/>
                      <a:pt x="525" y="128"/>
                      <a:pt x="525" y="128"/>
                    </a:cubicBezTo>
                    <a:cubicBezTo>
                      <a:pt x="525" y="398"/>
                      <a:pt x="525" y="398"/>
                      <a:pt x="525" y="398"/>
                    </a:cubicBezTo>
                    <a:cubicBezTo>
                      <a:pt x="492" y="398"/>
                      <a:pt x="492" y="398"/>
                      <a:pt x="492" y="398"/>
                    </a:cubicBezTo>
                    <a:cubicBezTo>
                      <a:pt x="461" y="398"/>
                      <a:pt x="436" y="417"/>
                      <a:pt x="436" y="441"/>
                    </a:cubicBezTo>
                    <a:cubicBezTo>
                      <a:pt x="436" y="465"/>
                      <a:pt x="461" y="484"/>
                      <a:pt x="492" y="484"/>
                    </a:cubicBezTo>
                    <a:cubicBezTo>
                      <a:pt x="525" y="484"/>
                      <a:pt x="525" y="484"/>
                      <a:pt x="525" y="484"/>
                    </a:cubicBezTo>
                    <a:cubicBezTo>
                      <a:pt x="525" y="1218"/>
                      <a:pt x="525" y="1218"/>
                      <a:pt x="525" y="1218"/>
                    </a:cubicBezTo>
                    <a:cubicBezTo>
                      <a:pt x="502" y="1218"/>
                      <a:pt x="502" y="1218"/>
                      <a:pt x="502" y="1218"/>
                    </a:cubicBezTo>
                    <a:cubicBezTo>
                      <a:pt x="502" y="1439"/>
                      <a:pt x="502" y="1439"/>
                      <a:pt x="502" y="1439"/>
                    </a:cubicBezTo>
                    <a:cubicBezTo>
                      <a:pt x="470" y="1439"/>
                      <a:pt x="470" y="1439"/>
                      <a:pt x="470" y="1439"/>
                    </a:cubicBezTo>
                    <a:cubicBezTo>
                      <a:pt x="470" y="1465"/>
                      <a:pt x="470" y="1465"/>
                      <a:pt x="470" y="1465"/>
                    </a:cubicBezTo>
                    <a:cubicBezTo>
                      <a:pt x="424" y="1465"/>
                      <a:pt x="424" y="1465"/>
                      <a:pt x="424" y="1465"/>
                    </a:cubicBezTo>
                    <a:cubicBezTo>
                      <a:pt x="424" y="1749"/>
                      <a:pt x="424" y="1749"/>
                      <a:pt x="424" y="1749"/>
                    </a:cubicBezTo>
                    <a:cubicBezTo>
                      <a:pt x="83" y="1823"/>
                      <a:pt x="83" y="1823"/>
                      <a:pt x="83" y="1823"/>
                    </a:cubicBezTo>
                    <a:cubicBezTo>
                      <a:pt x="83" y="1823"/>
                      <a:pt x="54" y="1832"/>
                      <a:pt x="37" y="1843"/>
                    </a:cubicBezTo>
                    <a:cubicBezTo>
                      <a:pt x="20" y="1855"/>
                      <a:pt x="0" y="1886"/>
                      <a:pt x="0" y="1886"/>
                    </a:cubicBezTo>
                    <a:cubicBezTo>
                      <a:pt x="0" y="2153"/>
                      <a:pt x="0" y="2153"/>
                      <a:pt x="0" y="2153"/>
                    </a:cubicBezTo>
                    <a:cubicBezTo>
                      <a:pt x="1150" y="2153"/>
                      <a:pt x="1150" y="2153"/>
                      <a:pt x="1150" y="2153"/>
                    </a:cubicBezTo>
                    <a:cubicBezTo>
                      <a:pt x="1150" y="1881"/>
                      <a:pt x="1150" y="1881"/>
                      <a:pt x="1150" y="1881"/>
                    </a:cubicBezTo>
                    <a:cubicBezTo>
                      <a:pt x="1150" y="1881"/>
                      <a:pt x="1147" y="1881"/>
                      <a:pt x="1130" y="18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Freeform 5"/>
            <p:cNvSpPr>
              <a:spLocks noEditPoints="1"/>
            </p:cNvSpPr>
            <p:nvPr/>
          </p:nvSpPr>
          <p:spPr bwMode="auto">
            <a:xfrm flipH="1">
              <a:off x="5161379" y="2869197"/>
              <a:ext cx="1172004" cy="1155058"/>
            </a:xfrm>
            <a:custGeom>
              <a:avLst/>
              <a:gdLst>
                <a:gd name="T0" fmla="*/ 194 w 998"/>
                <a:gd name="T1" fmla="*/ 196 h 1124"/>
                <a:gd name="T2" fmla="*/ 16 w 998"/>
                <a:gd name="T3" fmla="*/ 329 h 1124"/>
                <a:gd name="T4" fmla="*/ 30 w 998"/>
                <a:gd name="T5" fmla="*/ 558 h 1124"/>
                <a:gd name="T6" fmla="*/ 517 w 998"/>
                <a:gd name="T7" fmla="*/ 646 h 1124"/>
                <a:gd name="T8" fmla="*/ 625 w 998"/>
                <a:gd name="T9" fmla="*/ 919 h 1124"/>
                <a:gd name="T10" fmla="*/ 153 w 998"/>
                <a:gd name="T11" fmla="*/ 915 h 1124"/>
                <a:gd name="T12" fmla="*/ 156 w 998"/>
                <a:gd name="T13" fmla="*/ 1124 h 1124"/>
                <a:gd name="T14" fmla="*/ 663 w 998"/>
                <a:gd name="T15" fmla="*/ 965 h 1124"/>
                <a:gd name="T16" fmla="*/ 863 w 998"/>
                <a:gd name="T17" fmla="*/ 842 h 1124"/>
                <a:gd name="T18" fmla="*/ 709 w 998"/>
                <a:gd name="T19" fmla="*/ 619 h 1124"/>
                <a:gd name="T20" fmla="*/ 883 w 998"/>
                <a:gd name="T21" fmla="*/ 205 h 1124"/>
                <a:gd name="T22" fmla="*/ 950 w 998"/>
                <a:gd name="T23" fmla="*/ 69 h 1124"/>
                <a:gd name="T24" fmla="*/ 635 w 998"/>
                <a:gd name="T25" fmla="*/ 970 h 1124"/>
                <a:gd name="T26" fmla="*/ 848 w 998"/>
                <a:gd name="T27" fmla="*/ 910 h 1124"/>
                <a:gd name="T28" fmla="*/ 637 w 998"/>
                <a:gd name="T29" fmla="*/ 930 h 1124"/>
                <a:gd name="T30" fmla="*/ 503 w 998"/>
                <a:gd name="T31" fmla="*/ 666 h 1124"/>
                <a:gd name="T32" fmla="*/ 860 w 998"/>
                <a:gd name="T33" fmla="*/ 137 h 1124"/>
                <a:gd name="T34" fmla="*/ 198 w 998"/>
                <a:gd name="T35" fmla="*/ 554 h 1124"/>
                <a:gd name="T36" fmla="*/ 326 w 998"/>
                <a:gd name="T37" fmla="*/ 232 h 1124"/>
                <a:gd name="T38" fmla="*/ 518 w 998"/>
                <a:gd name="T39" fmla="*/ 179 h 1124"/>
                <a:gd name="T40" fmla="*/ 728 w 998"/>
                <a:gd name="T41" fmla="*/ 200 h 1124"/>
                <a:gd name="T42" fmla="*/ 160 w 998"/>
                <a:gd name="T43" fmla="*/ 450 h 1124"/>
                <a:gd name="T44" fmla="*/ 310 w 998"/>
                <a:gd name="T45" fmla="*/ 335 h 1124"/>
                <a:gd name="T46" fmla="*/ 370 w 998"/>
                <a:gd name="T47" fmla="*/ 335 h 1124"/>
                <a:gd name="T48" fmla="*/ 476 w 998"/>
                <a:gd name="T49" fmla="*/ 470 h 1124"/>
                <a:gd name="T50" fmla="*/ 636 w 998"/>
                <a:gd name="T51" fmla="*/ 481 h 1124"/>
                <a:gd name="T52" fmla="*/ 542 w 998"/>
                <a:gd name="T53" fmla="*/ 336 h 1124"/>
                <a:gd name="T54" fmla="*/ 475 w 998"/>
                <a:gd name="T55" fmla="*/ 588 h 1124"/>
                <a:gd name="T56" fmla="*/ 547 w 998"/>
                <a:gd name="T57" fmla="*/ 596 h 1124"/>
                <a:gd name="T58" fmla="*/ 661 w 998"/>
                <a:gd name="T59" fmla="*/ 489 h 1124"/>
                <a:gd name="T60" fmla="*/ 688 w 998"/>
                <a:gd name="T61" fmla="*/ 491 h 1124"/>
                <a:gd name="T62" fmla="*/ 751 w 998"/>
                <a:gd name="T63" fmla="*/ 328 h 1124"/>
                <a:gd name="T64" fmla="*/ 732 w 998"/>
                <a:gd name="T65" fmla="*/ 328 h 1124"/>
                <a:gd name="T66" fmla="*/ 631 w 998"/>
                <a:gd name="T67" fmla="*/ 326 h 1124"/>
                <a:gd name="T68" fmla="*/ 569 w 998"/>
                <a:gd name="T69" fmla="*/ 219 h 1124"/>
                <a:gd name="T70" fmla="*/ 478 w 998"/>
                <a:gd name="T71" fmla="*/ 226 h 1124"/>
                <a:gd name="T72" fmla="*/ 314 w 998"/>
                <a:gd name="T73" fmla="*/ 325 h 1124"/>
                <a:gd name="T74" fmla="*/ 262 w 998"/>
                <a:gd name="T75" fmla="*/ 243 h 1124"/>
                <a:gd name="T76" fmla="*/ 145 w 998"/>
                <a:gd name="T77" fmla="*/ 212 h 1124"/>
                <a:gd name="T78" fmla="*/ 85 w 998"/>
                <a:gd name="T79" fmla="*/ 333 h 1124"/>
                <a:gd name="T80" fmla="*/ 103 w 998"/>
                <a:gd name="T81" fmla="*/ 452 h 1124"/>
                <a:gd name="T82" fmla="*/ 160 w 998"/>
                <a:gd name="T83" fmla="*/ 456 h 1124"/>
                <a:gd name="T84" fmla="*/ 297 w 998"/>
                <a:gd name="T85" fmla="*/ 566 h 1124"/>
                <a:gd name="T86" fmla="*/ 398 w 998"/>
                <a:gd name="T87" fmla="*/ 472 h 1124"/>
                <a:gd name="T88" fmla="*/ 499 w 998"/>
                <a:gd name="T89" fmla="*/ 599 h 1124"/>
                <a:gd name="T90" fmla="*/ 649 w 998"/>
                <a:gd name="T91" fmla="*/ 615 h 1124"/>
                <a:gd name="T92" fmla="*/ 727 w 998"/>
                <a:gd name="T93" fmla="*/ 487 h 1124"/>
                <a:gd name="T94" fmla="*/ 635 w 998"/>
                <a:gd name="T95" fmla="*/ 208 h 1124"/>
                <a:gd name="T96" fmla="*/ 479 w 998"/>
                <a:gd name="T97" fmla="*/ 220 h 1124"/>
                <a:gd name="T98" fmla="*/ 210 w 998"/>
                <a:gd name="T99" fmla="*/ 208 h 1124"/>
                <a:gd name="T100" fmla="*/ 65 w 998"/>
                <a:gd name="T101" fmla="*/ 222 h 1124"/>
                <a:gd name="T102" fmla="*/ 50 w 998"/>
                <a:gd name="T103" fmla="*/ 333 h 1124"/>
                <a:gd name="T104" fmla="*/ 49 w 998"/>
                <a:gd name="T105" fmla="*/ 560 h 1124"/>
                <a:gd name="T106" fmla="*/ 148 w 998"/>
                <a:gd name="T107" fmla="*/ 555 h 1124"/>
                <a:gd name="T108" fmla="*/ 200 w 998"/>
                <a:gd name="T109" fmla="*/ 561 h 1124"/>
                <a:gd name="T110" fmla="*/ 321 w 998"/>
                <a:gd name="T111" fmla="*/ 576 h 1124"/>
                <a:gd name="T112" fmla="*/ 375 w 998"/>
                <a:gd name="T113" fmla="*/ 582 h 1124"/>
                <a:gd name="T114" fmla="*/ 670 w 998"/>
                <a:gd name="T115" fmla="*/ 618 h 1124"/>
                <a:gd name="T116" fmla="*/ 793 w 998"/>
                <a:gd name="T117" fmla="*/ 335 h 1124"/>
                <a:gd name="T118" fmla="*/ 850 w 998"/>
                <a:gd name="T119" fmla="*/ 198 h 1124"/>
                <a:gd name="T120" fmla="*/ 875 w 998"/>
                <a:gd name="T121" fmla="*/ 7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1124">
                  <a:moveTo>
                    <a:pt x="988" y="15"/>
                  </a:moveTo>
                  <a:cubicBezTo>
                    <a:pt x="979" y="0"/>
                    <a:pt x="962" y="9"/>
                    <a:pt x="956" y="12"/>
                  </a:cubicBezTo>
                  <a:cubicBezTo>
                    <a:pt x="950" y="16"/>
                    <a:pt x="893" y="52"/>
                    <a:pt x="893" y="52"/>
                  </a:cubicBezTo>
                  <a:cubicBezTo>
                    <a:pt x="893" y="52"/>
                    <a:pt x="889" y="51"/>
                    <a:pt x="888" y="53"/>
                  </a:cubicBezTo>
                  <a:cubicBezTo>
                    <a:pt x="887" y="55"/>
                    <a:pt x="889" y="56"/>
                    <a:pt x="889" y="56"/>
                  </a:cubicBezTo>
                  <a:cubicBezTo>
                    <a:pt x="891" y="57"/>
                    <a:pt x="891" y="57"/>
                    <a:pt x="891" y="57"/>
                  </a:cubicBezTo>
                  <a:cubicBezTo>
                    <a:pt x="886" y="60"/>
                    <a:pt x="881" y="64"/>
                    <a:pt x="877" y="67"/>
                  </a:cubicBezTo>
                  <a:cubicBezTo>
                    <a:pt x="874" y="68"/>
                    <a:pt x="872" y="69"/>
                    <a:pt x="871" y="71"/>
                  </a:cubicBezTo>
                  <a:cubicBezTo>
                    <a:pt x="870" y="71"/>
                    <a:pt x="870" y="72"/>
                    <a:pt x="869" y="72"/>
                  </a:cubicBezTo>
                  <a:cubicBezTo>
                    <a:pt x="869" y="72"/>
                    <a:pt x="869" y="72"/>
                    <a:pt x="868" y="73"/>
                  </a:cubicBezTo>
                  <a:cubicBezTo>
                    <a:pt x="868" y="73"/>
                    <a:pt x="868" y="73"/>
                    <a:pt x="868" y="74"/>
                  </a:cubicBezTo>
                  <a:cubicBezTo>
                    <a:pt x="867" y="74"/>
                    <a:pt x="867" y="74"/>
                    <a:pt x="867" y="74"/>
                  </a:cubicBezTo>
                  <a:cubicBezTo>
                    <a:pt x="867" y="74"/>
                    <a:pt x="867" y="74"/>
                    <a:pt x="867" y="75"/>
                  </a:cubicBezTo>
                  <a:cubicBezTo>
                    <a:pt x="866" y="78"/>
                    <a:pt x="860" y="88"/>
                    <a:pt x="852" y="104"/>
                  </a:cubicBezTo>
                  <a:cubicBezTo>
                    <a:pt x="848" y="114"/>
                    <a:pt x="842" y="125"/>
                    <a:pt x="835" y="139"/>
                  </a:cubicBezTo>
                  <a:cubicBezTo>
                    <a:pt x="813" y="141"/>
                    <a:pt x="813" y="141"/>
                    <a:pt x="813" y="141"/>
                  </a:cubicBezTo>
                  <a:cubicBezTo>
                    <a:pt x="813" y="139"/>
                    <a:pt x="813" y="139"/>
                    <a:pt x="813" y="139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08"/>
                    <a:pt x="48" y="208"/>
                    <a:pt x="46" y="208"/>
                  </a:cubicBezTo>
                  <a:cubicBezTo>
                    <a:pt x="43" y="208"/>
                    <a:pt x="43" y="206"/>
                    <a:pt x="41" y="205"/>
                  </a:cubicBezTo>
                  <a:cubicBezTo>
                    <a:pt x="39" y="205"/>
                    <a:pt x="29" y="206"/>
                    <a:pt x="27" y="207"/>
                  </a:cubicBezTo>
                  <a:cubicBezTo>
                    <a:pt x="25" y="207"/>
                    <a:pt x="18" y="207"/>
                    <a:pt x="15" y="207"/>
                  </a:cubicBezTo>
                  <a:cubicBezTo>
                    <a:pt x="11" y="208"/>
                    <a:pt x="8" y="211"/>
                    <a:pt x="8" y="215"/>
                  </a:cubicBezTo>
                  <a:cubicBezTo>
                    <a:pt x="7" y="219"/>
                    <a:pt x="12" y="251"/>
                    <a:pt x="12" y="252"/>
                  </a:cubicBezTo>
                  <a:cubicBezTo>
                    <a:pt x="13" y="252"/>
                    <a:pt x="16" y="252"/>
                    <a:pt x="20" y="252"/>
                  </a:cubicBezTo>
                  <a:cubicBezTo>
                    <a:pt x="20" y="253"/>
                    <a:pt x="20" y="254"/>
                    <a:pt x="20" y="255"/>
                  </a:cubicBezTo>
                  <a:cubicBezTo>
                    <a:pt x="17" y="255"/>
                    <a:pt x="17" y="255"/>
                    <a:pt x="17" y="255"/>
                  </a:cubicBezTo>
                  <a:cubicBezTo>
                    <a:pt x="15" y="255"/>
                    <a:pt x="14" y="257"/>
                    <a:pt x="14" y="259"/>
                  </a:cubicBezTo>
                  <a:cubicBezTo>
                    <a:pt x="14" y="261"/>
                    <a:pt x="16" y="262"/>
                    <a:pt x="17" y="262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78"/>
                    <a:pt x="21" y="300"/>
                    <a:pt x="22" y="326"/>
                  </a:cubicBezTo>
                  <a:cubicBezTo>
                    <a:pt x="19" y="326"/>
                    <a:pt x="19" y="326"/>
                    <a:pt x="19" y="326"/>
                  </a:cubicBezTo>
                  <a:cubicBezTo>
                    <a:pt x="17" y="326"/>
                    <a:pt x="16" y="328"/>
                    <a:pt x="16" y="329"/>
                  </a:cubicBezTo>
                  <a:cubicBezTo>
                    <a:pt x="16" y="331"/>
                    <a:pt x="17" y="333"/>
                    <a:pt x="19" y="333"/>
                  </a:cubicBezTo>
                  <a:cubicBezTo>
                    <a:pt x="22" y="333"/>
                    <a:pt x="22" y="333"/>
                    <a:pt x="22" y="333"/>
                  </a:cubicBezTo>
                  <a:cubicBezTo>
                    <a:pt x="23" y="353"/>
                    <a:pt x="23" y="374"/>
                    <a:pt x="24" y="396"/>
                  </a:cubicBezTo>
                  <a:cubicBezTo>
                    <a:pt x="24" y="411"/>
                    <a:pt x="25" y="426"/>
                    <a:pt x="25" y="441"/>
                  </a:cubicBezTo>
                  <a:cubicBezTo>
                    <a:pt x="22" y="441"/>
                    <a:pt x="22" y="441"/>
                    <a:pt x="22" y="441"/>
                  </a:cubicBezTo>
                  <a:cubicBezTo>
                    <a:pt x="20" y="440"/>
                    <a:pt x="18" y="442"/>
                    <a:pt x="18" y="444"/>
                  </a:cubicBezTo>
                  <a:cubicBezTo>
                    <a:pt x="18" y="445"/>
                    <a:pt x="19" y="447"/>
                    <a:pt x="21" y="447"/>
                  </a:cubicBezTo>
                  <a:cubicBezTo>
                    <a:pt x="25" y="447"/>
                    <a:pt x="25" y="447"/>
                    <a:pt x="25" y="447"/>
                  </a:cubicBezTo>
                  <a:cubicBezTo>
                    <a:pt x="26" y="469"/>
                    <a:pt x="27" y="489"/>
                    <a:pt x="27" y="507"/>
                  </a:cubicBezTo>
                  <a:cubicBezTo>
                    <a:pt x="28" y="517"/>
                    <a:pt x="28" y="526"/>
                    <a:pt x="28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4" y="534"/>
                    <a:pt x="23" y="535"/>
                    <a:pt x="22" y="537"/>
                  </a:cubicBezTo>
                  <a:cubicBezTo>
                    <a:pt x="22" y="538"/>
                    <a:pt x="23" y="540"/>
                    <a:pt x="25" y="540"/>
                  </a:cubicBezTo>
                  <a:cubicBezTo>
                    <a:pt x="29" y="541"/>
                    <a:pt x="29" y="541"/>
                    <a:pt x="29" y="541"/>
                  </a:cubicBezTo>
                  <a:cubicBezTo>
                    <a:pt x="29" y="542"/>
                    <a:pt x="29" y="543"/>
                    <a:pt x="29" y="544"/>
                  </a:cubicBezTo>
                  <a:cubicBezTo>
                    <a:pt x="29" y="548"/>
                    <a:pt x="29" y="552"/>
                    <a:pt x="30" y="554"/>
                  </a:cubicBezTo>
                  <a:cubicBezTo>
                    <a:pt x="30" y="555"/>
                    <a:pt x="30" y="556"/>
                    <a:pt x="30" y="557"/>
                  </a:cubicBezTo>
                  <a:cubicBezTo>
                    <a:pt x="30" y="558"/>
                    <a:pt x="30" y="558"/>
                    <a:pt x="30" y="558"/>
                  </a:cubicBezTo>
                  <a:cubicBezTo>
                    <a:pt x="30" y="558"/>
                    <a:pt x="30" y="559"/>
                    <a:pt x="30" y="559"/>
                  </a:cubicBezTo>
                  <a:cubicBezTo>
                    <a:pt x="30" y="559"/>
                    <a:pt x="30" y="559"/>
                    <a:pt x="31" y="559"/>
                  </a:cubicBezTo>
                  <a:cubicBezTo>
                    <a:pt x="31" y="560"/>
                    <a:pt x="31" y="560"/>
                    <a:pt x="31" y="560"/>
                  </a:cubicBezTo>
                  <a:cubicBezTo>
                    <a:pt x="31" y="560"/>
                    <a:pt x="32" y="560"/>
                    <a:pt x="32" y="560"/>
                  </a:cubicBezTo>
                  <a:cubicBezTo>
                    <a:pt x="32" y="560"/>
                    <a:pt x="33" y="560"/>
                    <a:pt x="34" y="560"/>
                  </a:cubicBezTo>
                  <a:cubicBezTo>
                    <a:pt x="39" y="561"/>
                    <a:pt x="49" y="563"/>
                    <a:pt x="63" y="565"/>
                  </a:cubicBezTo>
                  <a:cubicBezTo>
                    <a:pt x="147" y="577"/>
                    <a:pt x="371" y="605"/>
                    <a:pt x="441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7" y="615"/>
                    <a:pt x="451" y="616"/>
                    <a:pt x="454" y="616"/>
                  </a:cubicBezTo>
                  <a:cubicBezTo>
                    <a:pt x="456" y="618"/>
                    <a:pt x="457" y="619"/>
                    <a:pt x="457" y="619"/>
                  </a:cubicBezTo>
                  <a:cubicBezTo>
                    <a:pt x="337" y="611"/>
                    <a:pt x="337" y="611"/>
                    <a:pt x="337" y="611"/>
                  </a:cubicBezTo>
                  <a:cubicBezTo>
                    <a:pt x="335" y="611"/>
                    <a:pt x="333" y="612"/>
                    <a:pt x="332" y="615"/>
                  </a:cubicBezTo>
                  <a:cubicBezTo>
                    <a:pt x="332" y="617"/>
                    <a:pt x="334" y="619"/>
                    <a:pt x="336" y="619"/>
                  </a:cubicBezTo>
                  <a:cubicBezTo>
                    <a:pt x="502" y="630"/>
                    <a:pt x="502" y="630"/>
                    <a:pt x="502" y="630"/>
                  </a:cubicBezTo>
                  <a:cubicBezTo>
                    <a:pt x="504" y="634"/>
                    <a:pt x="501" y="641"/>
                    <a:pt x="503" y="643"/>
                  </a:cubicBezTo>
                  <a:cubicBezTo>
                    <a:pt x="503" y="644"/>
                    <a:pt x="510" y="645"/>
                    <a:pt x="520" y="646"/>
                  </a:cubicBezTo>
                  <a:cubicBezTo>
                    <a:pt x="519" y="646"/>
                    <a:pt x="518" y="646"/>
                    <a:pt x="517" y="646"/>
                  </a:cubicBezTo>
                  <a:cubicBezTo>
                    <a:pt x="516" y="646"/>
                    <a:pt x="516" y="646"/>
                    <a:pt x="515" y="646"/>
                  </a:cubicBezTo>
                  <a:cubicBezTo>
                    <a:pt x="510" y="646"/>
                    <a:pt x="507" y="646"/>
                    <a:pt x="503" y="648"/>
                  </a:cubicBezTo>
                  <a:cubicBezTo>
                    <a:pt x="500" y="649"/>
                    <a:pt x="498" y="650"/>
                    <a:pt x="496" y="651"/>
                  </a:cubicBezTo>
                  <a:cubicBezTo>
                    <a:pt x="493" y="654"/>
                    <a:pt x="491" y="657"/>
                    <a:pt x="489" y="660"/>
                  </a:cubicBezTo>
                  <a:cubicBezTo>
                    <a:pt x="488" y="663"/>
                    <a:pt x="487" y="667"/>
                    <a:pt x="487" y="670"/>
                  </a:cubicBezTo>
                  <a:cubicBezTo>
                    <a:pt x="487" y="674"/>
                    <a:pt x="488" y="679"/>
                    <a:pt x="490" y="683"/>
                  </a:cubicBezTo>
                  <a:cubicBezTo>
                    <a:pt x="492" y="687"/>
                    <a:pt x="494" y="690"/>
                    <a:pt x="497" y="693"/>
                  </a:cubicBezTo>
                  <a:cubicBezTo>
                    <a:pt x="498" y="694"/>
                    <a:pt x="499" y="694"/>
                    <a:pt x="501" y="696"/>
                  </a:cubicBezTo>
                  <a:cubicBezTo>
                    <a:pt x="506" y="700"/>
                    <a:pt x="517" y="709"/>
                    <a:pt x="530" y="719"/>
                  </a:cubicBezTo>
                  <a:cubicBezTo>
                    <a:pt x="549" y="735"/>
                    <a:pt x="574" y="755"/>
                    <a:pt x="594" y="772"/>
                  </a:cubicBezTo>
                  <a:cubicBezTo>
                    <a:pt x="604" y="781"/>
                    <a:pt x="613" y="788"/>
                    <a:pt x="619" y="794"/>
                  </a:cubicBezTo>
                  <a:cubicBezTo>
                    <a:pt x="622" y="797"/>
                    <a:pt x="624" y="800"/>
                    <a:pt x="625" y="802"/>
                  </a:cubicBezTo>
                  <a:cubicBezTo>
                    <a:pt x="626" y="802"/>
                    <a:pt x="626" y="802"/>
                    <a:pt x="626" y="803"/>
                  </a:cubicBezTo>
                  <a:cubicBezTo>
                    <a:pt x="626" y="806"/>
                    <a:pt x="626" y="813"/>
                    <a:pt x="626" y="822"/>
                  </a:cubicBezTo>
                  <a:cubicBezTo>
                    <a:pt x="626" y="838"/>
                    <a:pt x="626" y="859"/>
                    <a:pt x="626" y="878"/>
                  </a:cubicBezTo>
                  <a:cubicBezTo>
                    <a:pt x="626" y="887"/>
                    <a:pt x="625" y="895"/>
                    <a:pt x="625" y="902"/>
                  </a:cubicBezTo>
                  <a:cubicBezTo>
                    <a:pt x="625" y="908"/>
                    <a:pt x="625" y="913"/>
                    <a:pt x="625" y="914"/>
                  </a:cubicBezTo>
                  <a:cubicBezTo>
                    <a:pt x="625" y="916"/>
                    <a:pt x="625" y="918"/>
                    <a:pt x="625" y="919"/>
                  </a:cubicBezTo>
                  <a:cubicBezTo>
                    <a:pt x="625" y="920"/>
                    <a:pt x="625" y="922"/>
                    <a:pt x="625" y="922"/>
                  </a:cubicBezTo>
                  <a:cubicBezTo>
                    <a:pt x="624" y="923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2" y="924"/>
                    <a:pt x="621" y="924"/>
                    <a:pt x="618" y="924"/>
                  </a:cubicBezTo>
                  <a:cubicBezTo>
                    <a:pt x="616" y="924"/>
                    <a:pt x="614" y="924"/>
                    <a:pt x="612" y="924"/>
                  </a:cubicBezTo>
                  <a:cubicBezTo>
                    <a:pt x="604" y="924"/>
                    <a:pt x="595" y="924"/>
                    <a:pt x="587" y="924"/>
                  </a:cubicBezTo>
                  <a:cubicBezTo>
                    <a:pt x="580" y="925"/>
                    <a:pt x="574" y="925"/>
                    <a:pt x="574" y="925"/>
                  </a:cubicBezTo>
                  <a:cubicBezTo>
                    <a:pt x="570" y="925"/>
                    <a:pt x="567" y="928"/>
                    <a:pt x="567" y="933"/>
                  </a:cubicBezTo>
                  <a:cubicBezTo>
                    <a:pt x="567" y="935"/>
                    <a:pt x="568" y="936"/>
                    <a:pt x="570" y="938"/>
                  </a:cubicBezTo>
                  <a:cubicBezTo>
                    <a:pt x="337" y="934"/>
                    <a:pt x="337" y="934"/>
                    <a:pt x="337" y="934"/>
                  </a:cubicBezTo>
                  <a:cubicBezTo>
                    <a:pt x="299" y="929"/>
                    <a:pt x="263" y="925"/>
                    <a:pt x="233" y="922"/>
                  </a:cubicBezTo>
                  <a:cubicBezTo>
                    <a:pt x="213" y="920"/>
                    <a:pt x="196" y="918"/>
                    <a:pt x="182" y="917"/>
                  </a:cubicBezTo>
                  <a:cubicBezTo>
                    <a:pt x="176" y="916"/>
                    <a:pt x="170" y="915"/>
                    <a:pt x="166" y="915"/>
                  </a:cubicBezTo>
                  <a:cubicBezTo>
                    <a:pt x="161" y="915"/>
                    <a:pt x="158" y="915"/>
                    <a:pt x="156" y="915"/>
                  </a:cubicBezTo>
                  <a:cubicBezTo>
                    <a:pt x="156" y="915"/>
                    <a:pt x="155" y="915"/>
                    <a:pt x="155" y="915"/>
                  </a:cubicBezTo>
                  <a:cubicBezTo>
                    <a:pt x="155" y="915"/>
                    <a:pt x="154" y="915"/>
                    <a:pt x="154" y="915"/>
                  </a:cubicBezTo>
                  <a:cubicBezTo>
                    <a:pt x="154" y="915"/>
                    <a:pt x="154" y="915"/>
                    <a:pt x="153" y="915"/>
                  </a:cubicBezTo>
                  <a:cubicBezTo>
                    <a:pt x="153" y="915"/>
                    <a:pt x="153" y="915"/>
                    <a:pt x="152" y="916"/>
                  </a:cubicBezTo>
                  <a:cubicBezTo>
                    <a:pt x="151" y="916"/>
                    <a:pt x="150" y="917"/>
                    <a:pt x="149" y="918"/>
                  </a:cubicBezTo>
                  <a:cubicBezTo>
                    <a:pt x="148" y="920"/>
                    <a:pt x="145" y="922"/>
                    <a:pt x="143" y="924"/>
                  </a:cubicBezTo>
                  <a:cubicBezTo>
                    <a:pt x="140" y="926"/>
                    <a:pt x="138" y="929"/>
                    <a:pt x="136" y="931"/>
                  </a:cubicBezTo>
                  <a:cubicBezTo>
                    <a:pt x="20" y="929"/>
                    <a:pt x="20" y="929"/>
                    <a:pt x="20" y="929"/>
                  </a:cubicBezTo>
                  <a:cubicBezTo>
                    <a:pt x="20" y="929"/>
                    <a:pt x="19" y="929"/>
                    <a:pt x="19" y="929"/>
                  </a:cubicBezTo>
                  <a:cubicBezTo>
                    <a:pt x="17" y="927"/>
                    <a:pt x="14" y="926"/>
                    <a:pt x="11" y="926"/>
                  </a:cubicBezTo>
                  <a:cubicBezTo>
                    <a:pt x="5" y="926"/>
                    <a:pt x="0" y="930"/>
                    <a:pt x="0" y="934"/>
                  </a:cubicBezTo>
                  <a:cubicBezTo>
                    <a:pt x="0" y="951"/>
                    <a:pt x="0" y="951"/>
                    <a:pt x="0" y="951"/>
                  </a:cubicBezTo>
                  <a:cubicBezTo>
                    <a:pt x="0" y="956"/>
                    <a:pt x="5" y="960"/>
                    <a:pt x="11" y="960"/>
                  </a:cubicBezTo>
                  <a:cubicBezTo>
                    <a:pt x="15" y="960"/>
                    <a:pt x="18" y="958"/>
                    <a:pt x="20" y="955"/>
                  </a:cubicBezTo>
                  <a:cubicBezTo>
                    <a:pt x="20" y="955"/>
                    <a:pt x="20" y="955"/>
                    <a:pt x="20" y="955"/>
                  </a:cubicBezTo>
                  <a:cubicBezTo>
                    <a:pt x="72" y="956"/>
                    <a:pt x="72" y="956"/>
                    <a:pt x="72" y="956"/>
                  </a:cubicBezTo>
                  <a:cubicBezTo>
                    <a:pt x="73" y="957"/>
                    <a:pt x="73" y="957"/>
                    <a:pt x="74" y="958"/>
                  </a:cubicBezTo>
                  <a:cubicBezTo>
                    <a:pt x="79" y="965"/>
                    <a:pt x="94" y="968"/>
                    <a:pt x="103" y="973"/>
                  </a:cubicBezTo>
                  <a:cubicBezTo>
                    <a:pt x="111" y="977"/>
                    <a:pt x="118" y="1004"/>
                    <a:pt x="121" y="1017"/>
                  </a:cubicBezTo>
                  <a:cubicBezTo>
                    <a:pt x="106" y="1028"/>
                    <a:pt x="97" y="1045"/>
                    <a:pt x="97" y="1065"/>
                  </a:cubicBezTo>
                  <a:cubicBezTo>
                    <a:pt x="97" y="1097"/>
                    <a:pt x="123" y="1124"/>
                    <a:pt x="156" y="1124"/>
                  </a:cubicBezTo>
                  <a:cubicBezTo>
                    <a:pt x="188" y="1124"/>
                    <a:pt x="214" y="1097"/>
                    <a:pt x="214" y="1065"/>
                  </a:cubicBezTo>
                  <a:cubicBezTo>
                    <a:pt x="214" y="1039"/>
                    <a:pt x="197" y="1016"/>
                    <a:pt x="174" y="1009"/>
                  </a:cubicBezTo>
                  <a:cubicBezTo>
                    <a:pt x="165" y="994"/>
                    <a:pt x="153" y="971"/>
                    <a:pt x="151" y="968"/>
                  </a:cubicBezTo>
                  <a:cubicBezTo>
                    <a:pt x="149" y="965"/>
                    <a:pt x="150" y="961"/>
                    <a:pt x="151" y="957"/>
                  </a:cubicBezTo>
                  <a:cubicBezTo>
                    <a:pt x="495" y="963"/>
                    <a:pt x="495" y="963"/>
                    <a:pt x="495" y="963"/>
                  </a:cubicBezTo>
                  <a:cubicBezTo>
                    <a:pt x="530" y="967"/>
                    <a:pt x="561" y="971"/>
                    <a:pt x="586" y="974"/>
                  </a:cubicBezTo>
                  <a:cubicBezTo>
                    <a:pt x="603" y="976"/>
                    <a:pt x="617" y="978"/>
                    <a:pt x="626" y="979"/>
                  </a:cubicBezTo>
                  <a:cubicBezTo>
                    <a:pt x="631" y="980"/>
                    <a:pt x="635" y="980"/>
                    <a:pt x="638" y="981"/>
                  </a:cubicBezTo>
                  <a:cubicBezTo>
                    <a:pt x="639" y="981"/>
                    <a:pt x="641" y="981"/>
                    <a:pt x="641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2"/>
                    <a:pt x="644" y="982"/>
                    <a:pt x="644" y="982"/>
                  </a:cubicBezTo>
                  <a:cubicBezTo>
                    <a:pt x="645" y="982"/>
                    <a:pt x="646" y="981"/>
                    <a:pt x="647" y="981"/>
                  </a:cubicBezTo>
                  <a:cubicBezTo>
                    <a:pt x="648" y="980"/>
                    <a:pt x="650" y="979"/>
                    <a:pt x="651" y="978"/>
                  </a:cubicBezTo>
                  <a:cubicBezTo>
                    <a:pt x="653" y="977"/>
                    <a:pt x="656" y="974"/>
                    <a:pt x="659" y="971"/>
                  </a:cubicBezTo>
                  <a:cubicBezTo>
                    <a:pt x="660" y="969"/>
                    <a:pt x="661" y="967"/>
                    <a:pt x="663" y="965"/>
                  </a:cubicBezTo>
                  <a:cubicBezTo>
                    <a:pt x="773" y="967"/>
                    <a:pt x="773" y="967"/>
                    <a:pt x="773" y="967"/>
                  </a:cubicBezTo>
                  <a:cubicBezTo>
                    <a:pt x="780" y="973"/>
                    <a:pt x="797" y="987"/>
                    <a:pt x="804" y="995"/>
                  </a:cubicBezTo>
                  <a:cubicBezTo>
                    <a:pt x="811" y="1004"/>
                    <a:pt x="820" y="1019"/>
                    <a:pt x="823" y="1024"/>
                  </a:cubicBezTo>
                  <a:cubicBezTo>
                    <a:pt x="813" y="1034"/>
                    <a:pt x="807" y="1049"/>
                    <a:pt x="807" y="1065"/>
                  </a:cubicBezTo>
                  <a:cubicBezTo>
                    <a:pt x="807" y="1097"/>
                    <a:pt x="833" y="1124"/>
                    <a:pt x="866" y="1124"/>
                  </a:cubicBezTo>
                  <a:cubicBezTo>
                    <a:pt x="898" y="1124"/>
                    <a:pt x="925" y="1097"/>
                    <a:pt x="925" y="1065"/>
                  </a:cubicBezTo>
                  <a:cubicBezTo>
                    <a:pt x="925" y="1034"/>
                    <a:pt x="900" y="1008"/>
                    <a:pt x="870" y="1006"/>
                  </a:cubicBezTo>
                  <a:cubicBezTo>
                    <a:pt x="868" y="1000"/>
                    <a:pt x="866" y="990"/>
                    <a:pt x="867" y="988"/>
                  </a:cubicBezTo>
                  <a:cubicBezTo>
                    <a:pt x="869" y="984"/>
                    <a:pt x="880" y="982"/>
                    <a:pt x="880" y="978"/>
                  </a:cubicBezTo>
                  <a:cubicBezTo>
                    <a:pt x="880" y="973"/>
                    <a:pt x="871" y="973"/>
                    <a:pt x="864" y="973"/>
                  </a:cubicBezTo>
                  <a:cubicBezTo>
                    <a:pt x="857" y="973"/>
                    <a:pt x="852" y="978"/>
                    <a:pt x="852" y="978"/>
                  </a:cubicBezTo>
                  <a:cubicBezTo>
                    <a:pt x="848" y="968"/>
                    <a:pt x="848" y="968"/>
                    <a:pt x="848" y="968"/>
                  </a:cubicBezTo>
                  <a:cubicBezTo>
                    <a:pt x="849" y="968"/>
                    <a:pt x="849" y="968"/>
                    <a:pt x="849" y="968"/>
                  </a:cubicBezTo>
                  <a:cubicBezTo>
                    <a:pt x="851" y="971"/>
                    <a:pt x="853" y="973"/>
                    <a:pt x="856" y="973"/>
                  </a:cubicBezTo>
                  <a:cubicBezTo>
                    <a:pt x="860" y="973"/>
                    <a:pt x="864" y="970"/>
                    <a:pt x="864" y="966"/>
                  </a:cubicBezTo>
                  <a:cubicBezTo>
                    <a:pt x="864" y="966"/>
                    <a:pt x="864" y="964"/>
                    <a:pt x="864" y="961"/>
                  </a:cubicBezTo>
                  <a:cubicBezTo>
                    <a:pt x="864" y="951"/>
                    <a:pt x="863" y="925"/>
                    <a:pt x="863" y="899"/>
                  </a:cubicBezTo>
                  <a:cubicBezTo>
                    <a:pt x="863" y="874"/>
                    <a:pt x="863" y="849"/>
                    <a:pt x="863" y="842"/>
                  </a:cubicBezTo>
                  <a:cubicBezTo>
                    <a:pt x="863" y="841"/>
                    <a:pt x="862" y="840"/>
                    <a:pt x="862" y="839"/>
                  </a:cubicBezTo>
                  <a:cubicBezTo>
                    <a:pt x="862" y="837"/>
                    <a:pt x="861" y="836"/>
                    <a:pt x="860" y="835"/>
                  </a:cubicBezTo>
                  <a:cubicBezTo>
                    <a:pt x="859" y="833"/>
                    <a:pt x="858" y="831"/>
                    <a:pt x="856" y="828"/>
                  </a:cubicBezTo>
                  <a:cubicBezTo>
                    <a:pt x="852" y="824"/>
                    <a:pt x="847" y="819"/>
                    <a:pt x="841" y="813"/>
                  </a:cubicBezTo>
                  <a:cubicBezTo>
                    <a:pt x="832" y="804"/>
                    <a:pt x="820" y="792"/>
                    <a:pt x="806" y="779"/>
                  </a:cubicBezTo>
                  <a:cubicBezTo>
                    <a:pt x="792" y="766"/>
                    <a:pt x="776" y="752"/>
                    <a:pt x="759" y="736"/>
                  </a:cubicBezTo>
                  <a:cubicBezTo>
                    <a:pt x="755" y="731"/>
                    <a:pt x="748" y="725"/>
                    <a:pt x="740" y="718"/>
                  </a:cubicBezTo>
                  <a:cubicBezTo>
                    <a:pt x="729" y="707"/>
                    <a:pt x="714" y="694"/>
                    <a:pt x="701" y="683"/>
                  </a:cubicBezTo>
                  <a:cubicBezTo>
                    <a:pt x="695" y="678"/>
                    <a:pt x="688" y="674"/>
                    <a:pt x="683" y="670"/>
                  </a:cubicBezTo>
                  <a:cubicBezTo>
                    <a:pt x="680" y="668"/>
                    <a:pt x="677" y="666"/>
                    <a:pt x="675" y="665"/>
                  </a:cubicBezTo>
                  <a:cubicBezTo>
                    <a:pt x="673" y="664"/>
                    <a:pt x="671" y="664"/>
                    <a:pt x="670" y="663"/>
                  </a:cubicBezTo>
                  <a:cubicBezTo>
                    <a:pt x="680" y="664"/>
                    <a:pt x="686" y="665"/>
                    <a:pt x="686" y="664"/>
                  </a:cubicBezTo>
                  <a:cubicBezTo>
                    <a:pt x="688" y="662"/>
                    <a:pt x="689" y="646"/>
                    <a:pt x="689" y="643"/>
                  </a:cubicBezTo>
                  <a:cubicBezTo>
                    <a:pt x="689" y="643"/>
                    <a:pt x="689" y="643"/>
                    <a:pt x="689" y="643"/>
                  </a:cubicBezTo>
                  <a:cubicBezTo>
                    <a:pt x="689" y="644"/>
                    <a:pt x="690" y="646"/>
                    <a:pt x="692" y="647"/>
                  </a:cubicBezTo>
                  <a:cubicBezTo>
                    <a:pt x="695" y="648"/>
                    <a:pt x="697" y="646"/>
                    <a:pt x="698" y="644"/>
                  </a:cubicBezTo>
                  <a:cubicBezTo>
                    <a:pt x="706" y="622"/>
                    <a:pt x="706" y="622"/>
                    <a:pt x="706" y="622"/>
                  </a:cubicBezTo>
                  <a:cubicBezTo>
                    <a:pt x="707" y="622"/>
                    <a:pt x="708" y="620"/>
                    <a:pt x="709" y="619"/>
                  </a:cubicBezTo>
                  <a:cubicBezTo>
                    <a:pt x="709" y="618"/>
                    <a:pt x="708" y="617"/>
                    <a:pt x="708" y="616"/>
                  </a:cubicBezTo>
                  <a:cubicBezTo>
                    <a:pt x="749" y="495"/>
                    <a:pt x="749" y="495"/>
                    <a:pt x="749" y="495"/>
                  </a:cubicBezTo>
                  <a:cubicBezTo>
                    <a:pt x="750" y="494"/>
                    <a:pt x="751" y="493"/>
                    <a:pt x="752" y="492"/>
                  </a:cubicBezTo>
                  <a:cubicBezTo>
                    <a:pt x="752" y="491"/>
                    <a:pt x="751" y="490"/>
                    <a:pt x="751" y="489"/>
                  </a:cubicBezTo>
                  <a:cubicBezTo>
                    <a:pt x="803" y="335"/>
                    <a:pt x="803" y="335"/>
                    <a:pt x="803" y="335"/>
                  </a:cubicBezTo>
                  <a:cubicBezTo>
                    <a:pt x="805" y="334"/>
                    <a:pt x="806" y="333"/>
                    <a:pt x="806" y="332"/>
                  </a:cubicBezTo>
                  <a:cubicBezTo>
                    <a:pt x="806" y="331"/>
                    <a:pt x="805" y="330"/>
                    <a:pt x="805" y="330"/>
                  </a:cubicBezTo>
                  <a:cubicBezTo>
                    <a:pt x="843" y="217"/>
                    <a:pt x="843" y="217"/>
                    <a:pt x="843" y="217"/>
                  </a:cubicBezTo>
                  <a:cubicBezTo>
                    <a:pt x="843" y="217"/>
                    <a:pt x="843" y="217"/>
                    <a:pt x="844" y="217"/>
                  </a:cubicBezTo>
                  <a:cubicBezTo>
                    <a:pt x="845" y="217"/>
                    <a:pt x="846" y="217"/>
                    <a:pt x="847" y="218"/>
                  </a:cubicBezTo>
                  <a:cubicBezTo>
                    <a:pt x="848" y="218"/>
                    <a:pt x="848" y="218"/>
                    <a:pt x="849" y="218"/>
                  </a:cubicBezTo>
                  <a:cubicBezTo>
                    <a:pt x="849" y="218"/>
                    <a:pt x="850" y="218"/>
                    <a:pt x="851" y="218"/>
                  </a:cubicBezTo>
                  <a:cubicBezTo>
                    <a:pt x="851" y="218"/>
                    <a:pt x="851" y="218"/>
                    <a:pt x="851" y="218"/>
                  </a:cubicBezTo>
                  <a:cubicBezTo>
                    <a:pt x="852" y="218"/>
                    <a:pt x="852" y="218"/>
                    <a:pt x="853" y="218"/>
                  </a:cubicBezTo>
                  <a:cubicBezTo>
                    <a:pt x="854" y="217"/>
                    <a:pt x="857" y="217"/>
                    <a:pt x="860" y="216"/>
                  </a:cubicBezTo>
                  <a:cubicBezTo>
                    <a:pt x="865" y="214"/>
                    <a:pt x="870" y="212"/>
                    <a:pt x="875" y="210"/>
                  </a:cubicBezTo>
                  <a:cubicBezTo>
                    <a:pt x="877" y="209"/>
                    <a:pt x="879" y="208"/>
                    <a:pt x="881" y="207"/>
                  </a:cubicBezTo>
                  <a:cubicBezTo>
                    <a:pt x="882" y="206"/>
                    <a:pt x="882" y="206"/>
                    <a:pt x="883" y="205"/>
                  </a:cubicBezTo>
                  <a:cubicBezTo>
                    <a:pt x="883" y="205"/>
                    <a:pt x="884" y="204"/>
                    <a:pt x="884" y="204"/>
                  </a:cubicBezTo>
                  <a:cubicBezTo>
                    <a:pt x="884" y="203"/>
                    <a:pt x="885" y="202"/>
                    <a:pt x="885" y="202"/>
                  </a:cubicBezTo>
                  <a:cubicBezTo>
                    <a:pt x="885" y="202"/>
                    <a:pt x="885" y="202"/>
                    <a:pt x="885" y="202"/>
                  </a:cubicBezTo>
                  <a:cubicBezTo>
                    <a:pt x="885" y="201"/>
                    <a:pt x="885" y="201"/>
                    <a:pt x="885" y="200"/>
                  </a:cubicBezTo>
                  <a:cubicBezTo>
                    <a:pt x="887" y="192"/>
                    <a:pt x="894" y="167"/>
                    <a:pt x="901" y="143"/>
                  </a:cubicBezTo>
                  <a:cubicBezTo>
                    <a:pt x="903" y="142"/>
                    <a:pt x="905" y="140"/>
                    <a:pt x="905" y="137"/>
                  </a:cubicBezTo>
                  <a:cubicBezTo>
                    <a:pt x="904" y="136"/>
                    <a:pt x="904" y="136"/>
                    <a:pt x="903" y="135"/>
                  </a:cubicBezTo>
                  <a:cubicBezTo>
                    <a:pt x="907" y="124"/>
                    <a:pt x="910" y="113"/>
                    <a:pt x="912" y="105"/>
                  </a:cubicBezTo>
                  <a:cubicBezTo>
                    <a:pt x="913" y="101"/>
                    <a:pt x="914" y="97"/>
                    <a:pt x="915" y="94"/>
                  </a:cubicBezTo>
                  <a:cubicBezTo>
                    <a:pt x="916" y="93"/>
                    <a:pt x="916" y="92"/>
                    <a:pt x="916" y="91"/>
                  </a:cubicBezTo>
                  <a:cubicBezTo>
                    <a:pt x="916" y="91"/>
                    <a:pt x="916" y="91"/>
                    <a:pt x="916" y="90"/>
                  </a:cubicBezTo>
                  <a:cubicBezTo>
                    <a:pt x="917" y="90"/>
                    <a:pt x="917" y="90"/>
                    <a:pt x="917" y="90"/>
                  </a:cubicBezTo>
                  <a:cubicBezTo>
                    <a:pt x="918" y="89"/>
                    <a:pt x="919" y="89"/>
                    <a:pt x="920" y="87"/>
                  </a:cubicBezTo>
                  <a:cubicBezTo>
                    <a:pt x="925" y="84"/>
                    <a:pt x="934" y="78"/>
                    <a:pt x="941" y="73"/>
                  </a:cubicBezTo>
                  <a:cubicBezTo>
                    <a:pt x="942" y="72"/>
                    <a:pt x="942" y="72"/>
                    <a:pt x="943" y="72"/>
                  </a:cubicBezTo>
                  <a:cubicBezTo>
                    <a:pt x="944" y="72"/>
                    <a:pt x="946" y="73"/>
                    <a:pt x="946" y="73"/>
                  </a:cubicBezTo>
                  <a:cubicBezTo>
                    <a:pt x="947" y="73"/>
                    <a:pt x="950" y="73"/>
                    <a:pt x="951" y="72"/>
                  </a:cubicBezTo>
                  <a:cubicBezTo>
                    <a:pt x="951" y="70"/>
                    <a:pt x="950" y="69"/>
                    <a:pt x="950" y="69"/>
                  </a:cubicBezTo>
                  <a:cubicBezTo>
                    <a:pt x="950" y="69"/>
                    <a:pt x="984" y="43"/>
                    <a:pt x="985" y="42"/>
                  </a:cubicBezTo>
                  <a:cubicBezTo>
                    <a:pt x="987" y="40"/>
                    <a:pt x="998" y="29"/>
                    <a:pt x="988" y="15"/>
                  </a:cubicBezTo>
                  <a:close/>
                  <a:moveTo>
                    <a:pt x="156" y="1094"/>
                  </a:moveTo>
                  <a:cubicBezTo>
                    <a:pt x="140" y="1094"/>
                    <a:pt x="127" y="1081"/>
                    <a:pt x="127" y="1065"/>
                  </a:cubicBezTo>
                  <a:cubicBezTo>
                    <a:pt x="127" y="1049"/>
                    <a:pt x="140" y="1036"/>
                    <a:pt x="156" y="1036"/>
                  </a:cubicBezTo>
                  <a:cubicBezTo>
                    <a:pt x="171" y="1036"/>
                    <a:pt x="184" y="1049"/>
                    <a:pt x="184" y="1065"/>
                  </a:cubicBezTo>
                  <a:cubicBezTo>
                    <a:pt x="184" y="1081"/>
                    <a:pt x="171" y="1094"/>
                    <a:pt x="156" y="1094"/>
                  </a:cubicBezTo>
                  <a:close/>
                  <a:moveTo>
                    <a:pt x="150" y="931"/>
                  </a:moveTo>
                  <a:cubicBezTo>
                    <a:pt x="151" y="930"/>
                    <a:pt x="152" y="929"/>
                    <a:pt x="153" y="927"/>
                  </a:cubicBezTo>
                  <a:cubicBezTo>
                    <a:pt x="155" y="927"/>
                    <a:pt x="155" y="926"/>
                    <a:pt x="156" y="925"/>
                  </a:cubicBezTo>
                  <a:cubicBezTo>
                    <a:pt x="156" y="925"/>
                    <a:pt x="157" y="925"/>
                    <a:pt x="157" y="924"/>
                  </a:cubicBezTo>
                  <a:cubicBezTo>
                    <a:pt x="158" y="924"/>
                    <a:pt x="159" y="924"/>
                    <a:pt x="160" y="925"/>
                  </a:cubicBezTo>
                  <a:cubicBezTo>
                    <a:pt x="166" y="925"/>
                    <a:pt x="179" y="926"/>
                    <a:pt x="195" y="928"/>
                  </a:cubicBezTo>
                  <a:cubicBezTo>
                    <a:pt x="207" y="929"/>
                    <a:pt x="221" y="931"/>
                    <a:pt x="237" y="932"/>
                  </a:cubicBezTo>
                  <a:lnTo>
                    <a:pt x="150" y="931"/>
                  </a:lnTo>
                  <a:close/>
                  <a:moveTo>
                    <a:pt x="646" y="970"/>
                  </a:moveTo>
                  <a:cubicBezTo>
                    <a:pt x="645" y="971"/>
                    <a:pt x="644" y="971"/>
                    <a:pt x="644" y="972"/>
                  </a:cubicBezTo>
                  <a:cubicBezTo>
                    <a:pt x="642" y="971"/>
                    <a:pt x="639" y="971"/>
                    <a:pt x="635" y="970"/>
                  </a:cubicBezTo>
                  <a:cubicBezTo>
                    <a:pt x="625" y="969"/>
                    <a:pt x="609" y="967"/>
                    <a:pt x="587" y="964"/>
                  </a:cubicBezTo>
                  <a:cubicBezTo>
                    <a:pt x="650" y="965"/>
                    <a:pt x="650" y="965"/>
                    <a:pt x="650" y="965"/>
                  </a:cubicBezTo>
                  <a:cubicBezTo>
                    <a:pt x="649" y="967"/>
                    <a:pt x="647" y="969"/>
                    <a:pt x="646" y="970"/>
                  </a:cubicBezTo>
                  <a:close/>
                  <a:moveTo>
                    <a:pt x="894" y="1065"/>
                  </a:moveTo>
                  <a:cubicBezTo>
                    <a:pt x="894" y="1081"/>
                    <a:pt x="882" y="1094"/>
                    <a:pt x="866" y="1094"/>
                  </a:cubicBezTo>
                  <a:cubicBezTo>
                    <a:pt x="850" y="1094"/>
                    <a:pt x="837" y="1081"/>
                    <a:pt x="837" y="1065"/>
                  </a:cubicBezTo>
                  <a:cubicBezTo>
                    <a:pt x="837" y="1049"/>
                    <a:pt x="850" y="1036"/>
                    <a:pt x="866" y="1036"/>
                  </a:cubicBezTo>
                  <a:cubicBezTo>
                    <a:pt x="882" y="1036"/>
                    <a:pt x="894" y="1049"/>
                    <a:pt x="894" y="1065"/>
                  </a:cubicBezTo>
                  <a:close/>
                  <a:moveTo>
                    <a:pt x="674" y="682"/>
                  </a:moveTo>
                  <a:cubicBezTo>
                    <a:pt x="679" y="685"/>
                    <a:pt x="686" y="690"/>
                    <a:pt x="693" y="696"/>
                  </a:cubicBezTo>
                  <a:cubicBezTo>
                    <a:pt x="703" y="704"/>
                    <a:pt x="715" y="714"/>
                    <a:pt x="725" y="723"/>
                  </a:cubicBezTo>
                  <a:cubicBezTo>
                    <a:pt x="735" y="733"/>
                    <a:pt x="744" y="741"/>
                    <a:pt x="749" y="746"/>
                  </a:cubicBezTo>
                  <a:cubicBezTo>
                    <a:pt x="778" y="773"/>
                    <a:pt x="803" y="797"/>
                    <a:pt x="821" y="814"/>
                  </a:cubicBezTo>
                  <a:cubicBezTo>
                    <a:pt x="829" y="822"/>
                    <a:pt x="836" y="829"/>
                    <a:pt x="841" y="834"/>
                  </a:cubicBezTo>
                  <a:cubicBezTo>
                    <a:pt x="836" y="834"/>
                    <a:pt x="832" y="838"/>
                    <a:pt x="832" y="843"/>
                  </a:cubicBezTo>
                  <a:cubicBezTo>
                    <a:pt x="832" y="848"/>
                    <a:pt x="836" y="852"/>
                    <a:pt x="841" y="852"/>
                  </a:cubicBezTo>
                  <a:cubicBezTo>
                    <a:pt x="844" y="852"/>
                    <a:pt x="846" y="850"/>
                    <a:pt x="848" y="848"/>
                  </a:cubicBezTo>
                  <a:cubicBezTo>
                    <a:pt x="848" y="862"/>
                    <a:pt x="848" y="887"/>
                    <a:pt x="848" y="910"/>
                  </a:cubicBezTo>
                  <a:cubicBezTo>
                    <a:pt x="848" y="922"/>
                    <a:pt x="849" y="933"/>
                    <a:pt x="849" y="942"/>
                  </a:cubicBezTo>
                  <a:cubicBezTo>
                    <a:pt x="688" y="940"/>
                    <a:pt x="688" y="940"/>
                    <a:pt x="688" y="940"/>
                  </a:cubicBezTo>
                  <a:cubicBezTo>
                    <a:pt x="693" y="938"/>
                    <a:pt x="696" y="934"/>
                    <a:pt x="696" y="928"/>
                  </a:cubicBezTo>
                  <a:cubicBezTo>
                    <a:pt x="696" y="926"/>
                    <a:pt x="695" y="924"/>
                    <a:pt x="694" y="922"/>
                  </a:cubicBezTo>
                  <a:cubicBezTo>
                    <a:pt x="705" y="907"/>
                    <a:pt x="712" y="895"/>
                    <a:pt x="712" y="895"/>
                  </a:cubicBezTo>
                  <a:cubicBezTo>
                    <a:pt x="714" y="893"/>
                    <a:pt x="713" y="890"/>
                    <a:pt x="711" y="888"/>
                  </a:cubicBezTo>
                  <a:cubicBezTo>
                    <a:pt x="709" y="887"/>
                    <a:pt x="706" y="887"/>
                    <a:pt x="704" y="890"/>
                  </a:cubicBezTo>
                  <a:cubicBezTo>
                    <a:pt x="704" y="890"/>
                    <a:pt x="704" y="890"/>
                    <a:pt x="704" y="890"/>
                  </a:cubicBezTo>
                  <a:cubicBezTo>
                    <a:pt x="702" y="894"/>
                    <a:pt x="695" y="904"/>
                    <a:pt x="686" y="917"/>
                  </a:cubicBezTo>
                  <a:cubicBezTo>
                    <a:pt x="685" y="917"/>
                    <a:pt x="685" y="917"/>
                    <a:pt x="684" y="917"/>
                  </a:cubicBezTo>
                  <a:cubicBezTo>
                    <a:pt x="678" y="917"/>
                    <a:pt x="672" y="922"/>
                    <a:pt x="672" y="928"/>
                  </a:cubicBezTo>
                  <a:cubicBezTo>
                    <a:pt x="672" y="931"/>
                    <a:pt x="673" y="932"/>
                    <a:pt x="674" y="934"/>
                  </a:cubicBezTo>
                  <a:cubicBezTo>
                    <a:pt x="674" y="935"/>
                    <a:pt x="673" y="935"/>
                    <a:pt x="673" y="936"/>
                  </a:cubicBezTo>
                  <a:cubicBezTo>
                    <a:pt x="672" y="937"/>
                    <a:pt x="671" y="938"/>
                    <a:pt x="670" y="939"/>
                  </a:cubicBezTo>
                  <a:cubicBezTo>
                    <a:pt x="628" y="939"/>
                    <a:pt x="628" y="939"/>
                    <a:pt x="628" y="939"/>
                  </a:cubicBezTo>
                  <a:cubicBezTo>
                    <a:pt x="629" y="938"/>
                    <a:pt x="629" y="938"/>
                    <a:pt x="629" y="938"/>
                  </a:cubicBezTo>
                  <a:cubicBezTo>
                    <a:pt x="631" y="938"/>
                    <a:pt x="632" y="937"/>
                    <a:pt x="633" y="936"/>
                  </a:cubicBezTo>
                  <a:cubicBezTo>
                    <a:pt x="635" y="934"/>
                    <a:pt x="636" y="932"/>
                    <a:pt x="637" y="930"/>
                  </a:cubicBezTo>
                  <a:cubicBezTo>
                    <a:pt x="639" y="927"/>
                    <a:pt x="639" y="925"/>
                    <a:pt x="640" y="922"/>
                  </a:cubicBezTo>
                  <a:cubicBezTo>
                    <a:pt x="640" y="919"/>
                    <a:pt x="640" y="916"/>
                    <a:pt x="640" y="914"/>
                  </a:cubicBezTo>
                  <a:cubicBezTo>
                    <a:pt x="640" y="913"/>
                    <a:pt x="640" y="911"/>
                    <a:pt x="640" y="908"/>
                  </a:cubicBezTo>
                  <a:cubicBezTo>
                    <a:pt x="640" y="896"/>
                    <a:pt x="641" y="871"/>
                    <a:pt x="641" y="849"/>
                  </a:cubicBezTo>
                  <a:cubicBezTo>
                    <a:pt x="641" y="838"/>
                    <a:pt x="641" y="827"/>
                    <a:pt x="641" y="818"/>
                  </a:cubicBezTo>
                  <a:cubicBezTo>
                    <a:pt x="641" y="810"/>
                    <a:pt x="641" y="804"/>
                    <a:pt x="641" y="801"/>
                  </a:cubicBezTo>
                  <a:cubicBezTo>
                    <a:pt x="641" y="800"/>
                    <a:pt x="641" y="799"/>
                    <a:pt x="641" y="799"/>
                  </a:cubicBezTo>
                  <a:cubicBezTo>
                    <a:pt x="640" y="797"/>
                    <a:pt x="640" y="796"/>
                    <a:pt x="639" y="795"/>
                  </a:cubicBezTo>
                  <a:cubicBezTo>
                    <a:pt x="638" y="794"/>
                    <a:pt x="637" y="792"/>
                    <a:pt x="636" y="791"/>
                  </a:cubicBezTo>
                  <a:cubicBezTo>
                    <a:pt x="633" y="787"/>
                    <a:pt x="629" y="783"/>
                    <a:pt x="624" y="779"/>
                  </a:cubicBezTo>
                  <a:cubicBezTo>
                    <a:pt x="616" y="771"/>
                    <a:pt x="605" y="762"/>
                    <a:pt x="593" y="752"/>
                  </a:cubicBezTo>
                  <a:cubicBezTo>
                    <a:pt x="575" y="737"/>
                    <a:pt x="555" y="720"/>
                    <a:pt x="539" y="707"/>
                  </a:cubicBezTo>
                  <a:cubicBezTo>
                    <a:pt x="530" y="701"/>
                    <a:pt x="523" y="695"/>
                    <a:pt x="518" y="690"/>
                  </a:cubicBezTo>
                  <a:cubicBezTo>
                    <a:pt x="515" y="688"/>
                    <a:pt x="513" y="686"/>
                    <a:pt x="511" y="685"/>
                  </a:cubicBezTo>
                  <a:cubicBezTo>
                    <a:pt x="509" y="683"/>
                    <a:pt x="508" y="682"/>
                    <a:pt x="507" y="682"/>
                  </a:cubicBezTo>
                  <a:cubicBezTo>
                    <a:pt x="506" y="681"/>
                    <a:pt x="505" y="679"/>
                    <a:pt x="504" y="677"/>
                  </a:cubicBezTo>
                  <a:cubicBezTo>
                    <a:pt x="503" y="674"/>
                    <a:pt x="502" y="672"/>
                    <a:pt x="502" y="670"/>
                  </a:cubicBezTo>
                  <a:cubicBezTo>
                    <a:pt x="502" y="668"/>
                    <a:pt x="502" y="667"/>
                    <a:pt x="503" y="666"/>
                  </a:cubicBezTo>
                  <a:cubicBezTo>
                    <a:pt x="503" y="665"/>
                    <a:pt x="503" y="665"/>
                    <a:pt x="504" y="664"/>
                  </a:cubicBezTo>
                  <a:cubicBezTo>
                    <a:pt x="505" y="663"/>
                    <a:pt x="506" y="663"/>
                    <a:pt x="507" y="662"/>
                  </a:cubicBezTo>
                  <a:cubicBezTo>
                    <a:pt x="509" y="661"/>
                    <a:pt x="511" y="661"/>
                    <a:pt x="515" y="661"/>
                  </a:cubicBezTo>
                  <a:cubicBezTo>
                    <a:pt x="515" y="661"/>
                    <a:pt x="516" y="661"/>
                    <a:pt x="516" y="661"/>
                  </a:cubicBezTo>
                  <a:cubicBezTo>
                    <a:pt x="523" y="661"/>
                    <a:pt x="535" y="662"/>
                    <a:pt x="549" y="663"/>
                  </a:cubicBezTo>
                  <a:cubicBezTo>
                    <a:pt x="570" y="665"/>
                    <a:pt x="595" y="668"/>
                    <a:pt x="617" y="671"/>
                  </a:cubicBezTo>
                  <a:cubicBezTo>
                    <a:pt x="628" y="672"/>
                    <a:pt x="639" y="673"/>
                    <a:pt x="647" y="674"/>
                  </a:cubicBezTo>
                  <a:cubicBezTo>
                    <a:pt x="651" y="675"/>
                    <a:pt x="654" y="676"/>
                    <a:pt x="657" y="676"/>
                  </a:cubicBezTo>
                  <a:cubicBezTo>
                    <a:pt x="660" y="676"/>
                    <a:pt x="663" y="677"/>
                    <a:pt x="664" y="677"/>
                  </a:cubicBezTo>
                  <a:cubicBezTo>
                    <a:pt x="665" y="677"/>
                    <a:pt x="665" y="677"/>
                    <a:pt x="666" y="678"/>
                  </a:cubicBezTo>
                  <a:cubicBezTo>
                    <a:pt x="668" y="679"/>
                    <a:pt x="671" y="680"/>
                    <a:pt x="674" y="682"/>
                  </a:cubicBezTo>
                  <a:close/>
                  <a:moveTo>
                    <a:pt x="855" y="118"/>
                  </a:moveTo>
                  <a:cubicBezTo>
                    <a:pt x="901" y="114"/>
                    <a:pt x="901" y="114"/>
                    <a:pt x="901" y="114"/>
                  </a:cubicBezTo>
                  <a:cubicBezTo>
                    <a:pt x="899" y="120"/>
                    <a:pt x="897" y="126"/>
                    <a:pt x="895" y="133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4"/>
                    <a:pt x="869" y="133"/>
                    <a:pt x="867" y="132"/>
                  </a:cubicBezTo>
                  <a:cubicBezTo>
                    <a:pt x="864" y="131"/>
                    <a:pt x="862" y="133"/>
                    <a:pt x="861" y="135"/>
                  </a:cubicBezTo>
                  <a:cubicBezTo>
                    <a:pt x="860" y="137"/>
                    <a:pt x="860" y="137"/>
                    <a:pt x="860" y="137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1"/>
                    <a:pt x="852" y="124"/>
                    <a:pt x="855" y="118"/>
                  </a:cubicBezTo>
                  <a:close/>
                  <a:moveTo>
                    <a:pt x="841" y="192"/>
                  </a:moveTo>
                  <a:cubicBezTo>
                    <a:pt x="841" y="191"/>
                    <a:pt x="841" y="191"/>
                    <a:pt x="841" y="191"/>
                  </a:cubicBezTo>
                  <a:cubicBezTo>
                    <a:pt x="842" y="189"/>
                    <a:pt x="841" y="187"/>
                    <a:pt x="839" y="186"/>
                  </a:cubicBezTo>
                  <a:cubicBezTo>
                    <a:pt x="837" y="185"/>
                    <a:pt x="834" y="187"/>
                    <a:pt x="833" y="189"/>
                  </a:cubicBezTo>
                  <a:cubicBezTo>
                    <a:pt x="832" y="192"/>
                    <a:pt x="832" y="192"/>
                    <a:pt x="832" y="192"/>
                  </a:cubicBezTo>
                  <a:cubicBezTo>
                    <a:pt x="822" y="193"/>
                    <a:pt x="822" y="193"/>
                    <a:pt x="822" y="19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5" y="158"/>
                    <a:pt x="837" y="153"/>
                    <a:pt x="840" y="148"/>
                  </a:cubicBezTo>
                  <a:cubicBezTo>
                    <a:pt x="857" y="147"/>
                    <a:pt x="857" y="147"/>
                    <a:pt x="857" y="147"/>
                  </a:cubicBezTo>
                  <a:cubicBezTo>
                    <a:pt x="841" y="192"/>
                    <a:pt x="841" y="192"/>
                    <a:pt x="841" y="192"/>
                  </a:cubicBezTo>
                  <a:close/>
                  <a:moveTo>
                    <a:pt x="449" y="593"/>
                  </a:moveTo>
                  <a:cubicBezTo>
                    <a:pt x="449" y="591"/>
                    <a:pt x="449" y="591"/>
                    <a:pt x="449" y="591"/>
                  </a:cubicBezTo>
                  <a:cubicBezTo>
                    <a:pt x="470" y="594"/>
                    <a:pt x="470" y="594"/>
                    <a:pt x="470" y="594"/>
                  </a:cubicBezTo>
                  <a:cubicBezTo>
                    <a:pt x="469" y="596"/>
                    <a:pt x="469" y="596"/>
                    <a:pt x="469" y="596"/>
                  </a:cubicBezTo>
                  <a:cubicBezTo>
                    <a:pt x="461" y="595"/>
                    <a:pt x="454" y="594"/>
                    <a:pt x="449" y="593"/>
                  </a:cubicBezTo>
                  <a:close/>
                  <a:moveTo>
                    <a:pt x="198" y="554"/>
                  </a:moveTo>
                  <a:cubicBezTo>
                    <a:pt x="177" y="552"/>
                    <a:pt x="177" y="552"/>
                    <a:pt x="177" y="552"/>
                  </a:cubicBezTo>
                  <a:cubicBezTo>
                    <a:pt x="186" y="458"/>
                    <a:pt x="186" y="458"/>
                    <a:pt x="186" y="458"/>
                  </a:cubicBezTo>
                  <a:cubicBezTo>
                    <a:pt x="209" y="459"/>
                    <a:pt x="209" y="459"/>
                    <a:pt x="209" y="459"/>
                  </a:cubicBezTo>
                  <a:lnTo>
                    <a:pt x="198" y="554"/>
                  </a:lnTo>
                  <a:close/>
                  <a:moveTo>
                    <a:pt x="179" y="208"/>
                  </a:moveTo>
                  <a:cubicBezTo>
                    <a:pt x="195" y="207"/>
                    <a:pt x="195" y="207"/>
                    <a:pt x="195" y="207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07" y="208"/>
                    <a:pt x="207" y="208"/>
                    <a:pt x="207" y="208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177" y="243"/>
                    <a:pt x="177" y="243"/>
                    <a:pt x="177" y="243"/>
                  </a:cubicBezTo>
                  <a:lnTo>
                    <a:pt x="179" y="208"/>
                  </a:lnTo>
                  <a:close/>
                  <a:moveTo>
                    <a:pt x="268" y="202"/>
                  </a:moveTo>
                  <a:cubicBezTo>
                    <a:pt x="263" y="236"/>
                    <a:pt x="263" y="236"/>
                    <a:pt x="263" y="236"/>
                  </a:cubicBezTo>
                  <a:cubicBezTo>
                    <a:pt x="238" y="238"/>
                    <a:pt x="238" y="238"/>
                    <a:pt x="238" y="238"/>
                  </a:cubicBezTo>
                  <a:cubicBezTo>
                    <a:pt x="242" y="205"/>
                    <a:pt x="242" y="205"/>
                    <a:pt x="242" y="205"/>
                  </a:cubicBezTo>
                  <a:lnTo>
                    <a:pt x="268" y="202"/>
                  </a:lnTo>
                  <a:close/>
                  <a:moveTo>
                    <a:pt x="331" y="197"/>
                  </a:moveTo>
                  <a:cubicBezTo>
                    <a:pt x="326" y="232"/>
                    <a:pt x="326" y="232"/>
                    <a:pt x="326" y="232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3" y="199"/>
                    <a:pt x="303" y="199"/>
                    <a:pt x="303" y="199"/>
                  </a:cubicBezTo>
                  <a:lnTo>
                    <a:pt x="331" y="197"/>
                  </a:lnTo>
                  <a:close/>
                  <a:moveTo>
                    <a:pt x="394" y="191"/>
                  </a:moveTo>
                  <a:cubicBezTo>
                    <a:pt x="387" y="227"/>
                    <a:pt x="387" y="227"/>
                    <a:pt x="387" y="227"/>
                  </a:cubicBezTo>
                  <a:cubicBezTo>
                    <a:pt x="359" y="229"/>
                    <a:pt x="359" y="229"/>
                    <a:pt x="359" y="229"/>
                  </a:cubicBezTo>
                  <a:cubicBezTo>
                    <a:pt x="365" y="193"/>
                    <a:pt x="365" y="193"/>
                    <a:pt x="365" y="193"/>
                  </a:cubicBezTo>
                  <a:lnTo>
                    <a:pt x="394" y="191"/>
                  </a:lnTo>
                  <a:close/>
                  <a:moveTo>
                    <a:pt x="456" y="185"/>
                  </a:moveTo>
                  <a:cubicBezTo>
                    <a:pt x="448" y="222"/>
                    <a:pt x="448" y="222"/>
                    <a:pt x="448" y="222"/>
                  </a:cubicBezTo>
                  <a:cubicBezTo>
                    <a:pt x="420" y="224"/>
                    <a:pt x="420" y="224"/>
                    <a:pt x="420" y="224"/>
                  </a:cubicBezTo>
                  <a:cubicBezTo>
                    <a:pt x="427" y="188"/>
                    <a:pt x="427" y="188"/>
                    <a:pt x="427" y="188"/>
                  </a:cubicBezTo>
                  <a:lnTo>
                    <a:pt x="456" y="185"/>
                  </a:lnTo>
                  <a:close/>
                  <a:moveTo>
                    <a:pt x="518" y="179"/>
                  </a:moveTo>
                  <a:cubicBezTo>
                    <a:pt x="509" y="217"/>
                    <a:pt x="509" y="217"/>
                    <a:pt x="509" y="217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91" y="182"/>
                    <a:pt x="491" y="182"/>
                    <a:pt x="491" y="182"/>
                  </a:cubicBezTo>
                  <a:lnTo>
                    <a:pt x="518" y="179"/>
                  </a:lnTo>
                  <a:close/>
                  <a:moveTo>
                    <a:pt x="581" y="174"/>
                  </a:moveTo>
                  <a:cubicBezTo>
                    <a:pt x="571" y="213"/>
                    <a:pt x="571" y="213"/>
                    <a:pt x="571" y="213"/>
                  </a:cubicBezTo>
                  <a:cubicBezTo>
                    <a:pt x="543" y="215"/>
                    <a:pt x="543" y="215"/>
                    <a:pt x="543" y="215"/>
                  </a:cubicBezTo>
                  <a:cubicBezTo>
                    <a:pt x="552" y="176"/>
                    <a:pt x="552" y="176"/>
                    <a:pt x="552" y="176"/>
                  </a:cubicBezTo>
                  <a:lnTo>
                    <a:pt x="581" y="174"/>
                  </a:lnTo>
                  <a:close/>
                  <a:moveTo>
                    <a:pt x="643" y="168"/>
                  </a:moveTo>
                  <a:cubicBezTo>
                    <a:pt x="632" y="208"/>
                    <a:pt x="632" y="208"/>
                    <a:pt x="632" y="208"/>
                  </a:cubicBezTo>
                  <a:cubicBezTo>
                    <a:pt x="604" y="210"/>
                    <a:pt x="604" y="210"/>
                    <a:pt x="604" y="210"/>
                  </a:cubicBezTo>
                  <a:cubicBezTo>
                    <a:pt x="614" y="171"/>
                    <a:pt x="614" y="171"/>
                    <a:pt x="614" y="171"/>
                  </a:cubicBezTo>
                  <a:lnTo>
                    <a:pt x="643" y="168"/>
                  </a:lnTo>
                  <a:close/>
                  <a:moveTo>
                    <a:pt x="706" y="162"/>
                  </a:moveTo>
                  <a:cubicBezTo>
                    <a:pt x="693" y="203"/>
                    <a:pt x="693" y="203"/>
                    <a:pt x="693" y="203"/>
                  </a:cubicBezTo>
                  <a:cubicBezTo>
                    <a:pt x="667" y="205"/>
                    <a:pt x="667" y="205"/>
                    <a:pt x="667" y="205"/>
                  </a:cubicBezTo>
                  <a:cubicBezTo>
                    <a:pt x="680" y="165"/>
                    <a:pt x="680" y="165"/>
                    <a:pt x="680" y="165"/>
                  </a:cubicBezTo>
                  <a:lnTo>
                    <a:pt x="706" y="162"/>
                  </a:lnTo>
                  <a:close/>
                  <a:moveTo>
                    <a:pt x="772" y="156"/>
                  </a:moveTo>
                  <a:cubicBezTo>
                    <a:pt x="758" y="198"/>
                    <a:pt x="758" y="198"/>
                    <a:pt x="758" y="198"/>
                  </a:cubicBezTo>
                  <a:cubicBezTo>
                    <a:pt x="728" y="200"/>
                    <a:pt x="728" y="200"/>
                    <a:pt x="728" y="200"/>
                  </a:cubicBezTo>
                  <a:cubicBezTo>
                    <a:pt x="742" y="159"/>
                    <a:pt x="742" y="159"/>
                    <a:pt x="742" y="159"/>
                  </a:cubicBezTo>
                  <a:lnTo>
                    <a:pt x="772" y="156"/>
                  </a:lnTo>
                  <a:close/>
                  <a:moveTo>
                    <a:pt x="141" y="333"/>
                  </a:moveTo>
                  <a:cubicBezTo>
                    <a:pt x="164" y="333"/>
                    <a:pt x="164" y="333"/>
                    <a:pt x="164" y="333"/>
                  </a:cubicBezTo>
                  <a:cubicBezTo>
                    <a:pt x="164" y="334"/>
                    <a:pt x="164" y="334"/>
                    <a:pt x="164" y="334"/>
                  </a:cubicBezTo>
                  <a:cubicBezTo>
                    <a:pt x="166" y="334"/>
                    <a:pt x="166" y="334"/>
                    <a:pt x="166" y="334"/>
                  </a:cubicBezTo>
                  <a:cubicBezTo>
                    <a:pt x="157" y="449"/>
                    <a:pt x="157" y="449"/>
                    <a:pt x="157" y="449"/>
                  </a:cubicBezTo>
                  <a:cubicBezTo>
                    <a:pt x="134" y="448"/>
                    <a:pt x="134" y="448"/>
                    <a:pt x="134" y="448"/>
                  </a:cubicBezTo>
                  <a:lnTo>
                    <a:pt x="141" y="333"/>
                  </a:lnTo>
                  <a:close/>
                  <a:moveTo>
                    <a:pt x="130" y="448"/>
                  </a:moveTo>
                  <a:cubicBezTo>
                    <a:pt x="107" y="446"/>
                    <a:pt x="107" y="446"/>
                    <a:pt x="107" y="446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38" y="333"/>
                    <a:pt x="138" y="333"/>
                    <a:pt x="138" y="333"/>
                  </a:cubicBezTo>
                  <a:lnTo>
                    <a:pt x="130" y="448"/>
                  </a:lnTo>
                  <a:close/>
                  <a:moveTo>
                    <a:pt x="169" y="334"/>
                  </a:moveTo>
                  <a:cubicBezTo>
                    <a:pt x="194" y="334"/>
                    <a:pt x="194" y="334"/>
                    <a:pt x="194" y="334"/>
                  </a:cubicBezTo>
                  <a:cubicBezTo>
                    <a:pt x="183" y="451"/>
                    <a:pt x="183" y="451"/>
                    <a:pt x="183" y="451"/>
                  </a:cubicBezTo>
                  <a:cubicBezTo>
                    <a:pt x="160" y="450"/>
                    <a:pt x="160" y="450"/>
                    <a:pt x="160" y="450"/>
                  </a:cubicBezTo>
                  <a:lnTo>
                    <a:pt x="169" y="334"/>
                  </a:lnTo>
                  <a:close/>
                  <a:moveTo>
                    <a:pt x="198" y="334"/>
                  </a:moveTo>
                  <a:cubicBezTo>
                    <a:pt x="223" y="334"/>
                    <a:pt x="223" y="334"/>
                    <a:pt x="223" y="334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86" y="451"/>
                    <a:pt x="186" y="451"/>
                    <a:pt x="186" y="451"/>
                  </a:cubicBezTo>
                  <a:lnTo>
                    <a:pt x="198" y="334"/>
                  </a:lnTo>
                  <a:close/>
                  <a:moveTo>
                    <a:pt x="227" y="334"/>
                  </a:moveTo>
                  <a:cubicBezTo>
                    <a:pt x="251" y="334"/>
                    <a:pt x="251" y="334"/>
                    <a:pt x="251" y="334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13" y="453"/>
                    <a:pt x="213" y="453"/>
                    <a:pt x="213" y="453"/>
                  </a:cubicBezTo>
                  <a:lnTo>
                    <a:pt x="227" y="334"/>
                  </a:lnTo>
                  <a:close/>
                  <a:moveTo>
                    <a:pt x="254" y="334"/>
                  </a:moveTo>
                  <a:cubicBezTo>
                    <a:pt x="280" y="334"/>
                    <a:pt x="280" y="334"/>
                    <a:pt x="280" y="334"/>
                  </a:cubicBezTo>
                  <a:cubicBezTo>
                    <a:pt x="263" y="456"/>
                    <a:pt x="263" y="456"/>
                    <a:pt x="263" y="456"/>
                  </a:cubicBezTo>
                  <a:cubicBezTo>
                    <a:pt x="239" y="455"/>
                    <a:pt x="239" y="455"/>
                    <a:pt x="239" y="455"/>
                  </a:cubicBezTo>
                  <a:lnTo>
                    <a:pt x="254" y="334"/>
                  </a:lnTo>
                  <a:close/>
                  <a:moveTo>
                    <a:pt x="284" y="334"/>
                  </a:moveTo>
                  <a:cubicBezTo>
                    <a:pt x="310" y="335"/>
                    <a:pt x="310" y="335"/>
                    <a:pt x="310" y="335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66" y="457"/>
                    <a:pt x="266" y="457"/>
                    <a:pt x="266" y="457"/>
                  </a:cubicBezTo>
                  <a:lnTo>
                    <a:pt x="284" y="334"/>
                  </a:lnTo>
                  <a:close/>
                  <a:moveTo>
                    <a:pt x="313" y="335"/>
                  </a:moveTo>
                  <a:cubicBezTo>
                    <a:pt x="337" y="335"/>
                    <a:pt x="337" y="335"/>
                    <a:pt x="337" y="335"/>
                  </a:cubicBezTo>
                  <a:cubicBezTo>
                    <a:pt x="316" y="460"/>
                    <a:pt x="316" y="460"/>
                    <a:pt x="316" y="460"/>
                  </a:cubicBezTo>
                  <a:cubicBezTo>
                    <a:pt x="293" y="458"/>
                    <a:pt x="293" y="458"/>
                    <a:pt x="293" y="458"/>
                  </a:cubicBezTo>
                  <a:lnTo>
                    <a:pt x="313" y="335"/>
                  </a:lnTo>
                  <a:close/>
                  <a:moveTo>
                    <a:pt x="341" y="335"/>
                  </a:moveTo>
                  <a:cubicBezTo>
                    <a:pt x="367" y="335"/>
                    <a:pt x="367" y="335"/>
                    <a:pt x="367" y="335"/>
                  </a:cubicBezTo>
                  <a:cubicBezTo>
                    <a:pt x="343" y="462"/>
                    <a:pt x="343" y="462"/>
                    <a:pt x="343" y="462"/>
                  </a:cubicBezTo>
                  <a:cubicBezTo>
                    <a:pt x="319" y="460"/>
                    <a:pt x="319" y="460"/>
                    <a:pt x="319" y="460"/>
                  </a:cubicBezTo>
                  <a:lnTo>
                    <a:pt x="341" y="335"/>
                  </a:lnTo>
                  <a:close/>
                  <a:moveTo>
                    <a:pt x="370" y="335"/>
                  </a:moveTo>
                  <a:cubicBezTo>
                    <a:pt x="395" y="335"/>
                    <a:pt x="395" y="335"/>
                    <a:pt x="395" y="335"/>
                  </a:cubicBezTo>
                  <a:cubicBezTo>
                    <a:pt x="370" y="463"/>
                    <a:pt x="370" y="463"/>
                    <a:pt x="370" y="463"/>
                  </a:cubicBezTo>
                  <a:cubicBezTo>
                    <a:pt x="346" y="462"/>
                    <a:pt x="346" y="462"/>
                    <a:pt x="346" y="462"/>
                  </a:cubicBezTo>
                  <a:lnTo>
                    <a:pt x="370" y="335"/>
                  </a:lnTo>
                  <a:close/>
                  <a:moveTo>
                    <a:pt x="398" y="335"/>
                  </a:moveTo>
                  <a:cubicBezTo>
                    <a:pt x="424" y="335"/>
                    <a:pt x="424" y="335"/>
                    <a:pt x="424" y="335"/>
                  </a:cubicBezTo>
                  <a:cubicBezTo>
                    <a:pt x="396" y="465"/>
                    <a:pt x="396" y="465"/>
                    <a:pt x="396" y="465"/>
                  </a:cubicBezTo>
                  <a:cubicBezTo>
                    <a:pt x="373" y="464"/>
                    <a:pt x="373" y="464"/>
                    <a:pt x="373" y="464"/>
                  </a:cubicBezTo>
                  <a:lnTo>
                    <a:pt x="398" y="335"/>
                  </a:lnTo>
                  <a:close/>
                  <a:moveTo>
                    <a:pt x="427" y="335"/>
                  </a:moveTo>
                  <a:cubicBezTo>
                    <a:pt x="453" y="335"/>
                    <a:pt x="453" y="335"/>
                    <a:pt x="453" y="335"/>
                  </a:cubicBezTo>
                  <a:cubicBezTo>
                    <a:pt x="423" y="467"/>
                    <a:pt x="423" y="467"/>
                    <a:pt x="423" y="467"/>
                  </a:cubicBezTo>
                  <a:cubicBezTo>
                    <a:pt x="399" y="465"/>
                    <a:pt x="399" y="465"/>
                    <a:pt x="399" y="465"/>
                  </a:cubicBezTo>
                  <a:lnTo>
                    <a:pt x="427" y="335"/>
                  </a:lnTo>
                  <a:close/>
                  <a:moveTo>
                    <a:pt x="456" y="335"/>
                  </a:moveTo>
                  <a:cubicBezTo>
                    <a:pt x="482" y="335"/>
                    <a:pt x="482" y="335"/>
                    <a:pt x="482" y="335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27" y="467"/>
                    <a:pt x="427" y="467"/>
                    <a:pt x="427" y="467"/>
                  </a:cubicBezTo>
                  <a:lnTo>
                    <a:pt x="456" y="335"/>
                  </a:lnTo>
                  <a:close/>
                  <a:moveTo>
                    <a:pt x="485" y="335"/>
                  </a:moveTo>
                  <a:cubicBezTo>
                    <a:pt x="509" y="335"/>
                    <a:pt x="509" y="335"/>
                    <a:pt x="509" y="335"/>
                  </a:cubicBezTo>
                  <a:cubicBezTo>
                    <a:pt x="476" y="470"/>
                    <a:pt x="476" y="470"/>
                    <a:pt x="476" y="470"/>
                  </a:cubicBezTo>
                  <a:cubicBezTo>
                    <a:pt x="454" y="469"/>
                    <a:pt x="454" y="469"/>
                    <a:pt x="454" y="469"/>
                  </a:cubicBezTo>
                  <a:lnTo>
                    <a:pt x="485" y="335"/>
                  </a:lnTo>
                  <a:close/>
                  <a:moveTo>
                    <a:pt x="663" y="483"/>
                  </a:moveTo>
                  <a:cubicBezTo>
                    <a:pt x="640" y="481"/>
                    <a:pt x="640" y="481"/>
                    <a:pt x="640" y="481"/>
                  </a:cubicBezTo>
                  <a:cubicBezTo>
                    <a:pt x="685" y="336"/>
                    <a:pt x="685" y="336"/>
                    <a:pt x="685" y="336"/>
                  </a:cubicBezTo>
                  <a:cubicBezTo>
                    <a:pt x="712" y="336"/>
                    <a:pt x="712" y="336"/>
                    <a:pt x="712" y="336"/>
                  </a:cubicBezTo>
                  <a:lnTo>
                    <a:pt x="663" y="483"/>
                  </a:lnTo>
                  <a:close/>
                  <a:moveTo>
                    <a:pt x="715" y="336"/>
                  </a:moveTo>
                  <a:cubicBezTo>
                    <a:pt x="732" y="336"/>
                    <a:pt x="732" y="336"/>
                    <a:pt x="732" y="336"/>
                  </a:cubicBezTo>
                  <a:cubicBezTo>
                    <a:pt x="732" y="335"/>
                    <a:pt x="732" y="335"/>
                    <a:pt x="732" y="335"/>
                  </a:cubicBezTo>
                  <a:cubicBezTo>
                    <a:pt x="739" y="335"/>
                    <a:pt x="739" y="335"/>
                    <a:pt x="739" y="335"/>
                  </a:cubicBezTo>
                  <a:cubicBezTo>
                    <a:pt x="715" y="384"/>
                    <a:pt x="690" y="433"/>
                    <a:pt x="669" y="476"/>
                  </a:cubicBezTo>
                  <a:lnTo>
                    <a:pt x="715" y="336"/>
                  </a:lnTo>
                  <a:close/>
                  <a:moveTo>
                    <a:pt x="636" y="481"/>
                  </a:moveTo>
                  <a:cubicBezTo>
                    <a:pt x="613" y="479"/>
                    <a:pt x="613" y="479"/>
                    <a:pt x="613" y="479"/>
                  </a:cubicBezTo>
                  <a:cubicBezTo>
                    <a:pt x="657" y="336"/>
                    <a:pt x="657" y="336"/>
                    <a:pt x="657" y="336"/>
                  </a:cubicBezTo>
                  <a:cubicBezTo>
                    <a:pt x="682" y="336"/>
                    <a:pt x="682" y="336"/>
                    <a:pt x="682" y="336"/>
                  </a:cubicBezTo>
                  <a:lnTo>
                    <a:pt x="636" y="481"/>
                  </a:lnTo>
                  <a:close/>
                  <a:moveTo>
                    <a:pt x="610" y="479"/>
                  </a:moveTo>
                  <a:cubicBezTo>
                    <a:pt x="586" y="478"/>
                    <a:pt x="586" y="478"/>
                    <a:pt x="586" y="478"/>
                  </a:cubicBezTo>
                  <a:cubicBezTo>
                    <a:pt x="628" y="336"/>
                    <a:pt x="628" y="336"/>
                    <a:pt x="628" y="336"/>
                  </a:cubicBezTo>
                  <a:cubicBezTo>
                    <a:pt x="653" y="336"/>
                    <a:pt x="653" y="336"/>
                    <a:pt x="653" y="336"/>
                  </a:cubicBezTo>
                  <a:lnTo>
                    <a:pt x="610" y="479"/>
                  </a:lnTo>
                  <a:close/>
                  <a:moveTo>
                    <a:pt x="582" y="477"/>
                  </a:moveTo>
                  <a:cubicBezTo>
                    <a:pt x="559" y="476"/>
                    <a:pt x="559" y="476"/>
                    <a:pt x="559" y="476"/>
                  </a:cubicBezTo>
                  <a:cubicBezTo>
                    <a:pt x="599" y="336"/>
                    <a:pt x="599" y="336"/>
                    <a:pt x="599" y="336"/>
                  </a:cubicBezTo>
                  <a:cubicBezTo>
                    <a:pt x="625" y="336"/>
                    <a:pt x="625" y="336"/>
                    <a:pt x="625" y="336"/>
                  </a:cubicBezTo>
                  <a:lnTo>
                    <a:pt x="582" y="477"/>
                  </a:lnTo>
                  <a:close/>
                  <a:moveTo>
                    <a:pt x="555" y="476"/>
                  </a:moveTo>
                  <a:cubicBezTo>
                    <a:pt x="532" y="474"/>
                    <a:pt x="532" y="474"/>
                    <a:pt x="532" y="474"/>
                  </a:cubicBezTo>
                  <a:cubicBezTo>
                    <a:pt x="570" y="336"/>
                    <a:pt x="570" y="336"/>
                    <a:pt x="570" y="336"/>
                  </a:cubicBezTo>
                  <a:cubicBezTo>
                    <a:pt x="595" y="336"/>
                    <a:pt x="595" y="336"/>
                    <a:pt x="595" y="336"/>
                  </a:cubicBezTo>
                  <a:lnTo>
                    <a:pt x="555" y="476"/>
                  </a:lnTo>
                  <a:close/>
                  <a:moveTo>
                    <a:pt x="529" y="474"/>
                  </a:moveTo>
                  <a:cubicBezTo>
                    <a:pt x="505" y="472"/>
                    <a:pt x="505" y="472"/>
                    <a:pt x="505" y="472"/>
                  </a:cubicBezTo>
                  <a:cubicBezTo>
                    <a:pt x="542" y="336"/>
                    <a:pt x="542" y="336"/>
                    <a:pt x="542" y="336"/>
                  </a:cubicBezTo>
                  <a:cubicBezTo>
                    <a:pt x="566" y="336"/>
                    <a:pt x="566" y="336"/>
                    <a:pt x="566" y="336"/>
                  </a:cubicBezTo>
                  <a:lnTo>
                    <a:pt x="529" y="474"/>
                  </a:lnTo>
                  <a:close/>
                  <a:moveTo>
                    <a:pt x="502" y="472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513" y="335"/>
                    <a:pt x="513" y="335"/>
                    <a:pt x="513" y="335"/>
                  </a:cubicBezTo>
                  <a:cubicBezTo>
                    <a:pt x="538" y="336"/>
                    <a:pt x="538" y="336"/>
                    <a:pt x="538" y="336"/>
                  </a:cubicBezTo>
                  <a:lnTo>
                    <a:pt x="502" y="472"/>
                  </a:lnTo>
                  <a:close/>
                  <a:moveTo>
                    <a:pt x="477" y="477"/>
                  </a:moveTo>
                  <a:cubicBezTo>
                    <a:pt x="500" y="479"/>
                    <a:pt x="500" y="479"/>
                    <a:pt x="500" y="479"/>
                  </a:cubicBezTo>
                  <a:cubicBezTo>
                    <a:pt x="472" y="587"/>
                    <a:pt x="472" y="587"/>
                    <a:pt x="472" y="587"/>
                  </a:cubicBezTo>
                  <a:cubicBezTo>
                    <a:pt x="451" y="585"/>
                    <a:pt x="451" y="585"/>
                    <a:pt x="451" y="585"/>
                  </a:cubicBezTo>
                  <a:lnTo>
                    <a:pt x="477" y="477"/>
                  </a:lnTo>
                  <a:close/>
                  <a:moveTo>
                    <a:pt x="473" y="596"/>
                  </a:moveTo>
                  <a:cubicBezTo>
                    <a:pt x="473" y="594"/>
                    <a:pt x="473" y="594"/>
                    <a:pt x="473" y="594"/>
                  </a:cubicBezTo>
                  <a:cubicBezTo>
                    <a:pt x="496" y="597"/>
                    <a:pt x="496" y="597"/>
                    <a:pt x="496" y="597"/>
                  </a:cubicBezTo>
                  <a:cubicBezTo>
                    <a:pt x="496" y="598"/>
                    <a:pt x="496" y="598"/>
                    <a:pt x="496" y="598"/>
                  </a:cubicBezTo>
                  <a:cubicBezTo>
                    <a:pt x="487" y="597"/>
                    <a:pt x="480" y="597"/>
                    <a:pt x="473" y="596"/>
                  </a:cubicBezTo>
                  <a:close/>
                  <a:moveTo>
                    <a:pt x="475" y="588"/>
                  </a:moveTo>
                  <a:cubicBezTo>
                    <a:pt x="504" y="479"/>
                    <a:pt x="504" y="479"/>
                    <a:pt x="504" y="479"/>
                  </a:cubicBezTo>
                  <a:cubicBezTo>
                    <a:pt x="527" y="480"/>
                    <a:pt x="527" y="480"/>
                    <a:pt x="527" y="480"/>
                  </a:cubicBezTo>
                  <a:cubicBezTo>
                    <a:pt x="498" y="590"/>
                    <a:pt x="498" y="590"/>
                    <a:pt x="498" y="590"/>
                  </a:cubicBezTo>
                  <a:lnTo>
                    <a:pt x="475" y="588"/>
                  </a:lnTo>
                  <a:close/>
                  <a:moveTo>
                    <a:pt x="531" y="481"/>
                  </a:moveTo>
                  <a:cubicBezTo>
                    <a:pt x="553" y="482"/>
                    <a:pt x="553" y="482"/>
                    <a:pt x="553" y="482"/>
                  </a:cubicBezTo>
                  <a:cubicBezTo>
                    <a:pt x="521" y="593"/>
                    <a:pt x="521" y="593"/>
                    <a:pt x="521" y="593"/>
                  </a:cubicBezTo>
                  <a:cubicBezTo>
                    <a:pt x="501" y="591"/>
                    <a:pt x="501" y="591"/>
                    <a:pt x="501" y="591"/>
                  </a:cubicBezTo>
                  <a:lnTo>
                    <a:pt x="531" y="481"/>
                  </a:lnTo>
                  <a:close/>
                  <a:moveTo>
                    <a:pt x="522" y="601"/>
                  </a:moveTo>
                  <a:cubicBezTo>
                    <a:pt x="523" y="600"/>
                    <a:pt x="523" y="600"/>
                    <a:pt x="523" y="600"/>
                  </a:cubicBezTo>
                  <a:cubicBezTo>
                    <a:pt x="545" y="603"/>
                    <a:pt x="545" y="603"/>
                    <a:pt x="545" y="603"/>
                  </a:cubicBezTo>
                  <a:cubicBezTo>
                    <a:pt x="545" y="604"/>
                    <a:pt x="545" y="604"/>
                    <a:pt x="545" y="604"/>
                  </a:cubicBezTo>
                  <a:cubicBezTo>
                    <a:pt x="537" y="603"/>
                    <a:pt x="530" y="602"/>
                    <a:pt x="522" y="601"/>
                  </a:cubicBezTo>
                  <a:close/>
                  <a:moveTo>
                    <a:pt x="525" y="594"/>
                  </a:moveTo>
                  <a:cubicBezTo>
                    <a:pt x="557" y="482"/>
                    <a:pt x="557" y="482"/>
                    <a:pt x="557" y="482"/>
                  </a:cubicBezTo>
                  <a:cubicBezTo>
                    <a:pt x="581" y="484"/>
                    <a:pt x="581" y="484"/>
                    <a:pt x="581" y="484"/>
                  </a:cubicBezTo>
                  <a:cubicBezTo>
                    <a:pt x="547" y="596"/>
                    <a:pt x="547" y="596"/>
                    <a:pt x="547" y="596"/>
                  </a:cubicBezTo>
                  <a:lnTo>
                    <a:pt x="525" y="594"/>
                  </a:lnTo>
                  <a:close/>
                  <a:moveTo>
                    <a:pt x="584" y="484"/>
                  </a:moveTo>
                  <a:cubicBezTo>
                    <a:pt x="608" y="486"/>
                    <a:pt x="608" y="486"/>
                    <a:pt x="608" y="486"/>
                  </a:cubicBezTo>
                  <a:cubicBezTo>
                    <a:pt x="573" y="599"/>
                    <a:pt x="573" y="599"/>
                    <a:pt x="573" y="599"/>
                  </a:cubicBezTo>
                  <a:cubicBezTo>
                    <a:pt x="550" y="597"/>
                    <a:pt x="550" y="597"/>
                    <a:pt x="550" y="597"/>
                  </a:cubicBezTo>
                  <a:lnTo>
                    <a:pt x="584" y="484"/>
                  </a:lnTo>
                  <a:close/>
                  <a:moveTo>
                    <a:pt x="574" y="608"/>
                  </a:moveTo>
                  <a:cubicBezTo>
                    <a:pt x="575" y="606"/>
                    <a:pt x="575" y="606"/>
                    <a:pt x="575" y="606"/>
                  </a:cubicBezTo>
                  <a:cubicBezTo>
                    <a:pt x="596" y="609"/>
                    <a:pt x="596" y="609"/>
                    <a:pt x="596" y="609"/>
                  </a:cubicBezTo>
                  <a:cubicBezTo>
                    <a:pt x="595" y="610"/>
                    <a:pt x="595" y="610"/>
                    <a:pt x="595" y="610"/>
                  </a:cubicBezTo>
                  <a:cubicBezTo>
                    <a:pt x="588" y="609"/>
                    <a:pt x="581" y="608"/>
                    <a:pt x="574" y="608"/>
                  </a:cubicBezTo>
                  <a:close/>
                  <a:moveTo>
                    <a:pt x="577" y="600"/>
                  </a:moveTo>
                  <a:cubicBezTo>
                    <a:pt x="611" y="486"/>
                    <a:pt x="611" y="486"/>
                    <a:pt x="611" y="486"/>
                  </a:cubicBezTo>
                  <a:cubicBezTo>
                    <a:pt x="634" y="487"/>
                    <a:pt x="634" y="487"/>
                    <a:pt x="634" y="487"/>
                  </a:cubicBezTo>
                  <a:cubicBezTo>
                    <a:pt x="598" y="602"/>
                    <a:pt x="598" y="602"/>
                    <a:pt x="598" y="602"/>
                  </a:cubicBezTo>
                  <a:lnTo>
                    <a:pt x="577" y="600"/>
                  </a:lnTo>
                  <a:close/>
                  <a:moveTo>
                    <a:pt x="638" y="488"/>
                  </a:moveTo>
                  <a:cubicBezTo>
                    <a:pt x="661" y="489"/>
                    <a:pt x="661" y="489"/>
                    <a:pt x="661" y="489"/>
                  </a:cubicBezTo>
                  <a:cubicBezTo>
                    <a:pt x="659" y="497"/>
                    <a:pt x="659" y="497"/>
                    <a:pt x="659" y="497"/>
                  </a:cubicBezTo>
                  <a:cubicBezTo>
                    <a:pt x="632" y="552"/>
                    <a:pt x="611" y="593"/>
                    <a:pt x="606" y="603"/>
                  </a:cubicBezTo>
                  <a:cubicBezTo>
                    <a:pt x="601" y="603"/>
                    <a:pt x="601" y="603"/>
                    <a:pt x="601" y="603"/>
                  </a:cubicBezTo>
                  <a:lnTo>
                    <a:pt x="638" y="488"/>
                  </a:lnTo>
                  <a:close/>
                  <a:moveTo>
                    <a:pt x="624" y="587"/>
                  </a:moveTo>
                  <a:cubicBezTo>
                    <a:pt x="628" y="578"/>
                    <a:pt x="633" y="567"/>
                    <a:pt x="640" y="554"/>
                  </a:cubicBezTo>
                  <a:cubicBezTo>
                    <a:pt x="623" y="605"/>
                    <a:pt x="623" y="605"/>
                    <a:pt x="623" y="605"/>
                  </a:cubicBezTo>
                  <a:cubicBezTo>
                    <a:pt x="615" y="604"/>
                    <a:pt x="615" y="604"/>
                    <a:pt x="615" y="604"/>
                  </a:cubicBezTo>
                  <a:cubicBezTo>
                    <a:pt x="617" y="601"/>
                    <a:pt x="620" y="595"/>
                    <a:pt x="624" y="587"/>
                  </a:cubicBezTo>
                  <a:close/>
                  <a:moveTo>
                    <a:pt x="624" y="613"/>
                  </a:moveTo>
                  <a:cubicBezTo>
                    <a:pt x="624" y="612"/>
                    <a:pt x="624" y="612"/>
                    <a:pt x="624" y="612"/>
                  </a:cubicBezTo>
                  <a:cubicBezTo>
                    <a:pt x="645" y="615"/>
                    <a:pt x="645" y="615"/>
                    <a:pt x="645" y="615"/>
                  </a:cubicBezTo>
                  <a:cubicBezTo>
                    <a:pt x="645" y="616"/>
                    <a:pt x="645" y="616"/>
                    <a:pt x="645" y="616"/>
                  </a:cubicBezTo>
                  <a:cubicBezTo>
                    <a:pt x="638" y="615"/>
                    <a:pt x="631" y="614"/>
                    <a:pt x="624" y="613"/>
                  </a:cubicBezTo>
                  <a:close/>
                  <a:moveTo>
                    <a:pt x="626" y="606"/>
                  </a:moveTo>
                  <a:cubicBezTo>
                    <a:pt x="650" y="533"/>
                    <a:pt x="650" y="533"/>
                    <a:pt x="650" y="533"/>
                  </a:cubicBezTo>
                  <a:cubicBezTo>
                    <a:pt x="657" y="520"/>
                    <a:pt x="664" y="505"/>
                    <a:pt x="671" y="490"/>
                  </a:cubicBezTo>
                  <a:cubicBezTo>
                    <a:pt x="688" y="491"/>
                    <a:pt x="688" y="491"/>
                    <a:pt x="688" y="491"/>
                  </a:cubicBezTo>
                  <a:cubicBezTo>
                    <a:pt x="648" y="608"/>
                    <a:pt x="648" y="608"/>
                    <a:pt x="648" y="608"/>
                  </a:cubicBezTo>
                  <a:lnTo>
                    <a:pt x="626" y="606"/>
                  </a:lnTo>
                  <a:close/>
                  <a:moveTo>
                    <a:pt x="675" y="483"/>
                  </a:moveTo>
                  <a:cubicBezTo>
                    <a:pt x="690" y="452"/>
                    <a:pt x="708" y="416"/>
                    <a:pt x="726" y="380"/>
                  </a:cubicBezTo>
                  <a:cubicBezTo>
                    <a:pt x="690" y="484"/>
                    <a:pt x="690" y="484"/>
                    <a:pt x="690" y="484"/>
                  </a:cubicBezTo>
                  <a:lnTo>
                    <a:pt x="675" y="483"/>
                  </a:lnTo>
                  <a:close/>
                  <a:moveTo>
                    <a:pt x="737" y="357"/>
                  </a:moveTo>
                  <a:cubicBezTo>
                    <a:pt x="741" y="349"/>
                    <a:pt x="744" y="342"/>
                    <a:pt x="748" y="335"/>
                  </a:cubicBezTo>
                  <a:cubicBezTo>
                    <a:pt x="768" y="335"/>
                    <a:pt x="768" y="335"/>
                    <a:pt x="768" y="335"/>
                  </a:cubicBezTo>
                  <a:cubicBezTo>
                    <a:pt x="714" y="486"/>
                    <a:pt x="714" y="486"/>
                    <a:pt x="714" y="486"/>
                  </a:cubicBezTo>
                  <a:cubicBezTo>
                    <a:pt x="693" y="485"/>
                    <a:pt x="693" y="485"/>
                    <a:pt x="693" y="485"/>
                  </a:cubicBezTo>
                  <a:lnTo>
                    <a:pt x="737" y="357"/>
                  </a:lnTo>
                  <a:close/>
                  <a:moveTo>
                    <a:pt x="751" y="328"/>
                  </a:moveTo>
                  <a:cubicBezTo>
                    <a:pt x="757" y="317"/>
                    <a:pt x="762" y="306"/>
                    <a:pt x="767" y="295"/>
                  </a:cubicBezTo>
                  <a:cubicBezTo>
                    <a:pt x="784" y="262"/>
                    <a:pt x="800" y="229"/>
                    <a:pt x="814" y="200"/>
                  </a:cubicBezTo>
                  <a:cubicBezTo>
                    <a:pt x="816" y="200"/>
                    <a:pt x="816" y="200"/>
                    <a:pt x="816" y="200"/>
                  </a:cubicBezTo>
                  <a:cubicBezTo>
                    <a:pt x="770" y="328"/>
                    <a:pt x="770" y="328"/>
                    <a:pt x="770" y="328"/>
                  </a:cubicBezTo>
                  <a:lnTo>
                    <a:pt x="751" y="328"/>
                  </a:lnTo>
                  <a:close/>
                  <a:moveTo>
                    <a:pt x="817" y="194"/>
                  </a:moveTo>
                  <a:cubicBezTo>
                    <a:pt x="818" y="192"/>
                    <a:pt x="819" y="190"/>
                    <a:pt x="820" y="188"/>
                  </a:cubicBezTo>
                  <a:cubicBezTo>
                    <a:pt x="818" y="194"/>
                    <a:pt x="818" y="194"/>
                    <a:pt x="818" y="194"/>
                  </a:cubicBezTo>
                  <a:lnTo>
                    <a:pt x="817" y="194"/>
                  </a:lnTo>
                  <a:close/>
                  <a:moveTo>
                    <a:pt x="814" y="152"/>
                  </a:moveTo>
                  <a:cubicBezTo>
                    <a:pt x="814" y="151"/>
                    <a:pt x="814" y="151"/>
                    <a:pt x="814" y="15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3" y="163"/>
                    <a:pt x="816" y="178"/>
                    <a:pt x="808" y="194"/>
                  </a:cubicBezTo>
                  <a:cubicBezTo>
                    <a:pt x="792" y="196"/>
                    <a:pt x="792" y="196"/>
                    <a:pt x="792" y="196"/>
                  </a:cubicBezTo>
                  <a:cubicBezTo>
                    <a:pt x="807" y="153"/>
                    <a:pt x="807" y="153"/>
                    <a:pt x="807" y="153"/>
                  </a:cubicBezTo>
                  <a:lnTo>
                    <a:pt x="814" y="152"/>
                  </a:lnTo>
                  <a:close/>
                  <a:moveTo>
                    <a:pt x="804" y="201"/>
                  </a:moveTo>
                  <a:cubicBezTo>
                    <a:pt x="790" y="230"/>
                    <a:pt x="774" y="263"/>
                    <a:pt x="758" y="296"/>
                  </a:cubicBezTo>
                  <a:cubicBezTo>
                    <a:pt x="790" y="202"/>
                    <a:pt x="790" y="202"/>
                    <a:pt x="790" y="202"/>
                  </a:cubicBezTo>
                  <a:lnTo>
                    <a:pt x="804" y="201"/>
                  </a:lnTo>
                  <a:close/>
                  <a:moveTo>
                    <a:pt x="747" y="319"/>
                  </a:moveTo>
                  <a:cubicBezTo>
                    <a:pt x="745" y="322"/>
                    <a:pt x="743" y="325"/>
                    <a:pt x="742" y="328"/>
                  </a:cubicBezTo>
                  <a:cubicBezTo>
                    <a:pt x="732" y="328"/>
                    <a:pt x="732" y="328"/>
                    <a:pt x="732" y="328"/>
                  </a:cubicBezTo>
                  <a:cubicBezTo>
                    <a:pt x="732" y="327"/>
                    <a:pt x="732" y="327"/>
                    <a:pt x="732" y="327"/>
                  </a:cubicBezTo>
                  <a:cubicBezTo>
                    <a:pt x="719" y="326"/>
                    <a:pt x="719" y="326"/>
                    <a:pt x="719" y="326"/>
                  </a:cubicBezTo>
                  <a:cubicBezTo>
                    <a:pt x="759" y="205"/>
                    <a:pt x="759" y="205"/>
                    <a:pt x="759" y="205"/>
                  </a:cubicBezTo>
                  <a:cubicBezTo>
                    <a:pt x="786" y="203"/>
                    <a:pt x="786" y="203"/>
                    <a:pt x="786" y="203"/>
                  </a:cubicBezTo>
                  <a:lnTo>
                    <a:pt x="747" y="319"/>
                  </a:lnTo>
                  <a:close/>
                  <a:moveTo>
                    <a:pt x="755" y="205"/>
                  </a:moveTo>
                  <a:cubicBezTo>
                    <a:pt x="715" y="326"/>
                    <a:pt x="715" y="326"/>
                    <a:pt x="715" y="326"/>
                  </a:cubicBezTo>
                  <a:cubicBezTo>
                    <a:pt x="689" y="326"/>
                    <a:pt x="689" y="326"/>
                    <a:pt x="689" y="326"/>
                  </a:cubicBezTo>
                  <a:cubicBezTo>
                    <a:pt x="726" y="207"/>
                    <a:pt x="726" y="207"/>
                    <a:pt x="726" y="207"/>
                  </a:cubicBezTo>
                  <a:lnTo>
                    <a:pt x="755" y="205"/>
                  </a:lnTo>
                  <a:close/>
                  <a:moveTo>
                    <a:pt x="685" y="326"/>
                  </a:moveTo>
                  <a:cubicBezTo>
                    <a:pt x="660" y="326"/>
                    <a:pt x="660" y="326"/>
                    <a:pt x="660" y="326"/>
                  </a:cubicBezTo>
                  <a:cubicBezTo>
                    <a:pt x="695" y="210"/>
                    <a:pt x="695" y="210"/>
                    <a:pt x="695" y="210"/>
                  </a:cubicBezTo>
                  <a:cubicBezTo>
                    <a:pt x="723" y="208"/>
                    <a:pt x="723" y="208"/>
                    <a:pt x="723" y="208"/>
                  </a:cubicBezTo>
                  <a:lnTo>
                    <a:pt x="685" y="326"/>
                  </a:lnTo>
                  <a:close/>
                  <a:moveTo>
                    <a:pt x="691" y="210"/>
                  </a:moveTo>
                  <a:cubicBezTo>
                    <a:pt x="656" y="326"/>
                    <a:pt x="656" y="326"/>
                    <a:pt x="656" y="326"/>
                  </a:cubicBezTo>
                  <a:cubicBezTo>
                    <a:pt x="631" y="326"/>
                    <a:pt x="631" y="326"/>
                    <a:pt x="631" y="326"/>
                  </a:cubicBezTo>
                  <a:cubicBezTo>
                    <a:pt x="665" y="212"/>
                    <a:pt x="665" y="212"/>
                    <a:pt x="665" y="212"/>
                  </a:cubicBezTo>
                  <a:lnTo>
                    <a:pt x="691" y="210"/>
                  </a:lnTo>
                  <a:close/>
                  <a:moveTo>
                    <a:pt x="628" y="326"/>
                  </a:moveTo>
                  <a:cubicBezTo>
                    <a:pt x="601" y="326"/>
                    <a:pt x="601" y="326"/>
                    <a:pt x="601" y="326"/>
                  </a:cubicBezTo>
                  <a:cubicBezTo>
                    <a:pt x="633" y="214"/>
                    <a:pt x="633" y="214"/>
                    <a:pt x="633" y="214"/>
                  </a:cubicBezTo>
                  <a:cubicBezTo>
                    <a:pt x="662" y="212"/>
                    <a:pt x="662" y="212"/>
                    <a:pt x="662" y="212"/>
                  </a:cubicBezTo>
                  <a:lnTo>
                    <a:pt x="628" y="326"/>
                  </a:lnTo>
                  <a:close/>
                  <a:moveTo>
                    <a:pt x="630" y="215"/>
                  </a:moveTo>
                  <a:cubicBezTo>
                    <a:pt x="598" y="326"/>
                    <a:pt x="598" y="326"/>
                    <a:pt x="598" y="326"/>
                  </a:cubicBezTo>
                  <a:cubicBezTo>
                    <a:pt x="572" y="326"/>
                    <a:pt x="572" y="326"/>
                    <a:pt x="572" y="326"/>
                  </a:cubicBezTo>
                  <a:cubicBezTo>
                    <a:pt x="602" y="217"/>
                    <a:pt x="602" y="217"/>
                    <a:pt x="602" y="217"/>
                  </a:cubicBezTo>
                  <a:lnTo>
                    <a:pt x="630" y="215"/>
                  </a:lnTo>
                  <a:close/>
                  <a:moveTo>
                    <a:pt x="569" y="326"/>
                  </a:moveTo>
                  <a:cubicBezTo>
                    <a:pt x="544" y="326"/>
                    <a:pt x="544" y="326"/>
                    <a:pt x="544" y="326"/>
                  </a:cubicBezTo>
                  <a:cubicBezTo>
                    <a:pt x="573" y="219"/>
                    <a:pt x="573" y="219"/>
                    <a:pt x="573" y="219"/>
                  </a:cubicBezTo>
                  <a:cubicBezTo>
                    <a:pt x="598" y="217"/>
                    <a:pt x="598" y="217"/>
                    <a:pt x="598" y="217"/>
                  </a:cubicBezTo>
                  <a:lnTo>
                    <a:pt x="569" y="326"/>
                  </a:lnTo>
                  <a:close/>
                  <a:moveTo>
                    <a:pt x="569" y="219"/>
                  </a:moveTo>
                  <a:cubicBezTo>
                    <a:pt x="541" y="326"/>
                    <a:pt x="541" y="326"/>
                    <a:pt x="541" y="326"/>
                  </a:cubicBezTo>
                  <a:cubicBezTo>
                    <a:pt x="515" y="326"/>
                    <a:pt x="515" y="326"/>
                    <a:pt x="515" y="326"/>
                  </a:cubicBezTo>
                  <a:cubicBezTo>
                    <a:pt x="541" y="222"/>
                    <a:pt x="541" y="222"/>
                    <a:pt x="541" y="222"/>
                  </a:cubicBezTo>
                  <a:lnTo>
                    <a:pt x="569" y="219"/>
                  </a:lnTo>
                  <a:close/>
                  <a:moveTo>
                    <a:pt x="512" y="326"/>
                  </a:moveTo>
                  <a:cubicBezTo>
                    <a:pt x="487" y="325"/>
                    <a:pt x="487" y="325"/>
                    <a:pt x="487" y="325"/>
                  </a:cubicBezTo>
                  <a:cubicBezTo>
                    <a:pt x="511" y="224"/>
                    <a:pt x="511" y="224"/>
                    <a:pt x="511" y="224"/>
                  </a:cubicBezTo>
                  <a:cubicBezTo>
                    <a:pt x="537" y="222"/>
                    <a:pt x="537" y="222"/>
                    <a:pt x="537" y="222"/>
                  </a:cubicBezTo>
                  <a:lnTo>
                    <a:pt x="512" y="326"/>
                  </a:lnTo>
                  <a:close/>
                  <a:moveTo>
                    <a:pt x="508" y="224"/>
                  </a:moveTo>
                  <a:cubicBezTo>
                    <a:pt x="484" y="325"/>
                    <a:pt x="484" y="325"/>
                    <a:pt x="484" y="325"/>
                  </a:cubicBezTo>
                  <a:cubicBezTo>
                    <a:pt x="459" y="325"/>
                    <a:pt x="459" y="325"/>
                    <a:pt x="459" y="325"/>
                  </a:cubicBezTo>
                  <a:cubicBezTo>
                    <a:pt x="481" y="226"/>
                    <a:pt x="481" y="226"/>
                    <a:pt x="481" y="226"/>
                  </a:cubicBezTo>
                  <a:lnTo>
                    <a:pt x="508" y="224"/>
                  </a:lnTo>
                  <a:close/>
                  <a:moveTo>
                    <a:pt x="455" y="325"/>
                  </a:moveTo>
                  <a:cubicBezTo>
                    <a:pt x="429" y="325"/>
                    <a:pt x="429" y="325"/>
                    <a:pt x="429" y="325"/>
                  </a:cubicBezTo>
                  <a:cubicBezTo>
                    <a:pt x="450" y="229"/>
                    <a:pt x="450" y="229"/>
                    <a:pt x="450" y="229"/>
                  </a:cubicBezTo>
                  <a:cubicBezTo>
                    <a:pt x="478" y="226"/>
                    <a:pt x="478" y="226"/>
                    <a:pt x="478" y="226"/>
                  </a:cubicBezTo>
                  <a:lnTo>
                    <a:pt x="455" y="325"/>
                  </a:lnTo>
                  <a:close/>
                  <a:moveTo>
                    <a:pt x="446" y="229"/>
                  </a:moveTo>
                  <a:cubicBezTo>
                    <a:pt x="426" y="325"/>
                    <a:pt x="426" y="325"/>
                    <a:pt x="426" y="325"/>
                  </a:cubicBezTo>
                  <a:cubicBezTo>
                    <a:pt x="400" y="325"/>
                    <a:pt x="400" y="325"/>
                    <a:pt x="400" y="325"/>
                  </a:cubicBezTo>
                  <a:cubicBezTo>
                    <a:pt x="419" y="231"/>
                    <a:pt x="419" y="231"/>
                    <a:pt x="419" y="231"/>
                  </a:cubicBezTo>
                  <a:lnTo>
                    <a:pt x="446" y="229"/>
                  </a:lnTo>
                  <a:close/>
                  <a:moveTo>
                    <a:pt x="397" y="325"/>
                  </a:moveTo>
                  <a:cubicBezTo>
                    <a:pt x="372" y="325"/>
                    <a:pt x="372" y="325"/>
                    <a:pt x="372" y="325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415" y="231"/>
                    <a:pt x="415" y="231"/>
                    <a:pt x="415" y="231"/>
                  </a:cubicBezTo>
                  <a:lnTo>
                    <a:pt x="397" y="325"/>
                  </a:lnTo>
                  <a:close/>
                  <a:moveTo>
                    <a:pt x="386" y="233"/>
                  </a:moveTo>
                  <a:cubicBezTo>
                    <a:pt x="368" y="325"/>
                    <a:pt x="368" y="325"/>
                    <a:pt x="368" y="325"/>
                  </a:cubicBezTo>
                  <a:cubicBezTo>
                    <a:pt x="342" y="325"/>
                    <a:pt x="342" y="325"/>
                    <a:pt x="342" y="325"/>
                  </a:cubicBezTo>
                  <a:cubicBezTo>
                    <a:pt x="358" y="236"/>
                    <a:pt x="358" y="236"/>
                    <a:pt x="358" y="236"/>
                  </a:cubicBezTo>
                  <a:lnTo>
                    <a:pt x="386" y="233"/>
                  </a:lnTo>
                  <a:close/>
                  <a:moveTo>
                    <a:pt x="339" y="325"/>
                  </a:moveTo>
                  <a:cubicBezTo>
                    <a:pt x="314" y="325"/>
                    <a:pt x="314" y="325"/>
                    <a:pt x="314" y="325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54" y="236"/>
                    <a:pt x="354" y="236"/>
                    <a:pt x="354" y="236"/>
                  </a:cubicBezTo>
                  <a:lnTo>
                    <a:pt x="339" y="325"/>
                  </a:lnTo>
                  <a:close/>
                  <a:moveTo>
                    <a:pt x="325" y="238"/>
                  </a:moveTo>
                  <a:cubicBezTo>
                    <a:pt x="311" y="325"/>
                    <a:pt x="311" y="325"/>
                    <a:pt x="311" y="325"/>
                  </a:cubicBezTo>
                  <a:cubicBezTo>
                    <a:pt x="285" y="325"/>
                    <a:pt x="285" y="325"/>
                    <a:pt x="285" y="325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325" y="238"/>
                  </a:lnTo>
                  <a:close/>
                  <a:moveTo>
                    <a:pt x="282" y="325"/>
                  </a:moveTo>
                  <a:cubicBezTo>
                    <a:pt x="255" y="324"/>
                    <a:pt x="255" y="324"/>
                    <a:pt x="255" y="324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94" y="241"/>
                    <a:pt x="294" y="241"/>
                    <a:pt x="294" y="241"/>
                  </a:cubicBezTo>
                  <a:lnTo>
                    <a:pt x="282" y="325"/>
                  </a:lnTo>
                  <a:close/>
                  <a:moveTo>
                    <a:pt x="262" y="243"/>
                  </a:moveTo>
                  <a:cubicBezTo>
                    <a:pt x="252" y="324"/>
                    <a:pt x="252" y="324"/>
                    <a:pt x="252" y="324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37" y="245"/>
                    <a:pt x="237" y="245"/>
                    <a:pt x="237" y="245"/>
                  </a:cubicBezTo>
                  <a:lnTo>
                    <a:pt x="262" y="243"/>
                  </a:lnTo>
                  <a:close/>
                  <a:moveTo>
                    <a:pt x="224" y="324"/>
                  </a:moveTo>
                  <a:cubicBezTo>
                    <a:pt x="199" y="324"/>
                    <a:pt x="199" y="324"/>
                    <a:pt x="199" y="324"/>
                  </a:cubicBezTo>
                  <a:cubicBezTo>
                    <a:pt x="206" y="247"/>
                    <a:pt x="206" y="247"/>
                    <a:pt x="206" y="247"/>
                  </a:cubicBezTo>
                  <a:cubicBezTo>
                    <a:pt x="234" y="245"/>
                    <a:pt x="234" y="245"/>
                    <a:pt x="234" y="245"/>
                  </a:cubicBezTo>
                  <a:lnTo>
                    <a:pt x="224" y="324"/>
                  </a:lnTo>
                  <a:close/>
                  <a:moveTo>
                    <a:pt x="203" y="248"/>
                  </a:moveTo>
                  <a:cubicBezTo>
                    <a:pt x="195" y="324"/>
                    <a:pt x="195" y="324"/>
                    <a:pt x="195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6" y="250"/>
                    <a:pt x="176" y="250"/>
                    <a:pt x="176" y="250"/>
                  </a:cubicBezTo>
                  <a:lnTo>
                    <a:pt x="203" y="248"/>
                  </a:lnTo>
                  <a:close/>
                  <a:moveTo>
                    <a:pt x="167" y="324"/>
                  </a:moveTo>
                  <a:cubicBezTo>
                    <a:pt x="164" y="324"/>
                    <a:pt x="164" y="324"/>
                    <a:pt x="164" y="324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41" y="327"/>
                    <a:pt x="141" y="327"/>
                    <a:pt x="141" y="327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73" y="250"/>
                    <a:pt x="173" y="250"/>
                    <a:pt x="173" y="250"/>
                  </a:cubicBezTo>
                  <a:lnTo>
                    <a:pt x="167" y="324"/>
                  </a:lnTo>
                  <a:close/>
                  <a:moveTo>
                    <a:pt x="145" y="212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16" y="248"/>
                    <a:pt x="116" y="248"/>
                    <a:pt x="116" y="248"/>
                  </a:cubicBezTo>
                  <a:cubicBezTo>
                    <a:pt x="118" y="214"/>
                    <a:pt x="118" y="214"/>
                    <a:pt x="118" y="214"/>
                  </a:cubicBezTo>
                  <a:lnTo>
                    <a:pt x="145" y="212"/>
                  </a:lnTo>
                  <a:close/>
                  <a:moveTo>
                    <a:pt x="143" y="252"/>
                  </a:moveTo>
                  <a:cubicBezTo>
                    <a:pt x="138" y="327"/>
                    <a:pt x="138" y="327"/>
                    <a:pt x="138" y="327"/>
                  </a:cubicBezTo>
                  <a:cubicBezTo>
                    <a:pt x="113" y="326"/>
                    <a:pt x="113" y="326"/>
                    <a:pt x="113" y="326"/>
                  </a:cubicBezTo>
                  <a:cubicBezTo>
                    <a:pt x="116" y="254"/>
                    <a:pt x="116" y="254"/>
                    <a:pt x="116" y="254"/>
                  </a:cubicBezTo>
                  <a:lnTo>
                    <a:pt x="143" y="252"/>
                  </a:lnTo>
                  <a:close/>
                  <a:moveTo>
                    <a:pt x="109" y="326"/>
                  </a:moveTo>
                  <a:cubicBezTo>
                    <a:pt x="85" y="326"/>
                    <a:pt x="85" y="326"/>
                    <a:pt x="85" y="32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113" y="254"/>
                    <a:pt x="113" y="254"/>
                    <a:pt x="113" y="254"/>
                  </a:cubicBezTo>
                  <a:lnTo>
                    <a:pt x="109" y="326"/>
                  </a:lnTo>
                  <a:close/>
                  <a:moveTo>
                    <a:pt x="109" y="333"/>
                  </a:moveTo>
                  <a:cubicBezTo>
                    <a:pt x="103" y="446"/>
                    <a:pt x="103" y="446"/>
                    <a:pt x="103" y="446"/>
                  </a:cubicBezTo>
                  <a:cubicBezTo>
                    <a:pt x="81" y="444"/>
                    <a:pt x="81" y="444"/>
                    <a:pt x="81" y="444"/>
                  </a:cubicBezTo>
                  <a:cubicBezTo>
                    <a:pt x="85" y="333"/>
                    <a:pt x="85" y="333"/>
                    <a:pt x="85" y="333"/>
                  </a:cubicBezTo>
                  <a:lnTo>
                    <a:pt x="109" y="333"/>
                  </a:lnTo>
                  <a:close/>
                  <a:moveTo>
                    <a:pt x="82" y="326"/>
                  </a:moveTo>
                  <a:cubicBezTo>
                    <a:pt x="53" y="326"/>
                    <a:pt x="53" y="326"/>
                    <a:pt x="53" y="326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84" y="257"/>
                    <a:pt x="84" y="257"/>
                    <a:pt x="84" y="257"/>
                  </a:cubicBezTo>
                  <a:lnTo>
                    <a:pt x="82" y="326"/>
                  </a:lnTo>
                  <a:close/>
                  <a:moveTo>
                    <a:pt x="54" y="443"/>
                  </a:moveTo>
                  <a:cubicBezTo>
                    <a:pt x="53" y="333"/>
                    <a:pt x="53" y="333"/>
                    <a:pt x="53" y="333"/>
                  </a:cubicBezTo>
                  <a:cubicBezTo>
                    <a:pt x="82" y="333"/>
                    <a:pt x="82" y="333"/>
                    <a:pt x="82" y="333"/>
                  </a:cubicBezTo>
                  <a:cubicBezTo>
                    <a:pt x="78" y="444"/>
                    <a:pt x="78" y="444"/>
                    <a:pt x="78" y="444"/>
                  </a:cubicBezTo>
                  <a:lnTo>
                    <a:pt x="54" y="443"/>
                  </a:lnTo>
                  <a:close/>
                  <a:moveTo>
                    <a:pt x="78" y="451"/>
                  </a:moveTo>
                  <a:cubicBezTo>
                    <a:pt x="75" y="540"/>
                    <a:pt x="75" y="540"/>
                    <a:pt x="75" y="540"/>
                  </a:cubicBezTo>
                  <a:cubicBezTo>
                    <a:pt x="55" y="537"/>
                    <a:pt x="55" y="537"/>
                    <a:pt x="55" y="537"/>
                  </a:cubicBezTo>
                  <a:cubicBezTo>
                    <a:pt x="54" y="449"/>
                    <a:pt x="54" y="449"/>
                    <a:pt x="54" y="449"/>
                  </a:cubicBezTo>
                  <a:lnTo>
                    <a:pt x="78" y="451"/>
                  </a:lnTo>
                  <a:close/>
                  <a:moveTo>
                    <a:pt x="81" y="451"/>
                  </a:moveTo>
                  <a:cubicBezTo>
                    <a:pt x="103" y="452"/>
                    <a:pt x="103" y="452"/>
                    <a:pt x="103" y="45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78" y="540"/>
                    <a:pt x="78" y="540"/>
                    <a:pt x="78" y="540"/>
                  </a:cubicBezTo>
                  <a:lnTo>
                    <a:pt x="81" y="451"/>
                  </a:lnTo>
                  <a:close/>
                  <a:moveTo>
                    <a:pt x="106" y="453"/>
                  </a:moveTo>
                  <a:cubicBezTo>
                    <a:pt x="130" y="454"/>
                    <a:pt x="130" y="454"/>
                    <a:pt x="130" y="454"/>
                  </a:cubicBezTo>
                  <a:cubicBezTo>
                    <a:pt x="124" y="546"/>
                    <a:pt x="124" y="546"/>
                    <a:pt x="124" y="546"/>
                  </a:cubicBezTo>
                  <a:cubicBezTo>
                    <a:pt x="102" y="543"/>
                    <a:pt x="102" y="543"/>
                    <a:pt x="102" y="543"/>
                  </a:cubicBezTo>
                  <a:lnTo>
                    <a:pt x="106" y="453"/>
                  </a:lnTo>
                  <a:close/>
                  <a:moveTo>
                    <a:pt x="133" y="454"/>
                  </a:moveTo>
                  <a:cubicBezTo>
                    <a:pt x="156" y="456"/>
                    <a:pt x="156" y="456"/>
                    <a:pt x="156" y="456"/>
                  </a:cubicBezTo>
                  <a:cubicBezTo>
                    <a:pt x="149" y="548"/>
                    <a:pt x="149" y="548"/>
                    <a:pt x="149" y="548"/>
                  </a:cubicBezTo>
                  <a:cubicBezTo>
                    <a:pt x="128" y="546"/>
                    <a:pt x="128" y="546"/>
                    <a:pt x="128" y="546"/>
                  </a:cubicBezTo>
                  <a:lnTo>
                    <a:pt x="133" y="454"/>
                  </a:lnTo>
                  <a:close/>
                  <a:moveTo>
                    <a:pt x="160" y="456"/>
                  </a:moveTo>
                  <a:cubicBezTo>
                    <a:pt x="182" y="458"/>
                    <a:pt x="182" y="458"/>
                    <a:pt x="182" y="458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52" y="549"/>
                    <a:pt x="152" y="549"/>
                    <a:pt x="152" y="549"/>
                  </a:cubicBezTo>
                  <a:lnTo>
                    <a:pt x="160" y="456"/>
                  </a:lnTo>
                  <a:close/>
                  <a:moveTo>
                    <a:pt x="212" y="460"/>
                  </a:moveTo>
                  <a:cubicBezTo>
                    <a:pt x="235" y="461"/>
                    <a:pt x="235" y="461"/>
                    <a:pt x="235" y="461"/>
                  </a:cubicBezTo>
                  <a:cubicBezTo>
                    <a:pt x="222" y="557"/>
                    <a:pt x="222" y="557"/>
                    <a:pt x="222" y="557"/>
                  </a:cubicBezTo>
                  <a:cubicBezTo>
                    <a:pt x="201" y="555"/>
                    <a:pt x="201" y="555"/>
                    <a:pt x="201" y="555"/>
                  </a:cubicBezTo>
                  <a:lnTo>
                    <a:pt x="212" y="460"/>
                  </a:lnTo>
                  <a:close/>
                  <a:moveTo>
                    <a:pt x="238" y="461"/>
                  </a:moveTo>
                  <a:cubicBezTo>
                    <a:pt x="262" y="463"/>
                    <a:pt x="262" y="463"/>
                    <a:pt x="262" y="463"/>
                  </a:cubicBezTo>
                  <a:cubicBezTo>
                    <a:pt x="248" y="560"/>
                    <a:pt x="248" y="560"/>
                    <a:pt x="248" y="560"/>
                  </a:cubicBezTo>
                  <a:cubicBezTo>
                    <a:pt x="226" y="558"/>
                    <a:pt x="226" y="558"/>
                    <a:pt x="226" y="558"/>
                  </a:cubicBezTo>
                  <a:lnTo>
                    <a:pt x="238" y="461"/>
                  </a:lnTo>
                  <a:close/>
                  <a:moveTo>
                    <a:pt x="265" y="463"/>
                  </a:moveTo>
                  <a:cubicBezTo>
                    <a:pt x="289" y="465"/>
                    <a:pt x="289" y="465"/>
                    <a:pt x="289" y="465"/>
                  </a:cubicBezTo>
                  <a:cubicBezTo>
                    <a:pt x="274" y="563"/>
                    <a:pt x="274" y="563"/>
                    <a:pt x="274" y="563"/>
                  </a:cubicBezTo>
                  <a:cubicBezTo>
                    <a:pt x="251" y="561"/>
                    <a:pt x="251" y="561"/>
                    <a:pt x="251" y="561"/>
                  </a:cubicBezTo>
                  <a:lnTo>
                    <a:pt x="265" y="463"/>
                  </a:lnTo>
                  <a:close/>
                  <a:moveTo>
                    <a:pt x="292" y="465"/>
                  </a:moveTo>
                  <a:cubicBezTo>
                    <a:pt x="314" y="466"/>
                    <a:pt x="314" y="466"/>
                    <a:pt x="314" y="466"/>
                  </a:cubicBezTo>
                  <a:cubicBezTo>
                    <a:pt x="297" y="566"/>
                    <a:pt x="297" y="566"/>
                    <a:pt x="297" y="566"/>
                  </a:cubicBezTo>
                  <a:cubicBezTo>
                    <a:pt x="277" y="564"/>
                    <a:pt x="277" y="564"/>
                    <a:pt x="277" y="564"/>
                  </a:cubicBezTo>
                  <a:lnTo>
                    <a:pt x="292" y="465"/>
                  </a:lnTo>
                  <a:close/>
                  <a:moveTo>
                    <a:pt x="318" y="467"/>
                  </a:moveTo>
                  <a:cubicBezTo>
                    <a:pt x="342" y="468"/>
                    <a:pt x="342" y="468"/>
                    <a:pt x="342" y="468"/>
                  </a:cubicBezTo>
                  <a:cubicBezTo>
                    <a:pt x="323" y="569"/>
                    <a:pt x="323" y="569"/>
                    <a:pt x="323" y="569"/>
                  </a:cubicBezTo>
                  <a:cubicBezTo>
                    <a:pt x="300" y="567"/>
                    <a:pt x="300" y="567"/>
                    <a:pt x="300" y="567"/>
                  </a:cubicBezTo>
                  <a:lnTo>
                    <a:pt x="318" y="467"/>
                  </a:lnTo>
                  <a:close/>
                  <a:moveTo>
                    <a:pt x="345" y="468"/>
                  </a:moveTo>
                  <a:cubicBezTo>
                    <a:pt x="368" y="470"/>
                    <a:pt x="368" y="470"/>
                    <a:pt x="368" y="470"/>
                  </a:cubicBezTo>
                  <a:cubicBezTo>
                    <a:pt x="348" y="572"/>
                    <a:pt x="348" y="572"/>
                    <a:pt x="348" y="572"/>
                  </a:cubicBezTo>
                  <a:cubicBezTo>
                    <a:pt x="326" y="570"/>
                    <a:pt x="326" y="570"/>
                    <a:pt x="326" y="570"/>
                  </a:cubicBezTo>
                  <a:lnTo>
                    <a:pt x="345" y="468"/>
                  </a:lnTo>
                  <a:close/>
                  <a:moveTo>
                    <a:pt x="372" y="470"/>
                  </a:moveTo>
                  <a:cubicBezTo>
                    <a:pt x="395" y="472"/>
                    <a:pt x="395" y="472"/>
                    <a:pt x="395" y="472"/>
                  </a:cubicBezTo>
                  <a:cubicBezTo>
                    <a:pt x="373" y="575"/>
                    <a:pt x="373" y="575"/>
                    <a:pt x="373" y="575"/>
                  </a:cubicBezTo>
                  <a:cubicBezTo>
                    <a:pt x="351" y="573"/>
                    <a:pt x="351" y="573"/>
                    <a:pt x="351" y="573"/>
                  </a:cubicBezTo>
                  <a:lnTo>
                    <a:pt x="372" y="470"/>
                  </a:lnTo>
                  <a:close/>
                  <a:moveTo>
                    <a:pt x="398" y="472"/>
                  </a:moveTo>
                  <a:cubicBezTo>
                    <a:pt x="422" y="473"/>
                    <a:pt x="422" y="473"/>
                    <a:pt x="422" y="473"/>
                  </a:cubicBezTo>
                  <a:cubicBezTo>
                    <a:pt x="398" y="578"/>
                    <a:pt x="398" y="578"/>
                    <a:pt x="398" y="578"/>
                  </a:cubicBezTo>
                  <a:cubicBezTo>
                    <a:pt x="376" y="576"/>
                    <a:pt x="376" y="576"/>
                    <a:pt x="376" y="576"/>
                  </a:cubicBezTo>
                  <a:lnTo>
                    <a:pt x="398" y="472"/>
                  </a:lnTo>
                  <a:close/>
                  <a:moveTo>
                    <a:pt x="425" y="474"/>
                  </a:moveTo>
                  <a:cubicBezTo>
                    <a:pt x="449" y="475"/>
                    <a:pt x="449" y="475"/>
                    <a:pt x="449" y="475"/>
                  </a:cubicBezTo>
                  <a:cubicBezTo>
                    <a:pt x="424" y="581"/>
                    <a:pt x="424" y="581"/>
                    <a:pt x="424" y="581"/>
                  </a:cubicBezTo>
                  <a:cubicBezTo>
                    <a:pt x="402" y="579"/>
                    <a:pt x="402" y="579"/>
                    <a:pt x="402" y="579"/>
                  </a:cubicBezTo>
                  <a:lnTo>
                    <a:pt x="425" y="474"/>
                  </a:lnTo>
                  <a:close/>
                  <a:moveTo>
                    <a:pt x="452" y="475"/>
                  </a:moveTo>
                  <a:cubicBezTo>
                    <a:pt x="474" y="477"/>
                    <a:pt x="474" y="477"/>
                    <a:pt x="474" y="477"/>
                  </a:cubicBezTo>
                  <a:cubicBezTo>
                    <a:pt x="447" y="584"/>
                    <a:pt x="447" y="584"/>
                    <a:pt x="447" y="584"/>
                  </a:cubicBezTo>
                  <a:cubicBezTo>
                    <a:pt x="427" y="582"/>
                    <a:pt x="427" y="582"/>
                    <a:pt x="427" y="582"/>
                  </a:cubicBezTo>
                  <a:lnTo>
                    <a:pt x="452" y="475"/>
                  </a:lnTo>
                  <a:close/>
                  <a:moveTo>
                    <a:pt x="499" y="597"/>
                  </a:moveTo>
                  <a:cubicBezTo>
                    <a:pt x="520" y="600"/>
                    <a:pt x="520" y="600"/>
                    <a:pt x="520" y="600"/>
                  </a:cubicBezTo>
                  <a:cubicBezTo>
                    <a:pt x="519" y="601"/>
                    <a:pt x="519" y="601"/>
                    <a:pt x="519" y="601"/>
                  </a:cubicBezTo>
                  <a:cubicBezTo>
                    <a:pt x="512" y="600"/>
                    <a:pt x="505" y="600"/>
                    <a:pt x="499" y="599"/>
                  </a:cubicBezTo>
                  <a:lnTo>
                    <a:pt x="499" y="597"/>
                  </a:lnTo>
                  <a:close/>
                  <a:moveTo>
                    <a:pt x="548" y="603"/>
                  </a:moveTo>
                  <a:cubicBezTo>
                    <a:pt x="571" y="606"/>
                    <a:pt x="571" y="606"/>
                    <a:pt x="571" y="606"/>
                  </a:cubicBezTo>
                  <a:cubicBezTo>
                    <a:pt x="571" y="607"/>
                    <a:pt x="571" y="607"/>
                    <a:pt x="571" y="607"/>
                  </a:cubicBezTo>
                  <a:cubicBezTo>
                    <a:pt x="563" y="606"/>
                    <a:pt x="555" y="605"/>
                    <a:pt x="548" y="604"/>
                  </a:cubicBezTo>
                  <a:lnTo>
                    <a:pt x="548" y="603"/>
                  </a:lnTo>
                  <a:close/>
                  <a:moveTo>
                    <a:pt x="599" y="609"/>
                  </a:moveTo>
                  <a:cubicBezTo>
                    <a:pt x="605" y="610"/>
                    <a:pt x="605" y="610"/>
                    <a:pt x="605" y="610"/>
                  </a:cubicBezTo>
                  <a:cubicBezTo>
                    <a:pt x="606" y="610"/>
                    <a:pt x="606" y="611"/>
                    <a:pt x="607" y="611"/>
                  </a:cubicBezTo>
                  <a:cubicBezTo>
                    <a:pt x="607" y="611"/>
                    <a:pt x="608" y="611"/>
                    <a:pt x="608" y="612"/>
                  </a:cubicBezTo>
                  <a:cubicBezTo>
                    <a:pt x="605" y="611"/>
                    <a:pt x="602" y="611"/>
                    <a:pt x="599" y="610"/>
                  </a:cubicBezTo>
                  <a:lnTo>
                    <a:pt x="599" y="609"/>
                  </a:lnTo>
                  <a:close/>
                  <a:moveTo>
                    <a:pt x="612" y="611"/>
                  </a:moveTo>
                  <a:cubicBezTo>
                    <a:pt x="621" y="612"/>
                    <a:pt x="621" y="612"/>
                    <a:pt x="621" y="612"/>
                  </a:cubicBezTo>
                  <a:cubicBezTo>
                    <a:pt x="620" y="613"/>
                    <a:pt x="620" y="613"/>
                    <a:pt x="620" y="613"/>
                  </a:cubicBezTo>
                  <a:cubicBezTo>
                    <a:pt x="617" y="613"/>
                    <a:pt x="613" y="612"/>
                    <a:pt x="609" y="612"/>
                  </a:cubicBezTo>
                  <a:cubicBezTo>
                    <a:pt x="610" y="612"/>
                    <a:pt x="611" y="611"/>
                    <a:pt x="612" y="611"/>
                  </a:cubicBezTo>
                  <a:close/>
                  <a:moveTo>
                    <a:pt x="649" y="615"/>
                  </a:moveTo>
                  <a:cubicBezTo>
                    <a:pt x="667" y="617"/>
                    <a:pt x="667" y="617"/>
                    <a:pt x="667" y="617"/>
                  </a:cubicBezTo>
                  <a:cubicBezTo>
                    <a:pt x="666" y="619"/>
                    <a:pt x="666" y="619"/>
                    <a:pt x="666" y="619"/>
                  </a:cubicBezTo>
                  <a:cubicBezTo>
                    <a:pt x="661" y="618"/>
                    <a:pt x="655" y="617"/>
                    <a:pt x="648" y="616"/>
                  </a:cubicBezTo>
                  <a:lnTo>
                    <a:pt x="649" y="615"/>
                  </a:lnTo>
                  <a:close/>
                  <a:moveTo>
                    <a:pt x="651" y="609"/>
                  </a:moveTo>
                  <a:cubicBezTo>
                    <a:pt x="691" y="491"/>
                    <a:pt x="691" y="491"/>
                    <a:pt x="691" y="491"/>
                  </a:cubicBezTo>
                  <a:cubicBezTo>
                    <a:pt x="712" y="492"/>
                    <a:pt x="712" y="492"/>
                    <a:pt x="712" y="492"/>
                  </a:cubicBezTo>
                  <a:cubicBezTo>
                    <a:pt x="669" y="611"/>
                    <a:pt x="669" y="611"/>
                    <a:pt x="669" y="611"/>
                  </a:cubicBezTo>
                  <a:lnTo>
                    <a:pt x="651" y="609"/>
                  </a:lnTo>
                  <a:close/>
                  <a:moveTo>
                    <a:pt x="715" y="493"/>
                  </a:moveTo>
                  <a:cubicBezTo>
                    <a:pt x="725" y="493"/>
                    <a:pt x="725" y="493"/>
                    <a:pt x="725" y="493"/>
                  </a:cubicBezTo>
                  <a:cubicBezTo>
                    <a:pt x="682" y="612"/>
                    <a:pt x="682" y="612"/>
                    <a:pt x="682" y="612"/>
                  </a:cubicBezTo>
                  <a:cubicBezTo>
                    <a:pt x="673" y="611"/>
                    <a:pt x="673" y="611"/>
                    <a:pt x="673" y="611"/>
                  </a:cubicBezTo>
                  <a:lnTo>
                    <a:pt x="715" y="493"/>
                  </a:lnTo>
                  <a:close/>
                  <a:moveTo>
                    <a:pt x="717" y="486"/>
                  </a:moveTo>
                  <a:cubicBezTo>
                    <a:pt x="771" y="335"/>
                    <a:pt x="771" y="335"/>
                    <a:pt x="771" y="335"/>
                  </a:cubicBezTo>
                  <a:cubicBezTo>
                    <a:pt x="781" y="335"/>
                    <a:pt x="781" y="335"/>
                    <a:pt x="781" y="335"/>
                  </a:cubicBezTo>
                  <a:cubicBezTo>
                    <a:pt x="727" y="487"/>
                    <a:pt x="727" y="487"/>
                    <a:pt x="727" y="487"/>
                  </a:cubicBezTo>
                  <a:lnTo>
                    <a:pt x="717" y="486"/>
                  </a:lnTo>
                  <a:close/>
                  <a:moveTo>
                    <a:pt x="774" y="328"/>
                  </a:moveTo>
                  <a:cubicBezTo>
                    <a:pt x="819" y="200"/>
                    <a:pt x="819" y="200"/>
                    <a:pt x="819" y="200"/>
                  </a:cubicBezTo>
                  <a:cubicBezTo>
                    <a:pt x="830" y="199"/>
                    <a:pt x="830" y="199"/>
                    <a:pt x="830" y="199"/>
                  </a:cubicBezTo>
                  <a:cubicBezTo>
                    <a:pt x="784" y="328"/>
                    <a:pt x="784" y="328"/>
                    <a:pt x="784" y="328"/>
                  </a:cubicBezTo>
                  <a:lnTo>
                    <a:pt x="774" y="328"/>
                  </a:lnTo>
                  <a:close/>
                  <a:moveTo>
                    <a:pt x="789" y="196"/>
                  </a:moveTo>
                  <a:cubicBezTo>
                    <a:pt x="761" y="198"/>
                    <a:pt x="761" y="198"/>
                    <a:pt x="761" y="198"/>
                  </a:cubicBezTo>
                  <a:cubicBezTo>
                    <a:pt x="775" y="156"/>
                    <a:pt x="775" y="156"/>
                    <a:pt x="775" y="156"/>
                  </a:cubicBezTo>
                  <a:cubicBezTo>
                    <a:pt x="803" y="153"/>
                    <a:pt x="803" y="153"/>
                    <a:pt x="803" y="153"/>
                  </a:cubicBezTo>
                  <a:lnTo>
                    <a:pt x="789" y="196"/>
                  </a:lnTo>
                  <a:close/>
                  <a:moveTo>
                    <a:pt x="725" y="201"/>
                  </a:moveTo>
                  <a:cubicBezTo>
                    <a:pt x="697" y="203"/>
                    <a:pt x="697" y="203"/>
                    <a:pt x="697" y="203"/>
                  </a:cubicBezTo>
                  <a:cubicBezTo>
                    <a:pt x="709" y="162"/>
                    <a:pt x="709" y="162"/>
                    <a:pt x="709" y="162"/>
                  </a:cubicBezTo>
                  <a:cubicBezTo>
                    <a:pt x="738" y="159"/>
                    <a:pt x="738" y="159"/>
                    <a:pt x="738" y="159"/>
                  </a:cubicBezTo>
                  <a:lnTo>
                    <a:pt x="725" y="201"/>
                  </a:lnTo>
                  <a:close/>
                  <a:moveTo>
                    <a:pt x="664" y="205"/>
                  </a:moveTo>
                  <a:cubicBezTo>
                    <a:pt x="635" y="208"/>
                    <a:pt x="635" y="208"/>
                    <a:pt x="635" y="208"/>
                  </a:cubicBezTo>
                  <a:cubicBezTo>
                    <a:pt x="647" y="168"/>
                    <a:pt x="647" y="168"/>
                    <a:pt x="647" y="168"/>
                  </a:cubicBezTo>
                  <a:cubicBezTo>
                    <a:pt x="676" y="165"/>
                    <a:pt x="676" y="165"/>
                    <a:pt x="676" y="165"/>
                  </a:cubicBezTo>
                  <a:lnTo>
                    <a:pt x="664" y="205"/>
                  </a:lnTo>
                  <a:close/>
                  <a:moveTo>
                    <a:pt x="600" y="210"/>
                  </a:moveTo>
                  <a:cubicBezTo>
                    <a:pt x="574" y="212"/>
                    <a:pt x="574" y="212"/>
                    <a:pt x="574" y="212"/>
                  </a:cubicBezTo>
                  <a:cubicBezTo>
                    <a:pt x="585" y="173"/>
                    <a:pt x="585" y="173"/>
                    <a:pt x="585" y="173"/>
                  </a:cubicBezTo>
                  <a:cubicBezTo>
                    <a:pt x="611" y="171"/>
                    <a:pt x="611" y="171"/>
                    <a:pt x="611" y="171"/>
                  </a:cubicBezTo>
                  <a:lnTo>
                    <a:pt x="600" y="210"/>
                  </a:lnTo>
                  <a:close/>
                  <a:moveTo>
                    <a:pt x="539" y="215"/>
                  </a:moveTo>
                  <a:cubicBezTo>
                    <a:pt x="513" y="217"/>
                    <a:pt x="513" y="217"/>
                    <a:pt x="513" y="217"/>
                  </a:cubicBezTo>
                  <a:cubicBezTo>
                    <a:pt x="522" y="179"/>
                    <a:pt x="522" y="179"/>
                    <a:pt x="522" y="179"/>
                  </a:cubicBezTo>
                  <a:cubicBezTo>
                    <a:pt x="549" y="177"/>
                    <a:pt x="549" y="177"/>
                    <a:pt x="549" y="177"/>
                  </a:cubicBezTo>
                  <a:lnTo>
                    <a:pt x="539" y="215"/>
                  </a:lnTo>
                  <a:close/>
                  <a:moveTo>
                    <a:pt x="479" y="220"/>
                  </a:moveTo>
                  <a:cubicBezTo>
                    <a:pt x="451" y="222"/>
                    <a:pt x="451" y="222"/>
                    <a:pt x="451" y="222"/>
                  </a:cubicBezTo>
                  <a:cubicBezTo>
                    <a:pt x="459" y="185"/>
                    <a:pt x="459" y="185"/>
                    <a:pt x="459" y="185"/>
                  </a:cubicBezTo>
                  <a:cubicBezTo>
                    <a:pt x="488" y="182"/>
                    <a:pt x="488" y="182"/>
                    <a:pt x="488" y="182"/>
                  </a:cubicBezTo>
                  <a:lnTo>
                    <a:pt x="479" y="220"/>
                  </a:lnTo>
                  <a:close/>
                  <a:moveTo>
                    <a:pt x="417" y="224"/>
                  </a:moveTo>
                  <a:cubicBezTo>
                    <a:pt x="390" y="227"/>
                    <a:pt x="390" y="227"/>
                    <a:pt x="390" y="227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424" y="188"/>
                    <a:pt x="424" y="188"/>
                    <a:pt x="424" y="188"/>
                  </a:cubicBezTo>
                  <a:lnTo>
                    <a:pt x="417" y="224"/>
                  </a:lnTo>
                  <a:close/>
                  <a:moveTo>
                    <a:pt x="356" y="229"/>
                  </a:moveTo>
                  <a:cubicBezTo>
                    <a:pt x="329" y="231"/>
                    <a:pt x="329" y="231"/>
                    <a:pt x="329" y="231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2" y="194"/>
                    <a:pt x="362" y="194"/>
                    <a:pt x="362" y="194"/>
                  </a:cubicBezTo>
                  <a:lnTo>
                    <a:pt x="356" y="229"/>
                  </a:lnTo>
                  <a:close/>
                  <a:moveTo>
                    <a:pt x="294" y="234"/>
                  </a:moveTo>
                  <a:cubicBezTo>
                    <a:pt x="267" y="236"/>
                    <a:pt x="267" y="236"/>
                    <a:pt x="267" y="236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99" y="199"/>
                    <a:pt x="299" y="199"/>
                    <a:pt x="299" y="199"/>
                  </a:cubicBezTo>
                  <a:lnTo>
                    <a:pt x="294" y="234"/>
                  </a:lnTo>
                  <a:close/>
                  <a:moveTo>
                    <a:pt x="234" y="239"/>
                  </a:moveTo>
                  <a:cubicBezTo>
                    <a:pt x="207" y="241"/>
                    <a:pt x="207" y="241"/>
                    <a:pt x="207" y="241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38" y="205"/>
                    <a:pt x="238" y="205"/>
                    <a:pt x="238" y="205"/>
                  </a:cubicBezTo>
                  <a:lnTo>
                    <a:pt x="234" y="239"/>
                  </a:lnTo>
                  <a:close/>
                  <a:moveTo>
                    <a:pt x="173" y="243"/>
                  </a:moveTo>
                  <a:cubicBezTo>
                    <a:pt x="147" y="245"/>
                    <a:pt x="147" y="245"/>
                    <a:pt x="147" y="245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3" y="243"/>
                  </a:lnTo>
                  <a:close/>
                  <a:moveTo>
                    <a:pt x="113" y="248"/>
                  </a:moveTo>
                  <a:cubicBezTo>
                    <a:pt x="87" y="250"/>
                    <a:pt x="87" y="250"/>
                    <a:pt x="87" y="250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115" y="214"/>
                    <a:pt x="115" y="214"/>
                    <a:pt x="115" y="214"/>
                  </a:cubicBezTo>
                  <a:lnTo>
                    <a:pt x="113" y="248"/>
                  </a:lnTo>
                  <a:close/>
                  <a:moveTo>
                    <a:pt x="85" y="217"/>
                  </a:moveTo>
                  <a:cubicBezTo>
                    <a:pt x="84" y="250"/>
                    <a:pt x="84" y="250"/>
                    <a:pt x="84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3" y="250"/>
                    <a:pt x="53" y="250"/>
                    <a:pt x="53" y="250"/>
                  </a:cubicBezTo>
                  <a:cubicBezTo>
                    <a:pt x="59" y="250"/>
                    <a:pt x="65" y="249"/>
                    <a:pt x="65" y="249"/>
                  </a:cubicBezTo>
                  <a:cubicBezTo>
                    <a:pt x="66" y="248"/>
                    <a:pt x="66" y="223"/>
                    <a:pt x="65" y="222"/>
                  </a:cubicBezTo>
                  <a:cubicBezTo>
                    <a:pt x="64" y="222"/>
                    <a:pt x="53" y="222"/>
                    <a:pt x="53" y="222"/>
                  </a:cubicBezTo>
                  <a:cubicBezTo>
                    <a:pt x="53" y="222"/>
                    <a:pt x="53" y="221"/>
                    <a:pt x="52" y="220"/>
                  </a:cubicBezTo>
                  <a:lnTo>
                    <a:pt x="85" y="217"/>
                  </a:lnTo>
                  <a:close/>
                  <a:moveTo>
                    <a:pt x="23" y="252"/>
                  </a:moveTo>
                  <a:cubicBezTo>
                    <a:pt x="30" y="251"/>
                    <a:pt x="36" y="251"/>
                    <a:pt x="36" y="251"/>
                  </a:cubicBezTo>
                  <a:cubicBezTo>
                    <a:pt x="36" y="251"/>
                    <a:pt x="42" y="251"/>
                    <a:pt x="49" y="250"/>
                  </a:cubicBezTo>
                  <a:cubicBezTo>
                    <a:pt x="49" y="253"/>
                    <a:pt x="49" y="253"/>
                    <a:pt x="49" y="253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4"/>
                    <a:pt x="23" y="253"/>
                    <a:pt x="23" y="252"/>
                  </a:cubicBezTo>
                  <a:close/>
                  <a:moveTo>
                    <a:pt x="24" y="272"/>
                  </a:moveTo>
                  <a:cubicBezTo>
                    <a:pt x="24" y="268"/>
                    <a:pt x="24" y="265"/>
                    <a:pt x="24" y="261"/>
                  </a:cubicBezTo>
                  <a:cubicBezTo>
                    <a:pt x="49" y="259"/>
                    <a:pt x="49" y="259"/>
                    <a:pt x="49" y="259"/>
                  </a:cubicBezTo>
                  <a:cubicBezTo>
                    <a:pt x="50" y="326"/>
                    <a:pt x="50" y="326"/>
                    <a:pt x="50" y="326"/>
                  </a:cubicBezTo>
                  <a:cubicBezTo>
                    <a:pt x="25" y="326"/>
                    <a:pt x="25" y="326"/>
                    <a:pt x="25" y="326"/>
                  </a:cubicBezTo>
                  <a:cubicBezTo>
                    <a:pt x="25" y="306"/>
                    <a:pt x="24" y="287"/>
                    <a:pt x="24" y="272"/>
                  </a:cubicBezTo>
                  <a:close/>
                  <a:moveTo>
                    <a:pt x="26" y="356"/>
                  </a:moveTo>
                  <a:cubicBezTo>
                    <a:pt x="26" y="348"/>
                    <a:pt x="26" y="340"/>
                    <a:pt x="25" y="333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1" y="442"/>
                    <a:pt x="51" y="442"/>
                    <a:pt x="51" y="442"/>
                  </a:cubicBezTo>
                  <a:cubicBezTo>
                    <a:pt x="28" y="441"/>
                    <a:pt x="28" y="441"/>
                    <a:pt x="28" y="441"/>
                  </a:cubicBezTo>
                  <a:cubicBezTo>
                    <a:pt x="28" y="413"/>
                    <a:pt x="27" y="384"/>
                    <a:pt x="26" y="356"/>
                  </a:cubicBezTo>
                  <a:close/>
                  <a:moveTo>
                    <a:pt x="32" y="533"/>
                  </a:moveTo>
                  <a:cubicBezTo>
                    <a:pt x="31" y="513"/>
                    <a:pt x="30" y="482"/>
                    <a:pt x="29" y="448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1" y="537"/>
                    <a:pt x="51" y="537"/>
                    <a:pt x="51" y="537"/>
                  </a:cubicBezTo>
                  <a:cubicBezTo>
                    <a:pt x="32" y="534"/>
                    <a:pt x="32" y="534"/>
                    <a:pt x="32" y="534"/>
                  </a:cubicBezTo>
                  <a:cubicBezTo>
                    <a:pt x="32" y="534"/>
                    <a:pt x="32" y="534"/>
                    <a:pt x="32" y="533"/>
                  </a:cubicBezTo>
                  <a:close/>
                  <a:moveTo>
                    <a:pt x="49" y="560"/>
                  </a:moveTo>
                  <a:cubicBezTo>
                    <a:pt x="44" y="559"/>
                    <a:pt x="40" y="558"/>
                    <a:pt x="37" y="558"/>
                  </a:cubicBezTo>
                  <a:cubicBezTo>
                    <a:pt x="36" y="557"/>
                    <a:pt x="34" y="557"/>
                    <a:pt x="34" y="557"/>
                  </a:cubicBezTo>
                  <a:cubicBezTo>
                    <a:pt x="34" y="557"/>
                    <a:pt x="33" y="557"/>
                    <a:pt x="33" y="557"/>
                  </a:cubicBezTo>
                  <a:cubicBezTo>
                    <a:pt x="33" y="557"/>
                    <a:pt x="33" y="556"/>
                    <a:pt x="33" y="555"/>
                  </a:cubicBezTo>
                  <a:cubicBezTo>
                    <a:pt x="33" y="553"/>
                    <a:pt x="32" y="548"/>
                    <a:pt x="32" y="541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1" y="560"/>
                    <a:pt x="51" y="560"/>
                    <a:pt x="51" y="560"/>
                  </a:cubicBezTo>
                  <a:cubicBezTo>
                    <a:pt x="51" y="560"/>
                    <a:pt x="50" y="560"/>
                    <a:pt x="49" y="560"/>
                  </a:cubicBezTo>
                  <a:close/>
                  <a:moveTo>
                    <a:pt x="55" y="560"/>
                  </a:moveTo>
                  <a:cubicBezTo>
                    <a:pt x="55" y="544"/>
                    <a:pt x="55" y="544"/>
                    <a:pt x="55" y="544"/>
                  </a:cubicBezTo>
                  <a:cubicBezTo>
                    <a:pt x="75" y="546"/>
                    <a:pt x="75" y="546"/>
                    <a:pt x="75" y="546"/>
                  </a:cubicBezTo>
                  <a:cubicBezTo>
                    <a:pt x="74" y="563"/>
                    <a:pt x="74" y="563"/>
                    <a:pt x="74" y="563"/>
                  </a:cubicBezTo>
                  <a:cubicBezTo>
                    <a:pt x="67" y="562"/>
                    <a:pt x="60" y="561"/>
                    <a:pt x="55" y="560"/>
                  </a:cubicBezTo>
                  <a:close/>
                  <a:moveTo>
                    <a:pt x="78" y="564"/>
                  </a:moveTo>
                  <a:cubicBezTo>
                    <a:pt x="78" y="547"/>
                    <a:pt x="78" y="547"/>
                    <a:pt x="78" y="547"/>
                  </a:cubicBezTo>
                  <a:cubicBezTo>
                    <a:pt x="98" y="549"/>
                    <a:pt x="98" y="549"/>
                    <a:pt x="98" y="549"/>
                  </a:cubicBezTo>
                  <a:cubicBezTo>
                    <a:pt x="97" y="566"/>
                    <a:pt x="97" y="566"/>
                    <a:pt x="97" y="566"/>
                  </a:cubicBezTo>
                  <a:cubicBezTo>
                    <a:pt x="96" y="566"/>
                    <a:pt x="95" y="566"/>
                    <a:pt x="93" y="566"/>
                  </a:cubicBezTo>
                  <a:cubicBezTo>
                    <a:pt x="88" y="565"/>
                    <a:pt x="83" y="564"/>
                    <a:pt x="78" y="564"/>
                  </a:cubicBezTo>
                  <a:close/>
                  <a:moveTo>
                    <a:pt x="102" y="549"/>
                  </a:moveTo>
                  <a:cubicBezTo>
                    <a:pt x="124" y="552"/>
                    <a:pt x="124" y="552"/>
                    <a:pt x="124" y="552"/>
                  </a:cubicBezTo>
                  <a:cubicBezTo>
                    <a:pt x="123" y="570"/>
                    <a:pt x="123" y="570"/>
                    <a:pt x="123" y="570"/>
                  </a:cubicBezTo>
                  <a:cubicBezTo>
                    <a:pt x="115" y="569"/>
                    <a:pt x="108" y="568"/>
                    <a:pt x="101" y="567"/>
                  </a:cubicBezTo>
                  <a:lnTo>
                    <a:pt x="102" y="549"/>
                  </a:lnTo>
                  <a:close/>
                  <a:moveTo>
                    <a:pt x="127" y="552"/>
                  </a:moveTo>
                  <a:cubicBezTo>
                    <a:pt x="148" y="555"/>
                    <a:pt x="148" y="555"/>
                    <a:pt x="148" y="555"/>
                  </a:cubicBezTo>
                  <a:cubicBezTo>
                    <a:pt x="147" y="573"/>
                    <a:pt x="147" y="573"/>
                    <a:pt x="147" y="573"/>
                  </a:cubicBezTo>
                  <a:cubicBezTo>
                    <a:pt x="140" y="572"/>
                    <a:pt x="133" y="571"/>
                    <a:pt x="126" y="570"/>
                  </a:cubicBezTo>
                  <a:lnTo>
                    <a:pt x="127" y="552"/>
                  </a:lnTo>
                  <a:close/>
                  <a:moveTo>
                    <a:pt x="152" y="555"/>
                  </a:moveTo>
                  <a:cubicBezTo>
                    <a:pt x="173" y="558"/>
                    <a:pt x="173" y="558"/>
                    <a:pt x="173" y="558"/>
                  </a:cubicBezTo>
                  <a:cubicBezTo>
                    <a:pt x="171" y="576"/>
                    <a:pt x="171" y="576"/>
                    <a:pt x="171" y="576"/>
                  </a:cubicBezTo>
                  <a:cubicBezTo>
                    <a:pt x="164" y="575"/>
                    <a:pt x="157" y="574"/>
                    <a:pt x="150" y="573"/>
                  </a:cubicBezTo>
                  <a:lnTo>
                    <a:pt x="152" y="555"/>
                  </a:lnTo>
                  <a:close/>
                  <a:moveTo>
                    <a:pt x="176" y="558"/>
                  </a:moveTo>
                  <a:cubicBezTo>
                    <a:pt x="197" y="561"/>
                    <a:pt x="197" y="561"/>
                    <a:pt x="197" y="561"/>
                  </a:cubicBezTo>
                  <a:cubicBezTo>
                    <a:pt x="195" y="579"/>
                    <a:pt x="195" y="579"/>
                    <a:pt x="195" y="579"/>
                  </a:cubicBezTo>
                  <a:cubicBezTo>
                    <a:pt x="188" y="578"/>
                    <a:pt x="181" y="578"/>
                    <a:pt x="174" y="577"/>
                  </a:cubicBezTo>
                  <a:lnTo>
                    <a:pt x="176" y="558"/>
                  </a:lnTo>
                  <a:close/>
                  <a:moveTo>
                    <a:pt x="200" y="561"/>
                  </a:moveTo>
                  <a:cubicBezTo>
                    <a:pt x="222" y="564"/>
                    <a:pt x="222" y="564"/>
                    <a:pt x="222" y="564"/>
                  </a:cubicBezTo>
                  <a:cubicBezTo>
                    <a:pt x="219" y="582"/>
                    <a:pt x="219" y="582"/>
                    <a:pt x="219" y="582"/>
                  </a:cubicBezTo>
                  <a:cubicBezTo>
                    <a:pt x="212" y="582"/>
                    <a:pt x="205" y="581"/>
                    <a:pt x="198" y="580"/>
                  </a:cubicBezTo>
                  <a:lnTo>
                    <a:pt x="200" y="561"/>
                  </a:lnTo>
                  <a:close/>
                  <a:moveTo>
                    <a:pt x="222" y="583"/>
                  </a:moveTo>
                  <a:cubicBezTo>
                    <a:pt x="225" y="564"/>
                    <a:pt x="225" y="564"/>
                    <a:pt x="225" y="564"/>
                  </a:cubicBezTo>
                  <a:cubicBezTo>
                    <a:pt x="247" y="567"/>
                    <a:pt x="247" y="567"/>
                    <a:pt x="247" y="567"/>
                  </a:cubicBezTo>
                  <a:cubicBezTo>
                    <a:pt x="245" y="586"/>
                    <a:pt x="245" y="586"/>
                    <a:pt x="245" y="586"/>
                  </a:cubicBezTo>
                  <a:cubicBezTo>
                    <a:pt x="239" y="585"/>
                    <a:pt x="234" y="584"/>
                    <a:pt x="229" y="584"/>
                  </a:cubicBezTo>
                  <a:cubicBezTo>
                    <a:pt x="227" y="583"/>
                    <a:pt x="225" y="583"/>
                    <a:pt x="222" y="583"/>
                  </a:cubicBezTo>
                  <a:close/>
                  <a:moveTo>
                    <a:pt x="250" y="567"/>
                  </a:moveTo>
                  <a:cubicBezTo>
                    <a:pt x="273" y="570"/>
                    <a:pt x="273" y="570"/>
                    <a:pt x="273" y="570"/>
                  </a:cubicBezTo>
                  <a:cubicBezTo>
                    <a:pt x="270" y="589"/>
                    <a:pt x="270" y="589"/>
                    <a:pt x="270" y="589"/>
                  </a:cubicBezTo>
                  <a:cubicBezTo>
                    <a:pt x="262" y="588"/>
                    <a:pt x="255" y="587"/>
                    <a:pt x="248" y="586"/>
                  </a:cubicBezTo>
                  <a:lnTo>
                    <a:pt x="250" y="567"/>
                  </a:lnTo>
                  <a:close/>
                  <a:moveTo>
                    <a:pt x="276" y="570"/>
                  </a:moveTo>
                  <a:cubicBezTo>
                    <a:pt x="296" y="573"/>
                    <a:pt x="296" y="573"/>
                    <a:pt x="296" y="573"/>
                  </a:cubicBezTo>
                  <a:cubicBezTo>
                    <a:pt x="293" y="592"/>
                    <a:pt x="293" y="592"/>
                    <a:pt x="293" y="592"/>
                  </a:cubicBezTo>
                  <a:cubicBezTo>
                    <a:pt x="286" y="591"/>
                    <a:pt x="279" y="590"/>
                    <a:pt x="273" y="589"/>
                  </a:cubicBezTo>
                  <a:lnTo>
                    <a:pt x="276" y="570"/>
                  </a:lnTo>
                  <a:close/>
                  <a:moveTo>
                    <a:pt x="299" y="573"/>
                  </a:moveTo>
                  <a:cubicBezTo>
                    <a:pt x="321" y="576"/>
                    <a:pt x="321" y="576"/>
                    <a:pt x="321" y="576"/>
                  </a:cubicBezTo>
                  <a:cubicBezTo>
                    <a:pt x="318" y="595"/>
                    <a:pt x="318" y="595"/>
                    <a:pt x="318" y="595"/>
                  </a:cubicBezTo>
                  <a:cubicBezTo>
                    <a:pt x="311" y="594"/>
                    <a:pt x="303" y="593"/>
                    <a:pt x="296" y="592"/>
                  </a:cubicBezTo>
                  <a:lnTo>
                    <a:pt x="299" y="573"/>
                  </a:lnTo>
                  <a:close/>
                  <a:moveTo>
                    <a:pt x="325" y="576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3" y="598"/>
                    <a:pt x="343" y="598"/>
                    <a:pt x="343" y="598"/>
                  </a:cubicBezTo>
                  <a:cubicBezTo>
                    <a:pt x="336" y="598"/>
                    <a:pt x="329" y="597"/>
                    <a:pt x="321" y="596"/>
                  </a:cubicBezTo>
                  <a:lnTo>
                    <a:pt x="325" y="576"/>
                  </a:lnTo>
                  <a:close/>
                  <a:moveTo>
                    <a:pt x="350" y="579"/>
                  </a:moveTo>
                  <a:cubicBezTo>
                    <a:pt x="371" y="582"/>
                    <a:pt x="371" y="582"/>
                    <a:pt x="371" y="582"/>
                  </a:cubicBezTo>
                  <a:cubicBezTo>
                    <a:pt x="367" y="602"/>
                    <a:pt x="367" y="602"/>
                    <a:pt x="367" y="602"/>
                  </a:cubicBezTo>
                  <a:cubicBezTo>
                    <a:pt x="360" y="601"/>
                    <a:pt x="353" y="600"/>
                    <a:pt x="346" y="599"/>
                  </a:cubicBezTo>
                  <a:lnTo>
                    <a:pt x="350" y="579"/>
                  </a:lnTo>
                  <a:close/>
                  <a:moveTo>
                    <a:pt x="375" y="582"/>
                  </a:moveTo>
                  <a:cubicBezTo>
                    <a:pt x="397" y="585"/>
                    <a:pt x="397" y="585"/>
                    <a:pt x="397" y="585"/>
                  </a:cubicBezTo>
                  <a:cubicBezTo>
                    <a:pt x="392" y="605"/>
                    <a:pt x="392" y="605"/>
                    <a:pt x="392" y="605"/>
                  </a:cubicBezTo>
                  <a:cubicBezTo>
                    <a:pt x="385" y="604"/>
                    <a:pt x="378" y="603"/>
                    <a:pt x="370" y="602"/>
                  </a:cubicBezTo>
                  <a:lnTo>
                    <a:pt x="375" y="582"/>
                  </a:lnTo>
                  <a:close/>
                  <a:moveTo>
                    <a:pt x="400" y="585"/>
                  </a:moveTo>
                  <a:cubicBezTo>
                    <a:pt x="422" y="588"/>
                    <a:pt x="422" y="588"/>
                    <a:pt x="422" y="588"/>
                  </a:cubicBezTo>
                  <a:cubicBezTo>
                    <a:pt x="418" y="608"/>
                    <a:pt x="418" y="608"/>
                    <a:pt x="418" y="608"/>
                  </a:cubicBezTo>
                  <a:cubicBezTo>
                    <a:pt x="411" y="607"/>
                    <a:pt x="404" y="606"/>
                    <a:pt x="396" y="605"/>
                  </a:cubicBezTo>
                  <a:lnTo>
                    <a:pt x="400" y="585"/>
                  </a:lnTo>
                  <a:close/>
                  <a:moveTo>
                    <a:pt x="441" y="611"/>
                  </a:moveTo>
                  <a:cubicBezTo>
                    <a:pt x="435" y="610"/>
                    <a:pt x="428" y="609"/>
                    <a:pt x="421" y="608"/>
                  </a:cubicBezTo>
                  <a:cubicBezTo>
                    <a:pt x="426" y="588"/>
                    <a:pt x="426" y="588"/>
                    <a:pt x="426" y="588"/>
                  </a:cubicBezTo>
                  <a:cubicBezTo>
                    <a:pt x="446" y="591"/>
                    <a:pt x="446" y="591"/>
                    <a:pt x="446" y="591"/>
                  </a:cubicBezTo>
                  <a:cubicBezTo>
                    <a:pt x="445" y="593"/>
                    <a:pt x="445" y="593"/>
                    <a:pt x="445" y="593"/>
                  </a:cubicBezTo>
                  <a:cubicBezTo>
                    <a:pt x="441" y="593"/>
                    <a:pt x="438" y="593"/>
                    <a:pt x="438" y="593"/>
                  </a:cubicBezTo>
                  <a:cubicBezTo>
                    <a:pt x="437" y="593"/>
                    <a:pt x="440" y="597"/>
                    <a:pt x="443" y="602"/>
                  </a:cubicBezTo>
                  <a:lnTo>
                    <a:pt x="441" y="611"/>
                  </a:lnTo>
                  <a:close/>
                  <a:moveTo>
                    <a:pt x="444" y="611"/>
                  </a:moveTo>
                  <a:cubicBezTo>
                    <a:pt x="446" y="605"/>
                    <a:pt x="446" y="605"/>
                    <a:pt x="446" y="605"/>
                  </a:cubicBezTo>
                  <a:cubicBezTo>
                    <a:pt x="447" y="608"/>
                    <a:pt x="449" y="610"/>
                    <a:pt x="451" y="612"/>
                  </a:cubicBezTo>
                  <a:cubicBezTo>
                    <a:pt x="449" y="612"/>
                    <a:pt x="447" y="612"/>
                    <a:pt x="444" y="611"/>
                  </a:cubicBezTo>
                  <a:close/>
                  <a:moveTo>
                    <a:pt x="670" y="618"/>
                  </a:moveTo>
                  <a:cubicBezTo>
                    <a:pt x="680" y="619"/>
                    <a:pt x="680" y="619"/>
                    <a:pt x="680" y="619"/>
                  </a:cubicBezTo>
                  <a:cubicBezTo>
                    <a:pt x="680" y="620"/>
                    <a:pt x="680" y="620"/>
                    <a:pt x="680" y="620"/>
                  </a:cubicBezTo>
                  <a:cubicBezTo>
                    <a:pt x="677" y="620"/>
                    <a:pt x="673" y="620"/>
                    <a:pt x="670" y="619"/>
                  </a:cubicBezTo>
                  <a:lnTo>
                    <a:pt x="670" y="618"/>
                  </a:lnTo>
                  <a:close/>
                  <a:moveTo>
                    <a:pt x="695" y="622"/>
                  </a:moveTo>
                  <a:cubicBezTo>
                    <a:pt x="694" y="622"/>
                    <a:pt x="691" y="622"/>
                    <a:pt x="688" y="621"/>
                  </a:cubicBezTo>
                  <a:cubicBezTo>
                    <a:pt x="689" y="620"/>
                    <a:pt x="689" y="620"/>
                    <a:pt x="689" y="620"/>
                  </a:cubicBezTo>
                  <a:cubicBezTo>
                    <a:pt x="696" y="621"/>
                    <a:pt x="696" y="621"/>
                    <a:pt x="696" y="621"/>
                  </a:cubicBezTo>
                  <a:lnTo>
                    <a:pt x="695" y="622"/>
                  </a:lnTo>
                  <a:close/>
                  <a:moveTo>
                    <a:pt x="698" y="614"/>
                  </a:moveTo>
                  <a:cubicBezTo>
                    <a:pt x="691" y="613"/>
                    <a:pt x="691" y="613"/>
                    <a:pt x="691" y="613"/>
                  </a:cubicBezTo>
                  <a:cubicBezTo>
                    <a:pt x="733" y="494"/>
                    <a:pt x="733" y="494"/>
                    <a:pt x="733" y="494"/>
                  </a:cubicBezTo>
                  <a:cubicBezTo>
                    <a:pt x="739" y="494"/>
                    <a:pt x="739" y="494"/>
                    <a:pt x="739" y="494"/>
                  </a:cubicBezTo>
                  <a:lnTo>
                    <a:pt x="698" y="614"/>
                  </a:lnTo>
                  <a:close/>
                  <a:moveTo>
                    <a:pt x="741" y="488"/>
                  </a:moveTo>
                  <a:cubicBezTo>
                    <a:pt x="736" y="487"/>
                    <a:pt x="736" y="487"/>
                    <a:pt x="736" y="487"/>
                  </a:cubicBezTo>
                  <a:cubicBezTo>
                    <a:pt x="790" y="335"/>
                    <a:pt x="790" y="335"/>
                    <a:pt x="790" y="335"/>
                  </a:cubicBezTo>
                  <a:cubicBezTo>
                    <a:pt x="793" y="335"/>
                    <a:pt x="793" y="335"/>
                    <a:pt x="793" y="335"/>
                  </a:cubicBezTo>
                  <a:lnTo>
                    <a:pt x="741" y="488"/>
                  </a:lnTo>
                  <a:close/>
                  <a:moveTo>
                    <a:pt x="795" y="328"/>
                  </a:moveTo>
                  <a:cubicBezTo>
                    <a:pt x="792" y="328"/>
                    <a:pt x="792" y="328"/>
                    <a:pt x="792" y="328"/>
                  </a:cubicBezTo>
                  <a:cubicBezTo>
                    <a:pt x="839" y="199"/>
                    <a:pt x="839" y="199"/>
                    <a:pt x="839" y="199"/>
                  </a:cubicBezTo>
                  <a:cubicBezTo>
                    <a:pt x="839" y="199"/>
                    <a:pt x="839" y="199"/>
                    <a:pt x="839" y="199"/>
                  </a:cubicBezTo>
                  <a:lnTo>
                    <a:pt x="795" y="328"/>
                  </a:lnTo>
                  <a:close/>
                  <a:moveTo>
                    <a:pt x="878" y="197"/>
                  </a:moveTo>
                  <a:cubicBezTo>
                    <a:pt x="878" y="197"/>
                    <a:pt x="877" y="198"/>
                    <a:pt x="877" y="199"/>
                  </a:cubicBezTo>
                  <a:cubicBezTo>
                    <a:pt x="877" y="199"/>
                    <a:pt x="877" y="199"/>
                    <a:pt x="877" y="199"/>
                  </a:cubicBezTo>
                  <a:cubicBezTo>
                    <a:pt x="877" y="199"/>
                    <a:pt x="876" y="200"/>
                    <a:pt x="876" y="200"/>
                  </a:cubicBezTo>
                  <a:cubicBezTo>
                    <a:pt x="874" y="201"/>
                    <a:pt x="872" y="202"/>
                    <a:pt x="869" y="203"/>
                  </a:cubicBezTo>
                  <a:cubicBezTo>
                    <a:pt x="865" y="205"/>
                    <a:pt x="861" y="207"/>
                    <a:pt x="857" y="208"/>
                  </a:cubicBezTo>
                  <a:cubicBezTo>
                    <a:pt x="855" y="209"/>
                    <a:pt x="853" y="209"/>
                    <a:pt x="852" y="209"/>
                  </a:cubicBezTo>
                  <a:cubicBezTo>
                    <a:pt x="851" y="210"/>
                    <a:pt x="851" y="210"/>
                    <a:pt x="851" y="210"/>
                  </a:cubicBezTo>
                  <a:cubicBezTo>
                    <a:pt x="851" y="210"/>
                    <a:pt x="850" y="210"/>
                    <a:pt x="850" y="210"/>
                  </a:cubicBezTo>
                  <a:cubicBezTo>
                    <a:pt x="850" y="210"/>
                    <a:pt x="849" y="210"/>
                    <a:pt x="849" y="209"/>
                  </a:cubicBezTo>
                  <a:cubicBezTo>
                    <a:pt x="848" y="209"/>
                    <a:pt x="847" y="209"/>
                    <a:pt x="846" y="209"/>
                  </a:cubicBezTo>
                  <a:cubicBezTo>
                    <a:pt x="850" y="198"/>
                    <a:pt x="850" y="198"/>
                    <a:pt x="850" y="198"/>
                  </a:cubicBezTo>
                  <a:cubicBezTo>
                    <a:pt x="878" y="196"/>
                    <a:pt x="878" y="196"/>
                    <a:pt x="878" y="196"/>
                  </a:cubicBezTo>
                  <a:cubicBezTo>
                    <a:pt x="878" y="196"/>
                    <a:pt x="878" y="196"/>
                    <a:pt x="878" y="197"/>
                  </a:cubicBezTo>
                  <a:close/>
                  <a:moveTo>
                    <a:pt x="886" y="168"/>
                  </a:moveTo>
                  <a:cubicBezTo>
                    <a:pt x="883" y="176"/>
                    <a:pt x="881" y="183"/>
                    <a:pt x="880" y="189"/>
                  </a:cubicBezTo>
                  <a:cubicBezTo>
                    <a:pt x="852" y="191"/>
                    <a:pt x="852" y="191"/>
                    <a:pt x="852" y="191"/>
                  </a:cubicBezTo>
                  <a:cubicBezTo>
                    <a:pt x="867" y="146"/>
                    <a:pt x="867" y="146"/>
                    <a:pt x="867" y="146"/>
                  </a:cubicBezTo>
                  <a:cubicBezTo>
                    <a:pt x="892" y="143"/>
                    <a:pt x="892" y="143"/>
                    <a:pt x="892" y="143"/>
                  </a:cubicBezTo>
                  <a:cubicBezTo>
                    <a:pt x="890" y="152"/>
                    <a:pt x="888" y="160"/>
                    <a:pt x="886" y="168"/>
                  </a:cubicBezTo>
                  <a:close/>
                  <a:moveTo>
                    <a:pt x="931" y="70"/>
                  </a:moveTo>
                  <a:cubicBezTo>
                    <a:pt x="926" y="73"/>
                    <a:pt x="921" y="77"/>
                    <a:pt x="917" y="79"/>
                  </a:cubicBezTo>
                  <a:cubicBezTo>
                    <a:pt x="915" y="81"/>
                    <a:pt x="914" y="82"/>
                    <a:pt x="913" y="83"/>
                  </a:cubicBezTo>
                  <a:cubicBezTo>
                    <a:pt x="912" y="84"/>
                    <a:pt x="911" y="84"/>
                    <a:pt x="911" y="84"/>
                  </a:cubicBezTo>
                  <a:cubicBezTo>
                    <a:pt x="911" y="84"/>
                    <a:pt x="911" y="85"/>
                    <a:pt x="911" y="85"/>
                  </a:cubicBezTo>
                  <a:cubicBezTo>
                    <a:pt x="869" y="90"/>
                    <a:pt x="869" y="90"/>
                    <a:pt x="869" y="90"/>
                  </a:cubicBezTo>
                  <a:cubicBezTo>
                    <a:pt x="870" y="87"/>
                    <a:pt x="871" y="85"/>
                    <a:pt x="872" y="83"/>
                  </a:cubicBezTo>
                  <a:cubicBezTo>
                    <a:pt x="873" y="81"/>
                    <a:pt x="874" y="80"/>
                    <a:pt x="874" y="79"/>
                  </a:cubicBezTo>
                  <a:cubicBezTo>
                    <a:pt x="874" y="79"/>
                    <a:pt x="874" y="79"/>
                    <a:pt x="874" y="78"/>
                  </a:cubicBezTo>
                  <a:cubicBezTo>
                    <a:pt x="875" y="78"/>
                    <a:pt x="875" y="78"/>
                    <a:pt x="875" y="78"/>
                  </a:cubicBezTo>
                  <a:cubicBezTo>
                    <a:pt x="876" y="77"/>
                    <a:pt x="877" y="76"/>
                    <a:pt x="879" y="75"/>
                  </a:cubicBezTo>
                  <a:cubicBezTo>
                    <a:pt x="885" y="71"/>
                    <a:pt x="893" y="65"/>
                    <a:pt x="901" y="60"/>
                  </a:cubicBezTo>
                  <a:cubicBezTo>
                    <a:pt x="917" y="64"/>
                    <a:pt x="917" y="64"/>
                    <a:pt x="917" y="64"/>
                  </a:cubicBezTo>
                  <a:cubicBezTo>
                    <a:pt x="918" y="64"/>
                    <a:pt x="925" y="66"/>
                    <a:pt x="933" y="69"/>
                  </a:cubicBezTo>
                  <a:cubicBezTo>
                    <a:pt x="932" y="69"/>
                    <a:pt x="931" y="69"/>
                    <a:pt x="931" y="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2671"/>
            <p:cNvSpPr/>
            <p:nvPr/>
          </p:nvSpPr>
          <p:spPr>
            <a:xfrm>
              <a:off x="1689171" y="3733660"/>
              <a:ext cx="882685" cy="1243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/>
        </p:nvSpPr>
        <p:spPr>
          <a:xfrm>
            <a:off x="0" y="1524000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170" y="1168053"/>
            <a:ext cx="3715679" cy="53992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69899" y="3688333"/>
            <a:ext cx="3587978" cy="287893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01604" y="3688333"/>
            <a:ext cx="3585717" cy="287893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928671" y="2504807"/>
            <a:ext cx="23747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928671" y="3046823"/>
            <a:ext cx="3268456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509495" y="1806005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0" grpId="0" animBg="1"/>
      <p:bldP spid="11" grpId="0" animBg="1"/>
      <p:bldP spid="7" grpId="0"/>
      <p:bldP spid="13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929035" y="2056530"/>
            <a:ext cx="3780260" cy="906109"/>
            <a:chOff x="2321169" y="3465623"/>
            <a:chExt cx="3051433" cy="859171"/>
          </a:xfrm>
        </p:grpSpPr>
        <p:sp>
          <p:nvSpPr>
            <p:cNvPr id="15" name="TextBox 14"/>
            <p:cNvSpPr txBox="1"/>
            <p:nvPr/>
          </p:nvSpPr>
          <p:spPr>
            <a:xfrm>
              <a:off x="2321169" y="3465623"/>
              <a:ext cx="10144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321170" y="3799757"/>
              <a:ext cx="3051432" cy="52503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r>
                <a:rPr lang="en-GB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   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29035" y="5233667"/>
            <a:ext cx="3780260" cy="884457"/>
            <a:chOff x="2321169" y="3465623"/>
            <a:chExt cx="3051433" cy="838641"/>
          </a:xfrm>
        </p:grpSpPr>
        <p:sp>
          <p:nvSpPr>
            <p:cNvPr id="19" name="TextBox 18"/>
            <p:cNvSpPr txBox="1"/>
            <p:nvPr/>
          </p:nvSpPr>
          <p:spPr>
            <a:xfrm>
              <a:off x="2321169" y="3465623"/>
              <a:ext cx="1014454" cy="30642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321170" y="3799757"/>
              <a:ext cx="3051432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r>
                <a:rPr lang="en-GB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929035" y="3656063"/>
            <a:ext cx="3780260" cy="884457"/>
            <a:chOff x="2321169" y="3465623"/>
            <a:chExt cx="3051433" cy="838641"/>
          </a:xfrm>
        </p:grpSpPr>
        <p:sp>
          <p:nvSpPr>
            <p:cNvPr id="22" name="TextBox 21"/>
            <p:cNvSpPr txBox="1"/>
            <p:nvPr/>
          </p:nvSpPr>
          <p:spPr>
            <a:xfrm>
              <a:off x="2321169" y="3465623"/>
              <a:ext cx="1014454" cy="30642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321170" y="3799757"/>
              <a:ext cx="3051432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r>
                <a:rPr lang="en-GB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97211" y="2111230"/>
            <a:ext cx="796987" cy="796987"/>
            <a:chOff x="935938" y="3423419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935938" y="3423419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1175438" y="3603406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97211" y="5277402"/>
            <a:ext cx="796987" cy="796987"/>
            <a:chOff x="935938" y="5420271"/>
            <a:chExt cx="755703" cy="755703"/>
          </a:xfrm>
        </p:grpSpPr>
        <p:sp>
          <p:nvSpPr>
            <p:cNvPr id="13" name="Oval 12"/>
            <p:cNvSpPr/>
            <p:nvPr/>
          </p:nvSpPr>
          <p:spPr>
            <a:xfrm>
              <a:off x="935938" y="5420271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1130591" y="5603476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7211" y="3694316"/>
            <a:ext cx="796987" cy="796987"/>
            <a:chOff x="935938" y="4421845"/>
            <a:chExt cx="755703" cy="755703"/>
          </a:xfrm>
        </p:grpSpPr>
        <p:sp>
          <p:nvSpPr>
            <p:cNvPr id="12" name="Oval 11"/>
            <p:cNvSpPr/>
            <p:nvPr/>
          </p:nvSpPr>
          <p:spPr>
            <a:xfrm>
              <a:off x="935938" y="4421845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1089564" y="4618408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646122" y="1658000"/>
            <a:ext cx="5417687" cy="48380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706253" y="2222353"/>
            <a:ext cx="3448412" cy="3446976"/>
            <a:chOff x="4462135" y="2107235"/>
            <a:chExt cx="3269785" cy="3268423"/>
          </a:xfrm>
        </p:grpSpPr>
        <p:grpSp>
          <p:nvGrpSpPr>
            <p:cNvPr id="15" name="Group 14"/>
            <p:cNvGrpSpPr/>
            <p:nvPr/>
          </p:nvGrpSpPr>
          <p:grpSpPr>
            <a:xfrm>
              <a:off x="4462135" y="2107235"/>
              <a:ext cx="3269785" cy="3268423"/>
              <a:chOff x="4462135" y="2107235"/>
              <a:chExt cx="3269785" cy="3268423"/>
            </a:xfrm>
          </p:grpSpPr>
          <p:sp>
            <p:nvSpPr>
              <p:cNvPr id="5" name="Shape 1135"/>
              <p:cNvSpPr/>
              <p:nvPr/>
            </p:nvSpPr>
            <p:spPr>
              <a:xfrm rot="10800000">
                <a:off x="4462135" y="2107235"/>
                <a:ext cx="3269785" cy="32684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ln w="25400">
                <a:solidFill>
                  <a:schemeClr val="accent1"/>
                </a:solidFill>
                <a:miter lim="400000"/>
              </a:ln>
            </p:spPr>
            <p:txBody>
              <a:bodyPr lIns="40181" tIns="40181" rIns="40181" bIns="40181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Shape 1139"/>
              <p:cNvSpPr/>
              <p:nvPr/>
            </p:nvSpPr>
            <p:spPr>
              <a:xfrm rot="1790900">
                <a:off x="5372437" y="3107985"/>
                <a:ext cx="1484498" cy="1285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lnTo>
                      <a:pt x="0" y="10800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21600" y="10800"/>
                    </a:lnTo>
                    <a:lnTo>
                      <a:pt x="16200" y="21600"/>
                    </a:lnTo>
                    <a:cubicBezTo>
                      <a:pt x="16200" y="21600"/>
                      <a:pt x="5400" y="21600"/>
                      <a:pt x="540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3" name="Text Placeholder 2"/>
            <p:cNvSpPr txBox="1"/>
            <p:nvPr/>
          </p:nvSpPr>
          <p:spPr>
            <a:xfrm>
              <a:off x="5136908" y="364778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8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Internal</a:t>
              </a:r>
              <a:endParaRPr lang="en-GB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  <a:p>
              <a:r>
                <a:rPr lang="en-GB" sz="168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Marketing</a:t>
              </a:r>
              <a:endParaRPr lang="en-GB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013768" y="2184983"/>
            <a:ext cx="3116614" cy="861835"/>
            <a:chOff x="1603804" y="2296759"/>
            <a:chExt cx="2955174" cy="817192"/>
          </a:xfrm>
        </p:grpSpPr>
        <p:sp>
          <p:nvSpPr>
            <p:cNvPr id="33" name="Text Placeholder 2"/>
            <p:cNvSpPr txBox="1"/>
            <p:nvPr/>
          </p:nvSpPr>
          <p:spPr>
            <a:xfrm>
              <a:off x="1603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Culture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804002" y="3523896"/>
            <a:ext cx="3116614" cy="861835"/>
            <a:chOff x="1603804" y="2296759"/>
            <a:chExt cx="2955174" cy="817192"/>
          </a:xfrm>
        </p:grpSpPr>
        <p:sp>
          <p:nvSpPr>
            <p:cNvPr id="36" name="Text Placeholder 2"/>
            <p:cNvSpPr txBox="1"/>
            <p:nvPr/>
          </p:nvSpPr>
          <p:spPr>
            <a:xfrm>
              <a:off x="1603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Quality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013768" y="4876632"/>
            <a:ext cx="3116614" cy="861835"/>
            <a:chOff x="1603804" y="2296759"/>
            <a:chExt cx="2955174" cy="817192"/>
          </a:xfrm>
        </p:grpSpPr>
        <p:sp>
          <p:nvSpPr>
            <p:cNvPr id="39" name="Text Placeholder 2"/>
            <p:cNvSpPr txBox="1"/>
            <p:nvPr/>
          </p:nvSpPr>
          <p:spPr>
            <a:xfrm>
              <a:off x="1603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Reward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719666" y="2184983"/>
            <a:ext cx="3115369" cy="861835"/>
            <a:chOff x="1679271" y="2296759"/>
            <a:chExt cx="2953993" cy="817192"/>
          </a:xfrm>
        </p:grpSpPr>
        <p:sp>
          <p:nvSpPr>
            <p:cNvPr id="42" name="Text Placeholder 2"/>
            <p:cNvSpPr txBox="1"/>
            <p:nvPr/>
          </p:nvSpPr>
          <p:spPr>
            <a:xfrm>
              <a:off x="2619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Staff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42826" y="3525025"/>
            <a:ext cx="3115369" cy="861835"/>
            <a:chOff x="1679271" y="2296759"/>
            <a:chExt cx="2953993" cy="817192"/>
          </a:xfrm>
        </p:grpSpPr>
        <p:sp>
          <p:nvSpPr>
            <p:cNvPr id="45" name="Text Placeholder 2"/>
            <p:cNvSpPr txBox="1"/>
            <p:nvPr/>
          </p:nvSpPr>
          <p:spPr>
            <a:xfrm>
              <a:off x="2619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Motivation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719666" y="4882953"/>
            <a:ext cx="3115369" cy="861835"/>
            <a:chOff x="1679271" y="2296759"/>
            <a:chExt cx="2953993" cy="817192"/>
          </a:xfrm>
        </p:grpSpPr>
        <p:sp>
          <p:nvSpPr>
            <p:cNvPr id="48" name="Text Placeholder 2"/>
            <p:cNvSpPr txBox="1"/>
            <p:nvPr/>
          </p:nvSpPr>
          <p:spPr>
            <a:xfrm>
              <a:off x="2619804" y="22967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Training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9271" y="2559832"/>
              <a:ext cx="2879707" cy="5541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33221" y="1982278"/>
            <a:ext cx="1457311" cy="1262077"/>
            <a:chOff x="4677346" y="1879596"/>
            <a:chExt cx="1381823" cy="1196702"/>
          </a:xfrm>
        </p:grpSpPr>
        <p:sp>
          <p:nvSpPr>
            <p:cNvPr id="11" name="Shape 1157"/>
            <p:cNvSpPr/>
            <p:nvPr/>
          </p:nvSpPr>
          <p:spPr>
            <a:xfrm rot="1790900">
              <a:off x="4677346" y="1879596"/>
              <a:ext cx="1381823" cy="119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11"/>
            <p:cNvSpPr>
              <a:spLocks noEditPoints="1"/>
            </p:cNvSpPr>
            <p:nvPr/>
          </p:nvSpPr>
          <p:spPr bwMode="auto">
            <a:xfrm>
              <a:off x="5064572" y="2224733"/>
              <a:ext cx="587184" cy="486035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68214" y="4661607"/>
            <a:ext cx="1457316" cy="1262061"/>
            <a:chOff x="6132827" y="4420137"/>
            <a:chExt cx="1381827" cy="1196686"/>
          </a:xfrm>
        </p:grpSpPr>
        <p:sp>
          <p:nvSpPr>
            <p:cNvPr id="8" name="Shape 1148"/>
            <p:cNvSpPr/>
            <p:nvPr/>
          </p:nvSpPr>
          <p:spPr>
            <a:xfrm rot="1790900">
              <a:off x="6132827" y="4420137"/>
              <a:ext cx="1381827" cy="1196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54"/>
            <p:cNvSpPr>
              <a:spLocks noEditPoints="1"/>
            </p:cNvSpPr>
            <p:nvPr/>
          </p:nvSpPr>
          <p:spPr bwMode="auto">
            <a:xfrm>
              <a:off x="6589659" y="4809873"/>
              <a:ext cx="468847" cy="483971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40505" y="4646753"/>
            <a:ext cx="1457307" cy="1262071"/>
            <a:chOff x="4684253" y="4406052"/>
            <a:chExt cx="1381819" cy="1196696"/>
          </a:xfrm>
        </p:grpSpPr>
        <p:sp>
          <p:nvSpPr>
            <p:cNvPr id="9" name="Shape 1151"/>
            <p:cNvSpPr/>
            <p:nvPr/>
          </p:nvSpPr>
          <p:spPr>
            <a:xfrm rot="1790900">
              <a:off x="4684253" y="4406052"/>
              <a:ext cx="1381819" cy="1196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Freeform 2"/>
            <p:cNvSpPr>
              <a:spLocks noChangeArrowheads="1"/>
            </p:cNvSpPr>
            <p:nvPr/>
          </p:nvSpPr>
          <p:spPr bwMode="auto">
            <a:xfrm>
              <a:off x="5116864" y="4775933"/>
              <a:ext cx="501549" cy="501549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156839" y="3335279"/>
            <a:ext cx="1457311" cy="1262061"/>
            <a:chOff x="3941180" y="3162512"/>
            <a:chExt cx="1381823" cy="1196686"/>
          </a:xfrm>
        </p:grpSpPr>
        <p:sp>
          <p:nvSpPr>
            <p:cNvPr id="10" name="Shape 1154"/>
            <p:cNvSpPr/>
            <p:nvPr/>
          </p:nvSpPr>
          <p:spPr>
            <a:xfrm rot="1790900">
              <a:off x="3941180" y="3162512"/>
              <a:ext cx="1381823" cy="1196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4370992" y="3576180"/>
              <a:ext cx="502461" cy="383171"/>
              <a:chOff x="4914900" y="1812925"/>
              <a:chExt cx="441326" cy="336550"/>
            </a:xfrm>
            <a:solidFill>
              <a:schemeClr val="bg1"/>
            </a:solidFill>
          </p:grpSpPr>
          <p:sp>
            <p:nvSpPr>
              <p:cNvPr id="56" name="Freeform 5"/>
              <p:cNvSpPr/>
              <p:nvPr/>
            </p:nvSpPr>
            <p:spPr bwMode="auto">
              <a:xfrm>
                <a:off x="4914900" y="1849438"/>
                <a:ext cx="230188" cy="257175"/>
              </a:xfrm>
              <a:custGeom>
                <a:avLst/>
                <a:gdLst>
                  <a:gd name="T0" fmla="*/ 18 w 145"/>
                  <a:gd name="T1" fmla="*/ 143 h 162"/>
                  <a:gd name="T2" fmla="*/ 18 w 145"/>
                  <a:gd name="T3" fmla="*/ 21 h 162"/>
                  <a:gd name="T4" fmla="*/ 124 w 145"/>
                  <a:gd name="T5" fmla="*/ 21 h 162"/>
                  <a:gd name="T6" fmla="*/ 145 w 145"/>
                  <a:gd name="T7" fmla="*/ 0 h 162"/>
                  <a:gd name="T8" fmla="*/ 0 w 145"/>
                  <a:gd name="T9" fmla="*/ 0 h 162"/>
                  <a:gd name="T10" fmla="*/ 0 w 145"/>
                  <a:gd name="T11" fmla="*/ 162 h 162"/>
                  <a:gd name="T12" fmla="*/ 68 w 145"/>
                  <a:gd name="T13" fmla="*/ 162 h 162"/>
                  <a:gd name="T14" fmla="*/ 77 w 145"/>
                  <a:gd name="T15" fmla="*/ 143 h 162"/>
                  <a:gd name="T16" fmla="*/ 18 w 145"/>
                  <a:gd name="T17" fmla="*/ 14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162">
                    <a:moveTo>
                      <a:pt x="18" y="143"/>
                    </a:moveTo>
                    <a:lnTo>
                      <a:pt x="18" y="21"/>
                    </a:lnTo>
                    <a:lnTo>
                      <a:pt x="124" y="21"/>
                    </a:lnTo>
                    <a:lnTo>
                      <a:pt x="145" y="0"/>
                    </a:lnTo>
                    <a:lnTo>
                      <a:pt x="0" y="0"/>
                    </a:lnTo>
                    <a:lnTo>
                      <a:pt x="0" y="162"/>
                    </a:lnTo>
                    <a:lnTo>
                      <a:pt x="68" y="162"/>
                    </a:lnTo>
                    <a:lnTo>
                      <a:pt x="77" y="143"/>
                    </a:lnTo>
                    <a:lnTo>
                      <a:pt x="18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Freeform 6"/>
              <p:cNvSpPr/>
              <p:nvPr/>
            </p:nvSpPr>
            <p:spPr bwMode="auto">
              <a:xfrm>
                <a:off x="5065713" y="1849438"/>
                <a:ext cx="290513" cy="257175"/>
              </a:xfrm>
              <a:custGeom>
                <a:avLst/>
                <a:gdLst>
                  <a:gd name="T0" fmla="*/ 76 w 88"/>
                  <a:gd name="T1" fmla="*/ 18 h 78"/>
                  <a:gd name="T2" fmla="*/ 76 w 88"/>
                  <a:gd name="T3" fmla="*/ 0 h 78"/>
                  <a:gd name="T4" fmla="*/ 40 w 88"/>
                  <a:gd name="T5" fmla="*/ 0 h 78"/>
                  <a:gd name="T6" fmla="*/ 37 w 88"/>
                  <a:gd name="T7" fmla="*/ 10 h 78"/>
                  <a:gd name="T8" fmla="*/ 67 w 88"/>
                  <a:gd name="T9" fmla="*/ 10 h 78"/>
                  <a:gd name="T10" fmla="*/ 67 w 88"/>
                  <a:gd name="T11" fmla="*/ 69 h 78"/>
                  <a:gd name="T12" fmla="*/ 10 w 88"/>
                  <a:gd name="T13" fmla="*/ 69 h 78"/>
                  <a:gd name="T14" fmla="*/ 0 w 88"/>
                  <a:gd name="T15" fmla="*/ 78 h 78"/>
                  <a:gd name="T16" fmla="*/ 76 w 88"/>
                  <a:gd name="T17" fmla="*/ 78 h 78"/>
                  <a:gd name="T18" fmla="*/ 76 w 88"/>
                  <a:gd name="T19" fmla="*/ 60 h 78"/>
                  <a:gd name="T20" fmla="*/ 88 w 88"/>
                  <a:gd name="T21" fmla="*/ 54 h 78"/>
                  <a:gd name="T22" fmla="*/ 88 w 88"/>
                  <a:gd name="T23" fmla="*/ 26 h 78"/>
                  <a:gd name="T24" fmla="*/ 76 w 88"/>
                  <a:gd name="T2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78">
                    <a:moveTo>
                      <a:pt x="76" y="18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80" y="60"/>
                      <a:pt x="88" y="61"/>
                      <a:pt x="88" y="54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17"/>
                      <a:pt x="79" y="18"/>
                      <a:pt x="7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8" name="Freeform 7"/>
              <p:cNvSpPr/>
              <p:nvPr/>
            </p:nvSpPr>
            <p:spPr bwMode="auto">
              <a:xfrm>
                <a:off x="4970463" y="1905000"/>
                <a:ext cx="115888" cy="144463"/>
              </a:xfrm>
              <a:custGeom>
                <a:avLst/>
                <a:gdLst>
                  <a:gd name="T0" fmla="*/ 0 w 73"/>
                  <a:gd name="T1" fmla="*/ 0 h 91"/>
                  <a:gd name="T2" fmla="*/ 0 w 73"/>
                  <a:gd name="T3" fmla="*/ 91 h 91"/>
                  <a:gd name="T4" fmla="*/ 0 w 73"/>
                  <a:gd name="T5" fmla="*/ 91 h 91"/>
                  <a:gd name="T6" fmla="*/ 48 w 73"/>
                  <a:gd name="T7" fmla="*/ 91 h 91"/>
                  <a:gd name="T8" fmla="*/ 60 w 73"/>
                  <a:gd name="T9" fmla="*/ 60 h 91"/>
                  <a:gd name="T10" fmla="*/ 19 w 73"/>
                  <a:gd name="T11" fmla="*/ 60 h 91"/>
                  <a:gd name="T12" fmla="*/ 73 w 73"/>
                  <a:gd name="T13" fmla="*/ 0 h 91"/>
                  <a:gd name="T14" fmla="*/ 0 w 73"/>
                  <a:gd name="T15" fmla="*/ 0 h 91"/>
                  <a:gd name="T16" fmla="*/ 0 w 73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91">
                    <a:moveTo>
                      <a:pt x="0" y="0"/>
                    </a:moveTo>
                    <a:lnTo>
                      <a:pt x="0" y="91"/>
                    </a:lnTo>
                    <a:lnTo>
                      <a:pt x="0" y="91"/>
                    </a:lnTo>
                    <a:lnTo>
                      <a:pt x="48" y="91"/>
                    </a:lnTo>
                    <a:lnTo>
                      <a:pt x="60" y="60"/>
                    </a:lnTo>
                    <a:lnTo>
                      <a:pt x="19" y="60"/>
                    </a:lnTo>
                    <a:lnTo>
                      <a:pt x="7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Freeform 8"/>
              <p:cNvSpPr/>
              <p:nvPr/>
            </p:nvSpPr>
            <p:spPr bwMode="auto">
              <a:xfrm>
                <a:off x="5126038" y="1905000"/>
                <a:ext cx="138113" cy="144463"/>
              </a:xfrm>
              <a:custGeom>
                <a:avLst/>
                <a:gdLst>
                  <a:gd name="T0" fmla="*/ 66 w 87"/>
                  <a:gd name="T1" fmla="*/ 21 h 91"/>
                  <a:gd name="T2" fmla="*/ 0 w 87"/>
                  <a:gd name="T3" fmla="*/ 91 h 91"/>
                  <a:gd name="T4" fmla="*/ 87 w 87"/>
                  <a:gd name="T5" fmla="*/ 91 h 91"/>
                  <a:gd name="T6" fmla="*/ 87 w 87"/>
                  <a:gd name="T7" fmla="*/ 0 h 91"/>
                  <a:gd name="T8" fmla="*/ 31 w 87"/>
                  <a:gd name="T9" fmla="*/ 0 h 91"/>
                  <a:gd name="T10" fmla="*/ 24 w 87"/>
                  <a:gd name="T11" fmla="*/ 21 h 91"/>
                  <a:gd name="T12" fmla="*/ 66 w 87"/>
                  <a:gd name="T13" fmla="*/ 2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91">
                    <a:moveTo>
                      <a:pt x="66" y="21"/>
                    </a:moveTo>
                    <a:lnTo>
                      <a:pt x="0" y="91"/>
                    </a:lnTo>
                    <a:lnTo>
                      <a:pt x="87" y="91"/>
                    </a:lnTo>
                    <a:lnTo>
                      <a:pt x="87" y="0"/>
                    </a:lnTo>
                    <a:lnTo>
                      <a:pt x="31" y="0"/>
                    </a:lnTo>
                    <a:lnTo>
                      <a:pt x="24" y="21"/>
                    </a:lnTo>
                    <a:lnTo>
                      <a:pt x="6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Freeform 9"/>
              <p:cNvSpPr/>
              <p:nvPr/>
            </p:nvSpPr>
            <p:spPr bwMode="auto">
              <a:xfrm>
                <a:off x="5019675" y="1812925"/>
                <a:ext cx="180975" cy="336550"/>
              </a:xfrm>
              <a:custGeom>
                <a:avLst/>
                <a:gdLst>
                  <a:gd name="T0" fmla="*/ 79 w 114"/>
                  <a:gd name="T1" fmla="*/ 87 h 212"/>
                  <a:gd name="T2" fmla="*/ 112 w 114"/>
                  <a:gd name="T3" fmla="*/ 0 h 212"/>
                  <a:gd name="T4" fmla="*/ 8 w 114"/>
                  <a:gd name="T5" fmla="*/ 110 h 212"/>
                  <a:gd name="T6" fmla="*/ 44 w 114"/>
                  <a:gd name="T7" fmla="*/ 110 h 212"/>
                  <a:gd name="T8" fmla="*/ 0 w 114"/>
                  <a:gd name="T9" fmla="*/ 212 h 212"/>
                  <a:gd name="T10" fmla="*/ 114 w 114"/>
                  <a:gd name="T11" fmla="*/ 85 h 212"/>
                  <a:gd name="T12" fmla="*/ 79 w 114"/>
                  <a:gd name="T13" fmla="*/ 87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212">
                    <a:moveTo>
                      <a:pt x="79" y="87"/>
                    </a:moveTo>
                    <a:lnTo>
                      <a:pt x="112" y="0"/>
                    </a:lnTo>
                    <a:lnTo>
                      <a:pt x="8" y="110"/>
                    </a:lnTo>
                    <a:lnTo>
                      <a:pt x="44" y="110"/>
                    </a:lnTo>
                    <a:lnTo>
                      <a:pt x="0" y="212"/>
                    </a:lnTo>
                    <a:lnTo>
                      <a:pt x="114" y="85"/>
                    </a:lnTo>
                    <a:lnTo>
                      <a:pt x="79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6466323" y="1987732"/>
            <a:ext cx="1457306" cy="1262062"/>
            <a:chOff x="6131034" y="1884768"/>
            <a:chExt cx="1381818" cy="1196687"/>
          </a:xfrm>
        </p:grpSpPr>
        <p:sp>
          <p:nvSpPr>
            <p:cNvPr id="6" name="Shape 1142"/>
            <p:cNvSpPr/>
            <p:nvPr/>
          </p:nvSpPr>
          <p:spPr>
            <a:xfrm rot="1790900">
              <a:off x="6131034" y="1884768"/>
              <a:ext cx="1381818" cy="1196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1" name="Freeform 37"/>
            <p:cNvSpPr>
              <a:spLocks noEditPoints="1"/>
            </p:cNvSpPr>
            <p:nvPr/>
          </p:nvSpPr>
          <p:spPr bwMode="auto">
            <a:xfrm>
              <a:off x="6554399" y="2191871"/>
              <a:ext cx="564445" cy="560532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244597" y="3308606"/>
            <a:ext cx="1457316" cy="1262076"/>
            <a:chOff x="6868993" y="3137220"/>
            <a:chExt cx="1381827" cy="1196701"/>
          </a:xfrm>
        </p:grpSpPr>
        <p:sp>
          <p:nvSpPr>
            <p:cNvPr id="7" name="Shape 1145"/>
            <p:cNvSpPr/>
            <p:nvPr/>
          </p:nvSpPr>
          <p:spPr>
            <a:xfrm rot="1790900">
              <a:off x="6868993" y="3137220"/>
              <a:ext cx="1381827" cy="119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lnTo>
                    <a:pt x="0" y="108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21600" y="10800"/>
                  </a:lnTo>
                  <a:lnTo>
                    <a:pt x="16200" y="21600"/>
                  </a:lnTo>
                  <a:cubicBezTo>
                    <a:pt x="16200" y="21600"/>
                    <a:pt x="5400" y="21600"/>
                    <a:pt x="54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Freeform 51"/>
            <p:cNvSpPr>
              <a:spLocks noEditPoints="1"/>
            </p:cNvSpPr>
            <p:nvPr/>
          </p:nvSpPr>
          <p:spPr bwMode="auto">
            <a:xfrm>
              <a:off x="7296534" y="3515468"/>
              <a:ext cx="532878" cy="440204"/>
            </a:xfrm>
            <a:custGeom>
              <a:avLst/>
              <a:gdLst>
                <a:gd name="T0" fmla="*/ 83 w 107"/>
                <a:gd name="T1" fmla="*/ 63 h 88"/>
                <a:gd name="T2" fmla="*/ 83 w 107"/>
                <a:gd name="T3" fmla="*/ 7 h 88"/>
                <a:gd name="T4" fmla="*/ 83 w 107"/>
                <a:gd name="T5" fmla="*/ 3 h 88"/>
                <a:gd name="T6" fmla="*/ 85 w 107"/>
                <a:gd name="T7" fmla="*/ 0 h 88"/>
                <a:gd name="T8" fmla="*/ 87 w 107"/>
                <a:gd name="T9" fmla="*/ 0 h 88"/>
                <a:gd name="T10" fmla="*/ 89 w 107"/>
                <a:gd name="T11" fmla="*/ 0 h 88"/>
                <a:gd name="T12" fmla="*/ 89 w 107"/>
                <a:gd name="T13" fmla="*/ 69 h 88"/>
                <a:gd name="T14" fmla="*/ 87 w 107"/>
                <a:gd name="T15" fmla="*/ 70 h 88"/>
                <a:gd name="T16" fmla="*/ 85 w 107"/>
                <a:gd name="T17" fmla="*/ 69 h 88"/>
                <a:gd name="T18" fmla="*/ 83 w 107"/>
                <a:gd name="T19" fmla="*/ 67 h 88"/>
                <a:gd name="T20" fmla="*/ 83 w 107"/>
                <a:gd name="T21" fmla="*/ 63 h 88"/>
                <a:gd name="T22" fmla="*/ 24 w 107"/>
                <a:gd name="T23" fmla="*/ 63 h 88"/>
                <a:gd name="T24" fmla="*/ 24 w 107"/>
                <a:gd name="T25" fmla="*/ 7 h 88"/>
                <a:gd name="T26" fmla="*/ 24 w 107"/>
                <a:gd name="T27" fmla="*/ 3 h 88"/>
                <a:gd name="T28" fmla="*/ 22 w 107"/>
                <a:gd name="T29" fmla="*/ 0 h 88"/>
                <a:gd name="T30" fmla="*/ 20 w 107"/>
                <a:gd name="T31" fmla="*/ 0 h 88"/>
                <a:gd name="T32" fmla="*/ 18 w 107"/>
                <a:gd name="T33" fmla="*/ 0 h 88"/>
                <a:gd name="T34" fmla="*/ 18 w 107"/>
                <a:gd name="T35" fmla="*/ 69 h 88"/>
                <a:gd name="T36" fmla="*/ 20 w 107"/>
                <a:gd name="T37" fmla="*/ 70 h 88"/>
                <a:gd name="T38" fmla="*/ 22 w 107"/>
                <a:gd name="T39" fmla="*/ 69 h 88"/>
                <a:gd name="T40" fmla="*/ 24 w 107"/>
                <a:gd name="T41" fmla="*/ 67 h 88"/>
                <a:gd name="T42" fmla="*/ 24 w 107"/>
                <a:gd name="T43" fmla="*/ 63 h 88"/>
                <a:gd name="T44" fmla="*/ 36 w 107"/>
                <a:gd name="T45" fmla="*/ 51 h 88"/>
                <a:gd name="T46" fmla="*/ 36 w 107"/>
                <a:gd name="T47" fmla="*/ 55 h 88"/>
                <a:gd name="T48" fmla="*/ 33 w 107"/>
                <a:gd name="T49" fmla="*/ 58 h 88"/>
                <a:gd name="T50" fmla="*/ 31 w 107"/>
                <a:gd name="T51" fmla="*/ 59 h 88"/>
                <a:gd name="T52" fmla="*/ 29 w 107"/>
                <a:gd name="T53" fmla="*/ 58 h 88"/>
                <a:gd name="T54" fmla="*/ 29 w 107"/>
                <a:gd name="T55" fmla="*/ 12 h 88"/>
                <a:gd name="T56" fmla="*/ 31 w 107"/>
                <a:gd name="T57" fmla="*/ 11 h 88"/>
                <a:gd name="T58" fmla="*/ 33 w 107"/>
                <a:gd name="T59" fmla="*/ 12 h 88"/>
                <a:gd name="T60" fmla="*/ 36 w 107"/>
                <a:gd name="T61" fmla="*/ 14 h 88"/>
                <a:gd name="T62" fmla="*/ 36 w 107"/>
                <a:gd name="T63" fmla="*/ 18 h 88"/>
                <a:gd name="T64" fmla="*/ 36 w 107"/>
                <a:gd name="T65" fmla="*/ 51 h 88"/>
                <a:gd name="T66" fmla="*/ 61 w 107"/>
                <a:gd name="T67" fmla="*/ 80 h 88"/>
                <a:gd name="T68" fmla="*/ 54 w 107"/>
                <a:gd name="T69" fmla="*/ 88 h 88"/>
                <a:gd name="T70" fmla="*/ 46 w 107"/>
                <a:gd name="T71" fmla="*/ 80 h 88"/>
                <a:gd name="T72" fmla="*/ 46 w 107"/>
                <a:gd name="T73" fmla="*/ 24 h 88"/>
                <a:gd name="T74" fmla="*/ 54 w 107"/>
                <a:gd name="T75" fmla="*/ 16 h 88"/>
                <a:gd name="T76" fmla="*/ 61 w 107"/>
                <a:gd name="T77" fmla="*/ 24 h 88"/>
                <a:gd name="T78" fmla="*/ 61 w 107"/>
                <a:gd name="T79" fmla="*/ 80 h 88"/>
                <a:gd name="T80" fmla="*/ 71 w 107"/>
                <a:gd name="T81" fmla="*/ 51 h 88"/>
                <a:gd name="T82" fmla="*/ 71 w 107"/>
                <a:gd name="T83" fmla="*/ 55 h 88"/>
                <a:gd name="T84" fmla="*/ 74 w 107"/>
                <a:gd name="T85" fmla="*/ 58 h 88"/>
                <a:gd name="T86" fmla="*/ 76 w 107"/>
                <a:gd name="T87" fmla="*/ 59 h 88"/>
                <a:gd name="T88" fmla="*/ 78 w 107"/>
                <a:gd name="T89" fmla="*/ 58 h 88"/>
                <a:gd name="T90" fmla="*/ 78 w 107"/>
                <a:gd name="T91" fmla="*/ 12 h 88"/>
                <a:gd name="T92" fmla="*/ 76 w 107"/>
                <a:gd name="T93" fmla="*/ 11 h 88"/>
                <a:gd name="T94" fmla="*/ 74 w 107"/>
                <a:gd name="T95" fmla="*/ 12 h 88"/>
                <a:gd name="T96" fmla="*/ 71 w 107"/>
                <a:gd name="T97" fmla="*/ 14 h 88"/>
                <a:gd name="T98" fmla="*/ 71 w 107"/>
                <a:gd name="T99" fmla="*/ 18 h 88"/>
                <a:gd name="T100" fmla="*/ 71 w 107"/>
                <a:gd name="T101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33"/>
          <p:cNvSpPr txBox="1"/>
          <p:nvPr/>
        </p:nvSpPr>
        <p:spPr>
          <a:xfrm>
            <a:off x="6220610" y="3018692"/>
            <a:ext cx="3989203" cy="769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单击添加标题</a:t>
            </a:r>
            <a:endParaRPr lang="zh-CN" altLang="en-US" sz="44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44" name="TextBox 99"/>
          <p:cNvSpPr txBox="1"/>
          <p:nvPr/>
        </p:nvSpPr>
        <p:spPr>
          <a:xfrm>
            <a:off x="6312929" y="3761968"/>
            <a:ext cx="3804562" cy="3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the title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5469724" y="5120482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5243782" y="1731355"/>
            <a:ext cx="903766" cy="903766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2607794" y="2333865"/>
            <a:ext cx="753139" cy="753139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3360933" y="1505413"/>
            <a:ext cx="677825" cy="677825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对角圆角矩形 48"/>
          <p:cNvSpPr/>
          <p:nvPr/>
        </p:nvSpPr>
        <p:spPr bwMode="auto">
          <a:xfrm>
            <a:off x="3737503" y="2484495"/>
            <a:ext cx="1882849" cy="1882849"/>
          </a:xfrm>
          <a:prstGeom prst="round2Diag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42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6960" b="1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3059677" y="2032611"/>
            <a:ext cx="527198" cy="52719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5695665" y="3990772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圆角矩形 51"/>
          <p:cNvSpPr/>
          <p:nvPr/>
        </p:nvSpPr>
        <p:spPr bwMode="auto">
          <a:xfrm>
            <a:off x="4942525" y="4593282"/>
            <a:ext cx="451884" cy="451884"/>
          </a:xfrm>
          <a:prstGeom prst="roundRect">
            <a:avLst>
              <a:gd name="adj" fmla="val 6712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2909049" y="4141401"/>
            <a:ext cx="979080" cy="97908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圆角矩形 53"/>
          <p:cNvSpPr/>
          <p:nvPr/>
        </p:nvSpPr>
        <p:spPr bwMode="auto">
          <a:xfrm>
            <a:off x="5243781" y="4894540"/>
            <a:ext cx="376571" cy="376571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83497" tIns="41748" rIns="83497" bIns="41748" numCol="1" rtlCol="0" anchor="ctr" anchorCtr="0" compatLnSpc="1">
            <a:noAutofit/>
          </a:bodyPr>
          <a:lstStyle/>
          <a:p>
            <a:pPr algn="ctr" defTabSz="844550"/>
            <a:endParaRPr lang="zh-CN" altLang="en-US" sz="253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文本框 27"/>
          <p:cNvSpPr txBox="1"/>
          <p:nvPr/>
        </p:nvSpPr>
        <p:spPr>
          <a:xfrm>
            <a:off x="3986344" y="2728296"/>
            <a:ext cx="1518364" cy="139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435" b="1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435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43" grpId="0"/>
          <p:bldP spid="4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/>
          <p:bldP spid="55" grpId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58816" y="1802538"/>
            <a:ext cx="1334930" cy="2962449"/>
            <a:chOff x="3848235" y="1709166"/>
            <a:chExt cx="1265781" cy="2808995"/>
          </a:xfrm>
        </p:grpSpPr>
        <p:sp>
          <p:nvSpPr>
            <p:cNvPr id="12" name="Shape 2289"/>
            <p:cNvSpPr/>
            <p:nvPr/>
          </p:nvSpPr>
          <p:spPr>
            <a:xfrm>
              <a:off x="3848235" y="1709166"/>
              <a:ext cx="1265781" cy="2808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5245" y="16334"/>
                  </a:moveTo>
                  <a:lnTo>
                    <a:pt x="5245" y="16081"/>
                  </a:lnTo>
                  <a:cubicBezTo>
                    <a:pt x="5235" y="14768"/>
                    <a:pt x="5155" y="4711"/>
                    <a:pt x="5136" y="2138"/>
                  </a:cubicBezTo>
                  <a:lnTo>
                    <a:pt x="16736" y="2121"/>
                  </a:lnTo>
                  <a:lnTo>
                    <a:pt x="16853" y="16064"/>
                  </a:lnTo>
                  <a:lnTo>
                    <a:pt x="16855" y="16375"/>
                  </a:lnTo>
                  <a:cubicBezTo>
                    <a:pt x="16876" y="17574"/>
                    <a:pt x="16912" y="19216"/>
                    <a:pt x="14980" y="20023"/>
                  </a:cubicBezTo>
                  <a:cubicBezTo>
                    <a:pt x="14079" y="20402"/>
                    <a:pt x="12803" y="20586"/>
                    <a:pt x="11085" y="20590"/>
                  </a:cubicBezTo>
                  <a:cubicBezTo>
                    <a:pt x="9390" y="20590"/>
                    <a:pt x="8117" y="20391"/>
                    <a:pt x="7199" y="19979"/>
                  </a:cubicBezTo>
                  <a:cubicBezTo>
                    <a:pt x="5231" y="19089"/>
                    <a:pt x="5239" y="17366"/>
                    <a:pt x="5245" y="16334"/>
                  </a:cubicBezTo>
                  <a:cubicBezTo>
                    <a:pt x="5245" y="16334"/>
                    <a:pt x="5245" y="16334"/>
                    <a:pt x="5245" y="16334"/>
                  </a:cubicBezTo>
                  <a:close/>
                  <a:moveTo>
                    <a:pt x="11" y="2147"/>
                  </a:moveTo>
                  <a:lnTo>
                    <a:pt x="2896" y="2143"/>
                  </a:lnTo>
                  <a:cubicBezTo>
                    <a:pt x="2914" y="4717"/>
                    <a:pt x="2995" y="14775"/>
                    <a:pt x="3005" y="16085"/>
                  </a:cubicBezTo>
                  <a:lnTo>
                    <a:pt x="3012" y="16327"/>
                  </a:lnTo>
                  <a:cubicBezTo>
                    <a:pt x="3003" y="17516"/>
                    <a:pt x="2988" y="19507"/>
                    <a:pt x="5618" y="20690"/>
                  </a:cubicBezTo>
                  <a:cubicBezTo>
                    <a:pt x="6964" y="21297"/>
                    <a:pt x="8807" y="21600"/>
                    <a:pt x="11093" y="21596"/>
                  </a:cubicBezTo>
                  <a:cubicBezTo>
                    <a:pt x="13364" y="21596"/>
                    <a:pt x="15189" y="21311"/>
                    <a:pt x="16507" y="20760"/>
                  </a:cubicBezTo>
                  <a:cubicBezTo>
                    <a:pt x="19158" y="19651"/>
                    <a:pt x="19122" y="17754"/>
                    <a:pt x="19095" y="16368"/>
                  </a:cubicBezTo>
                  <a:lnTo>
                    <a:pt x="18976" y="2118"/>
                  </a:lnTo>
                  <a:lnTo>
                    <a:pt x="21600" y="2111"/>
                  </a:lnTo>
                  <a:lnTo>
                    <a:pt x="21581" y="0"/>
                  </a:lnTo>
                  <a:lnTo>
                    <a:pt x="0" y="34"/>
                  </a:lnTo>
                  <a:cubicBezTo>
                    <a:pt x="0" y="34"/>
                    <a:pt x="11" y="2147"/>
                    <a:pt x="11" y="214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Shape 2305"/>
            <p:cNvSpPr/>
            <p:nvPr/>
          </p:nvSpPr>
          <p:spPr>
            <a:xfrm>
              <a:off x="4242531" y="2484227"/>
              <a:ext cx="506360" cy="180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592" extrusionOk="0">
                  <a:moveTo>
                    <a:pt x="10378" y="21592"/>
                  </a:moveTo>
                  <a:cubicBezTo>
                    <a:pt x="21178" y="21578"/>
                    <a:pt x="20491" y="18119"/>
                    <a:pt x="20460" y="16042"/>
                  </a:cubicBezTo>
                  <a:cubicBezTo>
                    <a:pt x="20447" y="13969"/>
                    <a:pt x="20291" y="0"/>
                    <a:pt x="20291" y="0"/>
                  </a:cubicBezTo>
                  <a:lnTo>
                    <a:pt x="0" y="22"/>
                  </a:lnTo>
                  <a:cubicBezTo>
                    <a:pt x="0" y="22"/>
                    <a:pt x="155" y="14401"/>
                    <a:pt x="169" y="16064"/>
                  </a:cubicBezTo>
                  <a:cubicBezTo>
                    <a:pt x="201" y="17728"/>
                    <a:pt x="-422" y="21600"/>
                    <a:pt x="10378" y="21592"/>
                  </a:cubicBezTo>
                  <a:cubicBezTo>
                    <a:pt x="10378" y="21592"/>
                    <a:pt x="10378" y="21592"/>
                    <a:pt x="10378" y="2159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0" name="Group 2310"/>
            <p:cNvGrpSpPr/>
            <p:nvPr/>
          </p:nvGrpSpPr>
          <p:grpSpPr>
            <a:xfrm flipH="1">
              <a:off x="4345468" y="2399005"/>
              <a:ext cx="303288" cy="546911"/>
              <a:chOff x="0" y="0"/>
              <a:chExt cx="634962" cy="1145013"/>
            </a:xfrm>
          </p:grpSpPr>
          <p:sp>
            <p:nvSpPr>
              <p:cNvPr id="31" name="Shape 2306"/>
              <p:cNvSpPr/>
              <p:nvPr/>
            </p:nvSpPr>
            <p:spPr>
              <a:xfrm rot="10800000">
                <a:off x="212083" y="-1"/>
                <a:ext cx="374528" cy="37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2" name="Shape 2307"/>
              <p:cNvSpPr/>
              <p:nvPr/>
            </p:nvSpPr>
            <p:spPr>
              <a:xfrm rot="10800000">
                <a:off x="0" y="363026"/>
                <a:ext cx="277475" cy="277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Shape 2308"/>
              <p:cNvSpPr/>
              <p:nvPr/>
            </p:nvSpPr>
            <p:spPr>
              <a:xfrm rot="10800000">
                <a:off x="260435" y="563976"/>
                <a:ext cx="374528" cy="37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Shape 2309"/>
              <p:cNvSpPr/>
              <p:nvPr/>
            </p:nvSpPr>
            <p:spPr>
              <a:xfrm rot="10800000">
                <a:off x="113348" y="914220"/>
                <a:ext cx="230794" cy="230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137590" y="3899541"/>
              <a:ext cx="716389" cy="24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8</a:t>
              </a:r>
              <a:r>
                <a:rPr lang="id-ID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id-ID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9068849" y="2536848"/>
            <a:ext cx="2651075" cy="1682480"/>
            <a:chOff x="8611450" y="3243640"/>
            <a:chExt cx="2513750" cy="1595328"/>
          </a:xfrm>
        </p:grpSpPr>
        <p:sp>
          <p:nvSpPr>
            <p:cNvPr id="48" name="TextBox 47"/>
            <p:cNvSpPr txBox="1"/>
            <p:nvPr/>
          </p:nvSpPr>
          <p:spPr>
            <a:xfrm>
              <a:off x="8611450" y="3546023"/>
              <a:ext cx="2513750" cy="12929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611451" y="3243640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68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Tube 03</a:t>
              </a:r>
              <a:endPara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88149" y="2536848"/>
            <a:ext cx="2657028" cy="1682480"/>
            <a:chOff x="8611450" y="3243640"/>
            <a:chExt cx="2519394" cy="1595328"/>
          </a:xfrm>
        </p:grpSpPr>
        <p:sp>
          <p:nvSpPr>
            <p:cNvPr id="52" name="TextBox 51"/>
            <p:cNvSpPr txBox="1"/>
            <p:nvPr/>
          </p:nvSpPr>
          <p:spPr>
            <a:xfrm>
              <a:off x="8611450" y="3546023"/>
              <a:ext cx="2513750" cy="12929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r"/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017851" y="3243640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68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Tube  01</a:t>
              </a:r>
              <a:endPara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79286" y="5074244"/>
            <a:ext cx="2926884" cy="994551"/>
            <a:chOff x="4721025" y="4811400"/>
            <a:chExt cx="2775272" cy="943034"/>
          </a:xfrm>
        </p:grpSpPr>
        <p:sp>
          <p:nvSpPr>
            <p:cNvPr id="54" name="Text Placeholder 2"/>
            <p:cNvSpPr txBox="1"/>
            <p:nvPr/>
          </p:nvSpPr>
          <p:spPr>
            <a:xfrm>
              <a:off x="5318069" y="4811400"/>
              <a:ext cx="1581182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Tube 02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721025" y="5112764"/>
              <a:ext cx="2775272" cy="64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danaiame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akam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are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santlaoirem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denimaostebusan</a:t>
              </a:r>
              <a:endParaRPr lang="id-ID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766944" y="1808935"/>
            <a:ext cx="1334930" cy="2962464"/>
            <a:chOff x="5467882" y="1715232"/>
            <a:chExt cx="1265781" cy="2809009"/>
          </a:xfrm>
        </p:grpSpPr>
        <p:sp>
          <p:nvSpPr>
            <p:cNvPr id="13" name="Shape 2290"/>
            <p:cNvSpPr/>
            <p:nvPr/>
          </p:nvSpPr>
          <p:spPr>
            <a:xfrm>
              <a:off x="5467882" y="1715232"/>
              <a:ext cx="1265781" cy="2809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5253" y="16330"/>
                  </a:moveTo>
                  <a:lnTo>
                    <a:pt x="5253" y="16081"/>
                  </a:lnTo>
                  <a:cubicBezTo>
                    <a:pt x="5235" y="14768"/>
                    <a:pt x="5154" y="4707"/>
                    <a:pt x="5136" y="2139"/>
                  </a:cubicBezTo>
                  <a:lnTo>
                    <a:pt x="16744" y="2118"/>
                  </a:lnTo>
                  <a:lnTo>
                    <a:pt x="16853" y="16061"/>
                  </a:lnTo>
                  <a:lnTo>
                    <a:pt x="16855" y="16371"/>
                  </a:lnTo>
                  <a:cubicBezTo>
                    <a:pt x="16884" y="17571"/>
                    <a:pt x="16912" y="19213"/>
                    <a:pt x="14988" y="20020"/>
                  </a:cubicBezTo>
                  <a:cubicBezTo>
                    <a:pt x="14079" y="20399"/>
                    <a:pt x="12811" y="20583"/>
                    <a:pt x="11093" y="20587"/>
                  </a:cubicBezTo>
                  <a:cubicBezTo>
                    <a:pt x="9397" y="20587"/>
                    <a:pt x="8125" y="20388"/>
                    <a:pt x="7207" y="19975"/>
                  </a:cubicBezTo>
                  <a:cubicBezTo>
                    <a:pt x="5231" y="19089"/>
                    <a:pt x="5239" y="17361"/>
                    <a:pt x="5253" y="16330"/>
                  </a:cubicBezTo>
                  <a:cubicBezTo>
                    <a:pt x="5253" y="16330"/>
                    <a:pt x="5253" y="16330"/>
                    <a:pt x="5253" y="16330"/>
                  </a:cubicBezTo>
                  <a:close/>
                  <a:moveTo>
                    <a:pt x="12" y="2147"/>
                  </a:moveTo>
                  <a:lnTo>
                    <a:pt x="2904" y="2139"/>
                  </a:lnTo>
                  <a:cubicBezTo>
                    <a:pt x="2922" y="4718"/>
                    <a:pt x="3003" y="14772"/>
                    <a:pt x="3013" y="16085"/>
                  </a:cubicBezTo>
                  <a:lnTo>
                    <a:pt x="3013" y="16327"/>
                  </a:lnTo>
                  <a:cubicBezTo>
                    <a:pt x="3003" y="17516"/>
                    <a:pt x="2988" y="19504"/>
                    <a:pt x="5618" y="20690"/>
                  </a:cubicBezTo>
                  <a:cubicBezTo>
                    <a:pt x="6964" y="21294"/>
                    <a:pt x="8807" y="21600"/>
                    <a:pt x="11101" y="21596"/>
                  </a:cubicBezTo>
                  <a:cubicBezTo>
                    <a:pt x="13372" y="21592"/>
                    <a:pt x="15189" y="21311"/>
                    <a:pt x="16507" y="20760"/>
                  </a:cubicBezTo>
                  <a:cubicBezTo>
                    <a:pt x="19158" y="19651"/>
                    <a:pt x="19122" y="17752"/>
                    <a:pt x="19095" y="16364"/>
                  </a:cubicBezTo>
                  <a:lnTo>
                    <a:pt x="18976" y="2115"/>
                  </a:lnTo>
                  <a:lnTo>
                    <a:pt x="21600" y="2111"/>
                  </a:lnTo>
                  <a:lnTo>
                    <a:pt x="21588" y="0"/>
                  </a:lnTo>
                  <a:lnTo>
                    <a:pt x="0" y="31"/>
                  </a:lnTo>
                  <a:cubicBezTo>
                    <a:pt x="0" y="31"/>
                    <a:pt x="12" y="2147"/>
                    <a:pt x="12" y="214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Shape 2292"/>
            <p:cNvSpPr/>
            <p:nvPr/>
          </p:nvSpPr>
          <p:spPr>
            <a:xfrm>
              <a:off x="5863818" y="3187661"/>
              <a:ext cx="514450" cy="1098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9" h="21600" extrusionOk="0">
                  <a:moveTo>
                    <a:pt x="9930" y="21600"/>
                  </a:moveTo>
                  <a:cubicBezTo>
                    <a:pt x="20721" y="20542"/>
                    <a:pt x="19511" y="17066"/>
                    <a:pt x="19486" y="14652"/>
                  </a:cubicBezTo>
                  <a:cubicBezTo>
                    <a:pt x="19474" y="13423"/>
                    <a:pt x="19379" y="9990"/>
                    <a:pt x="19378" y="6741"/>
                  </a:cubicBezTo>
                  <a:cubicBezTo>
                    <a:pt x="19377" y="3533"/>
                    <a:pt x="19594" y="510"/>
                    <a:pt x="19240" y="0"/>
                  </a:cubicBezTo>
                  <a:lnTo>
                    <a:pt x="168" y="25"/>
                  </a:lnTo>
                  <a:cubicBezTo>
                    <a:pt x="-173" y="550"/>
                    <a:pt x="108" y="3653"/>
                    <a:pt x="123" y="6906"/>
                  </a:cubicBezTo>
                  <a:cubicBezTo>
                    <a:pt x="139" y="10175"/>
                    <a:pt x="66" y="13590"/>
                    <a:pt x="149" y="14677"/>
                  </a:cubicBezTo>
                  <a:cubicBezTo>
                    <a:pt x="307" y="16754"/>
                    <a:pt x="-879" y="20577"/>
                    <a:pt x="9930" y="21600"/>
                  </a:cubicBezTo>
                  <a:lnTo>
                    <a:pt x="9930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982442" y="3109662"/>
              <a:ext cx="303288" cy="546911"/>
              <a:chOff x="5995142" y="2578802"/>
              <a:chExt cx="303288" cy="546911"/>
            </a:xfrm>
          </p:grpSpPr>
          <p:sp>
            <p:nvSpPr>
              <p:cNvPr id="17" name="Shape 2293"/>
              <p:cNvSpPr/>
              <p:nvPr/>
            </p:nvSpPr>
            <p:spPr>
              <a:xfrm>
                <a:off x="6096443" y="2578802"/>
                <a:ext cx="178892" cy="178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2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Shape 2294"/>
              <p:cNvSpPr/>
              <p:nvPr/>
            </p:nvSpPr>
            <p:spPr>
              <a:xfrm>
                <a:off x="5995142" y="2752200"/>
                <a:ext cx="132535" cy="1325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2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Shape 2295"/>
              <p:cNvSpPr/>
              <p:nvPr/>
            </p:nvSpPr>
            <p:spPr>
              <a:xfrm>
                <a:off x="6119538" y="2848183"/>
                <a:ext cx="178892" cy="178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2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" name="Shape 2296"/>
              <p:cNvSpPr/>
              <p:nvPr/>
            </p:nvSpPr>
            <p:spPr>
              <a:xfrm>
                <a:off x="6049283" y="3015475"/>
                <a:ext cx="110238" cy="110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2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5826727" y="3899541"/>
              <a:ext cx="589642" cy="24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</a:t>
              </a:r>
              <a:r>
                <a:rPr lang="id-ID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id-ID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466507" y="1802538"/>
            <a:ext cx="1334930" cy="2962449"/>
            <a:chOff x="7079408" y="1709166"/>
            <a:chExt cx="1265781" cy="2808995"/>
          </a:xfrm>
        </p:grpSpPr>
        <p:sp>
          <p:nvSpPr>
            <p:cNvPr id="61" name="Shape 2289"/>
            <p:cNvSpPr/>
            <p:nvPr/>
          </p:nvSpPr>
          <p:spPr>
            <a:xfrm>
              <a:off x="7079408" y="1709166"/>
              <a:ext cx="1265781" cy="2808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5245" y="16334"/>
                  </a:moveTo>
                  <a:lnTo>
                    <a:pt x="5245" y="16081"/>
                  </a:lnTo>
                  <a:cubicBezTo>
                    <a:pt x="5235" y="14768"/>
                    <a:pt x="5155" y="4711"/>
                    <a:pt x="5136" y="2138"/>
                  </a:cubicBezTo>
                  <a:lnTo>
                    <a:pt x="16736" y="2121"/>
                  </a:lnTo>
                  <a:lnTo>
                    <a:pt x="16853" y="16064"/>
                  </a:lnTo>
                  <a:lnTo>
                    <a:pt x="16855" y="16375"/>
                  </a:lnTo>
                  <a:cubicBezTo>
                    <a:pt x="16876" y="17574"/>
                    <a:pt x="16912" y="19216"/>
                    <a:pt x="14980" y="20023"/>
                  </a:cubicBezTo>
                  <a:cubicBezTo>
                    <a:pt x="14079" y="20402"/>
                    <a:pt x="12803" y="20586"/>
                    <a:pt x="11085" y="20590"/>
                  </a:cubicBezTo>
                  <a:cubicBezTo>
                    <a:pt x="9390" y="20590"/>
                    <a:pt x="8117" y="20391"/>
                    <a:pt x="7199" y="19979"/>
                  </a:cubicBezTo>
                  <a:cubicBezTo>
                    <a:pt x="5231" y="19089"/>
                    <a:pt x="5239" y="17366"/>
                    <a:pt x="5245" y="16334"/>
                  </a:cubicBezTo>
                  <a:cubicBezTo>
                    <a:pt x="5245" y="16334"/>
                    <a:pt x="5245" y="16334"/>
                    <a:pt x="5245" y="16334"/>
                  </a:cubicBezTo>
                  <a:close/>
                  <a:moveTo>
                    <a:pt x="11" y="2147"/>
                  </a:moveTo>
                  <a:lnTo>
                    <a:pt x="2896" y="2143"/>
                  </a:lnTo>
                  <a:cubicBezTo>
                    <a:pt x="2914" y="4717"/>
                    <a:pt x="2995" y="14775"/>
                    <a:pt x="3005" y="16085"/>
                  </a:cubicBezTo>
                  <a:lnTo>
                    <a:pt x="3012" y="16327"/>
                  </a:lnTo>
                  <a:cubicBezTo>
                    <a:pt x="3003" y="17516"/>
                    <a:pt x="2988" y="19507"/>
                    <a:pt x="5618" y="20690"/>
                  </a:cubicBezTo>
                  <a:cubicBezTo>
                    <a:pt x="6964" y="21297"/>
                    <a:pt x="8807" y="21600"/>
                    <a:pt x="11093" y="21596"/>
                  </a:cubicBezTo>
                  <a:cubicBezTo>
                    <a:pt x="13364" y="21596"/>
                    <a:pt x="15189" y="21311"/>
                    <a:pt x="16507" y="20760"/>
                  </a:cubicBezTo>
                  <a:cubicBezTo>
                    <a:pt x="19158" y="19651"/>
                    <a:pt x="19122" y="17754"/>
                    <a:pt x="19095" y="16368"/>
                  </a:cubicBezTo>
                  <a:lnTo>
                    <a:pt x="18976" y="2118"/>
                  </a:lnTo>
                  <a:lnTo>
                    <a:pt x="21600" y="2111"/>
                  </a:lnTo>
                  <a:lnTo>
                    <a:pt x="21581" y="0"/>
                  </a:lnTo>
                  <a:lnTo>
                    <a:pt x="0" y="34"/>
                  </a:lnTo>
                  <a:cubicBezTo>
                    <a:pt x="0" y="34"/>
                    <a:pt x="11" y="2147"/>
                    <a:pt x="11" y="214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Shape 2305"/>
            <p:cNvSpPr/>
            <p:nvPr/>
          </p:nvSpPr>
          <p:spPr>
            <a:xfrm>
              <a:off x="7473704" y="2219325"/>
              <a:ext cx="506360" cy="2066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592" extrusionOk="0">
                  <a:moveTo>
                    <a:pt x="10378" y="21592"/>
                  </a:moveTo>
                  <a:cubicBezTo>
                    <a:pt x="21178" y="21578"/>
                    <a:pt x="20491" y="18119"/>
                    <a:pt x="20460" y="16042"/>
                  </a:cubicBezTo>
                  <a:cubicBezTo>
                    <a:pt x="20447" y="13969"/>
                    <a:pt x="20291" y="0"/>
                    <a:pt x="20291" y="0"/>
                  </a:cubicBezTo>
                  <a:lnTo>
                    <a:pt x="0" y="22"/>
                  </a:lnTo>
                  <a:cubicBezTo>
                    <a:pt x="0" y="22"/>
                    <a:pt x="155" y="14401"/>
                    <a:pt x="169" y="16064"/>
                  </a:cubicBezTo>
                  <a:cubicBezTo>
                    <a:pt x="201" y="17728"/>
                    <a:pt x="-422" y="21600"/>
                    <a:pt x="10378" y="21592"/>
                  </a:cubicBezTo>
                  <a:cubicBezTo>
                    <a:pt x="10378" y="21592"/>
                    <a:pt x="10378" y="21592"/>
                    <a:pt x="10378" y="2159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3" name="Group 2310"/>
            <p:cNvGrpSpPr/>
            <p:nvPr/>
          </p:nvGrpSpPr>
          <p:grpSpPr>
            <a:xfrm flipH="1">
              <a:off x="7576641" y="2160880"/>
              <a:ext cx="303288" cy="546911"/>
              <a:chOff x="0" y="0"/>
              <a:chExt cx="634962" cy="1145013"/>
            </a:xfrm>
          </p:grpSpPr>
          <p:sp>
            <p:nvSpPr>
              <p:cNvPr id="64" name="Shape 2306"/>
              <p:cNvSpPr/>
              <p:nvPr/>
            </p:nvSpPr>
            <p:spPr>
              <a:xfrm rot="10800000">
                <a:off x="212083" y="-1"/>
                <a:ext cx="374528" cy="37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3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5" name="Shape 2307"/>
              <p:cNvSpPr/>
              <p:nvPr/>
            </p:nvSpPr>
            <p:spPr>
              <a:xfrm rot="10800000">
                <a:off x="0" y="363026"/>
                <a:ext cx="277475" cy="277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3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Shape 2308"/>
              <p:cNvSpPr/>
              <p:nvPr/>
            </p:nvSpPr>
            <p:spPr>
              <a:xfrm rot="10800000">
                <a:off x="260435" y="563976"/>
                <a:ext cx="374528" cy="37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3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Shape 2309"/>
              <p:cNvSpPr/>
              <p:nvPr/>
            </p:nvSpPr>
            <p:spPr>
              <a:xfrm rot="10800000">
                <a:off x="113348" y="914220"/>
                <a:ext cx="230794" cy="230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3">
                    <a:alpha val="73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7368763" y="3899541"/>
              <a:ext cx="716389" cy="24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9</a:t>
              </a:r>
              <a:r>
                <a:rPr lang="id-ID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id-ID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0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26"/>
          <p:cNvSpPr/>
          <p:nvPr/>
        </p:nvSpPr>
        <p:spPr bwMode="auto">
          <a:xfrm>
            <a:off x="2885896" y="1904478"/>
            <a:ext cx="3412460" cy="1672999"/>
          </a:xfrm>
          <a:custGeom>
            <a:avLst/>
            <a:gdLst>
              <a:gd name="T0" fmla="*/ 100 w 629"/>
              <a:gd name="T1" fmla="*/ 308 h 308"/>
              <a:gd name="T2" fmla="*/ 101 w 629"/>
              <a:gd name="T3" fmla="*/ 295 h 308"/>
              <a:gd name="T4" fmla="*/ 12 w 629"/>
              <a:gd name="T5" fmla="*/ 207 h 308"/>
              <a:gd name="T6" fmla="*/ 0 w 629"/>
              <a:gd name="T7" fmla="*/ 208 h 308"/>
              <a:gd name="T8" fmla="*/ 0 w 629"/>
              <a:gd name="T9" fmla="*/ 38 h 308"/>
              <a:gd name="T10" fmla="*/ 38 w 629"/>
              <a:gd name="T11" fmla="*/ 0 h 308"/>
              <a:gd name="T12" fmla="*/ 591 w 629"/>
              <a:gd name="T13" fmla="*/ 0 h 308"/>
              <a:gd name="T14" fmla="*/ 629 w 629"/>
              <a:gd name="T15" fmla="*/ 38 h 308"/>
              <a:gd name="T16" fmla="*/ 629 w 629"/>
              <a:gd name="T17" fmla="*/ 270 h 308"/>
              <a:gd name="T18" fmla="*/ 591 w 629"/>
              <a:gd name="T19" fmla="*/ 308 h 308"/>
              <a:gd name="T20" fmla="*/ 100 w 629"/>
              <a:gd name="T21" fmla="*/ 308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9" h="308">
                <a:moveTo>
                  <a:pt x="100" y="308"/>
                </a:moveTo>
                <a:cubicBezTo>
                  <a:pt x="100" y="304"/>
                  <a:pt x="101" y="300"/>
                  <a:pt x="101" y="295"/>
                </a:cubicBezTo>
                <a:cubicBezTo>
                  <a:pt x="101" y="247"/>
                  <a:pt x="61" y="207"/>
                  <a:pt x="12" y="207"/>
                </a:cubicBezTo>
                <a:cubicBezTo>
                  <a:pt x="8" y="207"/>
                  <a:pt x="4" y="207"/>
                  <a:pt x="0" y="20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1" y="0"/>
                  <a:pt x="591" y="0"/>
                  <a:pt x="591" y="0"/>
                </a:cubicBezTo>
                <a:cubicBezTo>
                  <a:pt x="612" y="0"/>
                  <a:pt x="629" y="17"/>
                  <a:pt x="629" y="38"/>
                </a:cubicBezTo>
                <a:cubicBezTo>
                  <a:pt x="629" y="270"/>
                  <a:pt x="629" y="270"/>
                  <a:pt x="629" y="270"/>
                </a:cubicBezTo>
                <a:cubicBezTo>
                  <a:pt x="629" y="291"/>
                  <a:pt x="612" y="308"/>
                  <a:pt x="591" y="308"/>
                </a:cubicBezTo>
                <a:lnTo>
                  <a:pt x="100" y="3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" name="Freeform 1132"/>
          <p:cNvSpPr/>
          <p:nvPr/>
        </p:nvSpPr>
        <p:spPr bwMode="auto">
          <a:xfrm>
            <a:off x="2885896" y="4077084"/>
            <a:ext cx="3412460" cy="1668416"/>
          </a:xfrm>
          <a:custGeom>
            <a:avLst/>
            <a:gdLst>
              <a:gd name="T0" fmla="*/ 100 w 629"/>
              <a:gd name="T1" fmla="*/ 307 h 307"/>
              <a:gd name="T2" fmla="*/ 101 w 629"/>
              <a:gd name="T3" fmla="*/ 295 h 307"/>
              <a:gd name="T4" fmla="*/ 12 w 629"/>
              <a:gd name="T5" fmla="*/ 206 h 307"/>
              <a:gd name="T6" fmla="*/ 0 w 629"/>
              <a:gd name="T7" fmla="*/ 207 h 307"/>
              <a:gd name="T8" fmla="*/ 0 w 629"/>
              <a:gd name="T9" fmla="*/ 37 h 307"/>
              <a:gd name="T10" fmla="*/ 38 w 629"/>
              <a:gd name="T11" fmla="*/ 0 h 307"/>
              <a:gd name="T12" fmla="*/ 591 w 629"/>
              <a:gd name="T13" fmla="*/ 0 h 307"/>
              <a:gd name="T14" fmla="*/ 629 w 629"/>
              <a:gd name="T15" fmla="*/ 37 h 307"/>
              <a:gd name="T16" fmla="*/ 629 w 629"/>
              <a:gd name="T17" fmla="*/ 269 h 307"/>
              <a:gd name="T18" fmla="*/ 591 w 629"/>
              <a:gd name="T19" fmla="*/ 307 h 307"/>
              <a:gd name="T20" fmla="*/ 100 w 629"/>
              <a:gd name="T21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9" h="307">
                <a:moveTo>
                  <a:pt x="100" y="307"/>
                </a:moveTo>
                <a:cubicBezTo>
                  <a:pt x="100" y="303"/>
                  <a:pt x="101" y="299"/>
                  <a:pt x="101" y="295"/>
                </a:cubicBezTo>
                <a:cubicBezTo>
                  <a:pt x="101" y="246"/>
                  <a:pt x="61" y="206"/>
                  <a:pt x="12" y="206"/>
                </a:cubicBezTo>
                <a:cubicBezTo>
                  <a:pt x="8" y="206"/>
                  <a:pt x="4" y="206"/>
                  <a:pt x="0" y="20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7" y="0"/>
                  <a:pt x="38" y="0"/>
                </a:cubicBezTo>
                <a:cubicBezTo>
                  <a:pt x="591" y="0"/>
                  <a:pt x="591" y="0"/>
                  <a:pt x="591" y="0"/>
                </a:cubicBezTo>
                <a:cubicBezTo>
                  <a:pt x="612" y="0"/>
                  <a:pt x="629" y="17"/>
                  <a:pt x="629" y="37"/>
                </a:cubicBezTo>
                <a:cubicBezTo>
                  <a:pt x="629" y="269"/>
                  <a:pt x="629" y="269"/>
                  <a:pt x="629" y="269"/>
                </a:cubicBezTo>
                <a:cubicBezTo>
                  <a:pt x="629" y="290"/>
                  <a:pt x="612" y="307"/>
                  <a:pt x="591" y="307"/>
                </a:cubicBezTo>
                <a:lnTo>
                  <a:pt x="100" y="3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" name="Freeform 1137"/>
          <p:cNvSpPr/>
          <p:nvPr/>
        </p:nvSpPr>
        <p:spPr bwMode="auto">
          <a:xfrm>
            <a:off x="6889636" y="1904478"/>
            <a:ext cx="3412460" cy="1672999"/>
          </a:xfrm>
          <a:custGeom>
            <a:avLst/>
            <a:gdLst>
              <a:gd name="T0" fmla="*/ 100 w 629"/>
              <a:gd name="T1" fmla="*/ 308 h 308"/>
              <a:gd name="T2" fmla="*/ 101 w 629"/>
              <a:gd name="T3" fmla="*/ 295 h 308"/>
              <a:gd name="T4" fmla="*/ 12 w 629"/>
              <a:gd name="T5" fmla="*/ 207 h 308"/>
              <a:gd name="T6" fmla="*/ 0 w 629"/>
              <a:gd name="T7" fmla="*/ 208 h 308"/>
              <a:gd name="T8" fmla="*/ 0 w 629"/>
              <a:gd name="T9" fmla="*/ 38 h 308"/>
              <a:gd name="T10" fmla="*/ 38 w 629"/>
              <a:gd name="T11" fmla="*/ 0 h 308"/>
              <a:gd name="T12" fmla="*/ 591 w 629"/>
              <a:gd name="T13" fmla="*/ 0 h 308"/>
              <a:gd name="T14" fmla="*/ 629 w 629"/>
              <a:gd name="T15" fmla="*/ 38 h 308"/>
              <a:gd name="T16" fmla="*/ 629 w 629"/>
              <a:gd name="T17" fmla="*/ 270 h 308"/>
              <a:gd name="T18" fmla="*/ 591 w 629"/>
              <a:gd name="T19" fmla="*/ 308 h 308"/>
              <a:gd name="T20" fmla="*/ 100 w 629"/>
              <a:gd name="T21" fmla="*/ 308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9" h="308">
                <a:moveTo>
                  <a:pt x="100" y="308"/>
                </a:moveTo>
                <a:cubicBezTo>
                  <a:pt x="100" y="304"/>
                  <a:pt x="101" y="300"/>
                  <a:pt x="101" y="295"/>
                </a:cubicBezTo>
                <a:cubicBezTo>
                  <a:pt x="101" y="247"/>
                  <a:pt x="61" y="207"/>
                  <a:pt x="12" y="207"/>
                </a:cubicBezTo>
                <a:cubicBezTo>
                  <a:pt x="8" y="207"/>
                  <a:pt x="4" y="207"/>
                  <a:pt x="0" y="20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1" y="0"/>
                  <a:pt x="591" y="0"/>
                  <a:pt x="591" y="0"/>
                </a:cubicBezTo>
                <a:cubicBezTo>
                  <a:pt x="612" y="0"/>
                  <a:pt x="629" y="17"/>
                  <a:pt x="629" y="38"/>
                </a:cubicBezTo>
                <a:cubicBezTo>
                  <a:pt x="629" y="270"/>
                  <a:pt x="629" y="270"/>
                  <a:pt x="629" y="270"/>
                </a:cubicBezTo>
                <a:cubicBezTo>
                  <a:pt x="629" y="291"/>
                  <a:pt x="612" y="308"/>
                  <a:pt x="591" y="308"/>
                </a:cubicBezTo>
                <a:lnTo>
                  <a:pt x="100" y="3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Freeform 1141"/>
          <p:cNvSpPr/>
          <p:nvPr/>
        </p:nvSpPr>
        <p:spPr bwMode="auto">
          <a:xfrm>
            <a:off x="6889636" y="4077084"/>
            <a:ext cx="3412460" cy="1668416"/>
          </a:xfrm>
          <a:custGeom>
            <a:avLst/>
            <a:gdLst>
              <a:gd name="T0" fmla="*/ 100 w 629"/>
              <a:gd name="T1" fmla="*/ 307 h 307"/>
              <a:gd name="T2" fmla="*/ 101 w 629"/>
              <a:gd name="T3" fmla="*/ 295 h 307"/>
              <a:gd name="T4" fmla="*/ 12 w 629"/>
              <a:gd name="T5" fmla="*/ 206 h 307"/>
              <a:gd name="T6" fmla="*/ 0 w 629"/>
              <a:gd name="T7" fmla="*/ 207 h 307"/>
              <a:gd name="T8" fmla="*/ 0 w 629"/>
              <a:gd name="T9" fmla="*/ 37 h 307"/>
              <a:gd name="T10" fmla="*/ 38 w 629"/>
              <a:gd name="T11" fmla="*/ 0 h 307"/>
              <a:gd name="T12" fmla="*/ 591 w 629"/>
              <a:gd name="T13" fmla="*/ 0 h 307"/>
              <a:gd name="T14" fmla="*/ 629 w 629"/>
              <a:gd name="T15" fmla="*/ 37 h 307"/>
              <a:gd name="T16" fmla="*/ 629 w 629"/>
              <a:gd name="T17" fmla="*/ 269 h 307"/>
              <a:gd name="T18" fmla="*/ 591 w 629"/>
              <a:gd name="T19" fmla="*/ 307 h 307"/>
              <a:gd name="T20" fmla="*/ 100 w 629"/>
              <a:gd name="T21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9" h="307">
                <a:moveTo>
                  <a:pt x="100" y="307"/>
                </a:moveTo>
                <a:cubicBezTo>
                  <a:pt x="100" y="303"/>
                  <a:pt x="101" y="299"/>
                  <a:pt x="101" y="295"/>
                </a:cubicBezTo>
                <a:cubicBezTo>
                  <a:pt x="101" y="246"/>
                  <a:pt x="61" y="206"/>
                  <a:pt x="12" y="206"/>
                </a:cubicBezTo>
                <a:cubicBezTo>
                  <a:pt x="8" y="206"/>
                  <a:pt x="4" y="206"/>
                  <a:pt x="0" y="20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17"/>
                  <a:pt x="17" y="0"/>
                  <a:pt x="38" y="0"/>
                </a:cubicBezTo>
                <a:cubicBezTo>
                  <a:pt x="591" y="0"/>
                  <a:pt x="591" y="0"/>
                  <a:pt x="591" y="0"/>
                </a:cubicBezTo>
                <a:cubicBezTo>
                  <a:pt x="612" y="0"/>
                  <a:pt x="629" y="17"/>
                  <a:pt x="629" y="37"/>
                </a:cubicBezTo>
                <a:cubicBezTo>
                  <a:pt x="629" y="269"/>
                  <a:pt x="629" y="269"/>
                  <a:pt x="629" y="269"/>
                </a:cubicBezTo>
                <a:cubicBezTo>
                  <a:pt x="629" y="290"/>
                  <a:pt x="612" y="307"/>
                  <a:pt x="591" y="307"/>
                </a:cubicBezTo>
                <a:lnTo>
                  <a:pt x="100" y="3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33645" y="2189294"/>
            <a:ext cx="2926884" cy="924769"/>
            <a:chOff x="2970988" y="2075889"/>
            <a:chExt cx="2775272" cy="876867"/>
          </a:xfrm>
        </p:grpSpPr>
        <p:sp>
          <p:nvSpPr>
            <p:cNvPr id="15" name="Text Placeholder 2"/>
            <p:cNvSpPr txBox="1"/>
            <p:nvPr/>
          </p:nvSpPr>
          <p:spPr>
            <a:xfrm>
              <a:off x="3190572" y="2075889"/>
              <a:ext cx="2356788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Relationship Marketing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70988" y="2403379"/>
              <a:ext cx="2775272" cy="549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05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118693" y="2189294"/>
            <a:ext cx="2926884" cy="924769"/>
            <a:chOff x="6749611" y="2075889"/>
            <a:chExt cx="2775272" cy="876867"/>
          </a:xfrm>
        </p:grpSpPr>
        <p:sp>
          <p:nvSpPr>
            <p:cNvPr id="18" name="Text Placeholder 2"/>
            <p:cNvSpPr txBox="1"/>
            <p:nvPr/>
          </p:nvSpPr>
          <p:spPr>
            <a:xfrm>
              <a:off x="7014915" y="2075889"/>
              <a:ext cx="2254670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Societal Marketing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49611" y="2403379"/>
              <a:ext cx="2775272" cy="549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05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133645" y="4335874"/>
            <a:ext cx="2926884" cy="924769"/>
            <a:chOff x="2970988" y="4111278"/>
            <a:chExt cx="2775272" cy="876867"/>
          </a:xfrm>
        </p:grpSpPr>
        <p:sp>
          <p:nvSpPr>
            <p:cNvPr id="20" name="Text Placeholder 2"/>
            <p:cNvSpPr txBox="1"/>
            <p:nvPr/>
          </p:nvSpPr>
          <p:spPr>
            <a:xfrm>
              <a:off x="3236292" y="4111278"/>
              <a:ext cx="2254670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Integrated Marketing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70988" y="4438768"/>
              <a:ext cx="2775272" cy="549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05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118693" y="4335874"/>
            <a:ext cx="2926884" cy="924769"/>
            <a:chOff x="6749611" y="4111278"/>
            <a:chExt cx="2775272" cy="876867"/>
          </a:xfrm>
        </p:grpSpPr>
        <p:sp>
          <p:nvSpPr>
            <p:cNvPr id="22" name="Text Placeholder 2"/>
            <p:cNvSpPr txBox="1"/>
            <p:nvPr/>
          </p:nvSpPr>
          <p:spPr>
            <a:xfrm>
              <a:off x="7014915" y="4111278"/>
              <a:ext cx="2254670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Internal Marketing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49611" y="4438768"/>
              <a:ext cx="2775272" cy="549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05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05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76506" y="3132871"/>
            <a:ext cx="765454" cy="770038"/>
            <a:chOff x="2442709" y="2970589"/>
            <a:chExt cx="725804" cy="730150"/>
          </a:xfrm>
        </p:grpSpPr>
        <p:sp>
          <p:nvSpPr>
            <p:cNvPr id="7" name="Oval 1127"/>
            <p:cNvSpPr>
              <a:spLocks noChangeArrowheads="1"/>
            </p:cNvSpPr>
            <p:nvPr/>
          </p:nvSpPr>
          <p:spPr bwMode="auto">
            <a:xfrm>
              <a:off x="2442709" y="2970589"/>
              <a:ext cx="725804" cy="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2557685" y="3114560"/>
              <a:ext cx="502203" cy="415693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80244" y="3132871"/>
            <a:ext cx="765454" cy="770038"/>
            <a:chOff x="6239054" y="2970589"/>
            <a:chExt cx="725804" cy="730150"/>
          </a:xfrm>
        </p:grpSpPr>
        <p:sp>
          <p:nvSpPr>
            <p:cNvPr id="10" name="Oval 1138"/>
            <p:cNvSpPr>
              <a:spLocks noChangeArrowheads="1"/>
            </p:cNvSpPr>
            <p:nvPr/>
          </p:nvSpPr>
          <p:spPr bwMode="auto">
            <a:xfrm>
              <a:off x="6239054" y="2970589"/>
              <a:ext cx="725804" cy="7301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466922" y="3106144"/>
              <a:ext cx="308089" cy="465147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26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7" name="Freeform 63"/>
              <p:cNvSpPr/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2576506" y="5300894"/>
            <a:ext cx="765454" cy="772331"/>
            <a:chOff x="2442709" y="5026309"/>
            <a:chExt cx="725804" cy="732324"/>
          </a:xfrm>
        </p:grpSpPr>
        <p:sp>
          <p:nvSpPr>
            <p:cNvPr id="13" name="Oval 1133"/>
            <p:cNvSpPr>
              <a:spLocks noChangeArrowheads="1"/>
            </p:cNvSpPr>
            <p:nvPr/>
          </p:nvSpPr>
          <p:spPr bwMode="auto">
            <a:xfrm>
              <a:off x="2442709" y="5026309"/>
              <a:ext cx="725804" cy="7323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Shape 719"/>
            <p:cNvSpPr/>
            <p:nvPr/>
          </p:nvSpPr>
          <p:spPr>
            <a:xfrm>
              <a:off x="2599659" y="5212312"/>
              <a:ext cx="401809" cy="345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580244" y="5300894"/>
            <a:ext cx="765454" cy="772331"/>
            <a:chOff x="6239054" y="5026309"/>
            <a:chExt cx="725804" cy="732324"/>
          </a:xfrm>
        </p:grpSpPr>
        <p:sp>
          <p:nvSpPr>
            <p:cNvPr id="16" name="Oval 1142"/>
            <p:cNvSpPr>
              <a:spLocks noChangeArrowheads="1"/>
            </p:cNvSpPr>
            <p:nvPr/>
          </p:nvSpPr>
          <p:spPr bwMode="auto">
            <a:xfrm>
              <a:off x="6239054" y="5026309"/>
              <a:ext cx="725804" cy="7323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370923" y="5177044"/>
              <a:ext cx="454778" cy="380830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36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34" name="直接连接符 3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61995" y="2005599"/>
            <a:ext cx="1738361" cy="1738361"/>
            <a:chOff x="3244331" y="1592428"/>
            <a:chExt cx="936104" cy="936104"/>
          </a:xfrm>
        </p:grpSpPr>
        <p:sp>
          <p:nvSpPr>
            <p:cNvPr id="7" name="Oval 6"/>
            <p:cNvSpPr/>
            <p:nvPr/>
          </p:nvSpPr>
          <p:spPr>
            <a:xfrm>
              <a:off x="3244331" y="1592428"/>
              <a:ext cx="936104" cy="936104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3573669" y="1931156"/>
              <a:ext cx="318608" cy="260038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749616" y="2005599"/>
            <a:ext cx="1738361" cy="1738361"/>
            <a:chOff x="2483768" y="1592428"/>
            <a:chExt cx="936104" cy="936104"/>
          </a:xfrm>
        </p:grpSpPr>
        <p:sp>
          <p:nvSpPr>
            <p:cNvPr id="10" name="Oval 9"/>
            <p:cNvSpPr/>
            <p:nvPr/>
          </p:nvSpPr>
          <p:spPr>
            <a:xfrm>
              <a:off x="2483768" y="1592428"/>
              <a:ext cx="936104" cy="93610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871713" y="1916525"/>
              <a:ext cx="160213" cy="287909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99128" y="2005599"/>
            <a:ext cx="1738361" cy="1738361"/>
            <a:chOff x="5526019" y="1592428"/>
            <a:chExt cx="936104" cy="936104"/>
          </a:xfrm>
        </p:grpSpPr>
        <p:sp>
          <p:nvSpPr>
            <p:cNvPr id="13" name="Oval 12"/>
            <p:cNvSpPr/>
            <p:nvPr/>
          </p:nvSpPr>
          <p:spPr>
            <a:xfrm>
              <a:off x="5526019" y="1592428"/>
              <a:ext cx="936104" cy="936104"/>
            </a:xfrm>
            <a:prstGeom prst="ellipse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847809" y="1953476"/>
              <a:ext cx="292524" cy="2377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986751" y="2005599"/>
            <a:ext cx="1738361" cy="1738361"/>
            <a:chOff x="4765457" y="1592428"/>
            <a:chExt cx="936104" cy="936104"/>
          </a:xfrm>
        </p:grpSpPr>
        <p:sp>
          <p:nvSpPr>
            <p:cNvPr id="16" name="Oval 15"/>
            <p:cNvSpPr/>
            <p:nvPr/>
          </p:nvSpPr>
          <p:spPr>
            <a:xfrm>
              <a:off x="4765457" y="1592428"/>
              <a:ext cx="936104" cy="936104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5107615" y="1913277"/>
              <a:ext cx="251787" cy="318116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7137" y="4320455"/>
            <a:ext cx="2067722" cy="1143187"/>
            <a:chOff x="3182904" y="4096656"/>
            <a:chExt cx="1960614" cy="1083970"/>
          </a:xfrm>
        </p:grpSpPr>
        <p:grpSp>
          <p:nvGrpSpPr>
            <p:cNvPr id="59" name="Group 58"/>
            <p:cNvGrpSpPr/>
            <p:nvPr/>
          </p:nvGrpSpPr>
          <p:grpSpPr>
            <a:xfrm>
              <a:off x="3182904" y="4578494"/>
              <a:ext cx="1960614" cy="602132"/>
              <a:chOff x="646238" y="4912323"/>
              <a:chExt cx="1960614" cy="602132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8858768" y="1889686"/>
                  <a:ext cx="1503290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2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8" name="Content Placeholder 2"/>
            <p:cNvSpPr txBox="1"/>
            <p:nvPr/>
          </p:nvSpPr>
          <p:spPr>
            <a:xfrm>
              <a:off x="3319198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15M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11936" y="4320455"/>
            <a:ext cx="2067722" cy="1143187"/>
            <a:chOff x="5226084" y="4096656"/>
            <a:chExt cx="1960614" cy="1083970"/>
          </a:xfrm>
        </p:grpSpPr>
        <p:grpSp>
          <p:nvGrpSpPr>
            <p:cNvPr id="64" name="Group 63"/>
            <p:cNvGrpSpPr/>
            <p:nvPr/>
          </p:nvGrpSpPr>
          <p:grpSpPr>
            <a:xfrm>
              <a:off x="5226084" y="4578494"/>
              <a:ext cx="1960614" cy="602132"/>
              <a:chOff x="646238" y="4912323"/>
              <a:chExt cx="1960614" cy="602132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8858768" y="1889686"/>
                  <a:ext cx="1624616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3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3" name="Content Placeholder 2"/>
            <p:cNvSpPr txBox="1"/>
            <p:nvPr/>
          </p:nvSpPr>
          <p:spPr>
            <a:xfrm>
              <a:off x="5367668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13M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666753" y="4320455"/>
            <a:ext cx="2067722" cy="1143187"/>
            <a:chOff x="7269282" y="4096656"/>
            <a:chExt cx="1960614" cy="1083970"/>
          </a:xfrm>
        </p:grpSpPr>
        <p:grpSp>
          <p:nvGrpSpPr>
            <p:cNvPr id="69" name="Group 68"/>
            <p:cNvGrpSpPr/>
            <p:nvPr/>
          </p:nvGrpSpPr>
          <p:grpSpPr>
            <a:xfrm>
              <a:off x="7269282" y="4578494"/>
              <a:ext cx="1960614" cy="602132"/>
              <a:chOff x="646238" y="4912323"/>
              <a:chExt cx="1960614" cy="60213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8858767" y="1889686"/>
                  <a:ext cx="1563203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4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8" name="Content Placeholder 2"/>
            <p:cNvSpPr txBox="1"/>
            <p:nvPr/>
          </p:nvSpPr>
          <p:spPr>
            <a:xfrm>
              <a:off x="7421924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16M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821570" y="4320454"/>
            <a:ext cx="1898833" cy="1143188"/>
            <a:chOff x="9312480" y="4096655"/>
            <a:chExt cx="1800474" cy="1083971"/>
          </a:xfrm>
        </p:grpSpPr>
        <p:grpSp>
          <p:nvGrpSpPr>
            <p:cNvPr id="74" name="Group 73"/>
            <p:cNvGrpSpPr/>
            <p:nvPr/>
          </p:nvGrpSpPr>
          <p:grpSpPr>
            <a:xfrm>
              <a:off x="9312480" y="4578494"/>
              <a:ext cx="1800474" cy="602132"/>
              <a:chOff x="646238" y="4912323"/>
              <a:chExt cx="1960614" cy="602132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6" name="Group 75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77" name="TextBox 76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8858768" y="1889686"/>
                  <a:ext cx="1705890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5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3" name="Content Placeholder 2"/>
            <p:cNvSpPr txBox="1"/>
            <p:nvPr/>
          </p:nvSpPr>
          <p:spPr>
            <a:xfrm>
              <a:off x="9463318" y="4096655"/>
              <a:ext cx="1284431" cy="341035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14M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02339" y="4320454"/>
            <a:ext cx="1902377" cy="1143188"/>
            <a:chOff x="1139724" y="4096655"/>
            <a:chExt cx="1803834" cy="1083971"/>
          </a:xfrm>
        </p:grpSpPr>
        <p:sp>
          <p:nvSpPr>
            <p:cNvPr id="23" name="Content Placeholder 2"/>
            <p:cNvSpPr txBox="1"/>
            <p:nvPr/>
          </p:nvSpPr>
          <p:spPr>
            <a:xfrm>
              <a:off x="1271277" y="4096655"/>
              <a:ext cx="1284432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18M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139724" y="4578494"/>
              <a:ext cx="1803834" cy="602132"/>
              <a:chOff x="646238" y="4912323"/>
              <a:chExt cx="1960614" cy="60213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56" name="TextBox 55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8858767" y="1889686"/>
                  <a:ext cx="1544481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1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86" name="Group 85"/>
          <p:cNvGrpSpPr/>
          <p:nvPr/>
        </p:nvGrpSpPr>
        <p:grpSpPr>
          <a:xfrm>
            <a:off x="2127422" y="2193417"/>
            <a:ext cx="8762505" cy="1339239"/>
            <a:chOff x="2016887" y="2166882"/>
            <a:chExt cx="8308609" cy="1269867"/>
          </a:xfrm>
          <a:solidFill>
            <a:schemeClr val="accent3"/>
          </a:solidFill>
        </p:grpSpPr>
        <p:grpSp>
          <p:nvGrpSpPr>
            <p:cNvPr id="80" name="Group 3929"/>
            <p:cNvGrpSpPr/>
            <p:nvPr/>
          </p:nvGrpSpPr>
          <p:grpSpPr>
            <a:xfrm>
              <a:off x="2016887" y="2192987"/>
              <a:ext cx="492712" cy="1243762"/>
              <a:chOff x="0" y="0"/>
              <a:chExt cx="1037078" cy="2617926"/>
            </a:xfrm>
            <a:grpFill/>
          </p:grpSpPr>
          <p:sp>
            <p:nvSpPr>
              <p:cNvPr id="84" name="Shape 3927"/>
              <p:cNvSpPr/>
              <p:nvPr/>
            </p:nvSpPr>
            <p:spPr>
              <a:xfrm>
                <a:off x="0" y="448467"/>
                <a:ext cx="1037078" cy="21694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5" name="Shape 3928"/>
              <p:cNvSpPr/>
              <p:nvPr/>
            </p:nvSpPr>
            <p:spPr>
              <a:xfrm>
                <a:off x="319533" y="0"/>
                <a:ext cx="414836" cy="4092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81" name="Group 3932"/>
            <p:cNvGrpSpPr/>
            <p:nvPr/>
          </p:nvGrpSpPr>
          <p:grpSpPr>
            <a:xfrm>
              <a:off x="9753600" y="2166882"/>
              <a:ext cx="571896" cy="1241098"/>
              <a:chOff x="0" y="0"/>
              <a:chExt cx="1203749" cy="2612313"/>
            </a:xfrm>
            <a:grpFill/>
          </p:grpSpPr>
          <p:sp>
            <p:nvSpPr>
              <p:cNvPr id="82" name="Shape 3930"/>
              <p:cNvSpPr/>
              <p:nvPr/>
            </p:nvSpPr>
            <p:spPr>
              <a:xfrm>
                <a:off x="399397" y="0"/>
                <a:ext cx="386804" cy="386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Shape 3931"/>
              <p:cNvSpPr/>
              <p:nvPr/>
            </p:nvSpPr>
            <p:spPr>
              <a:xfrm>
                <a:off x="0" y="465283"/>
                <a:ext cx="1203749" cy="21470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574372" y="2005599"/>
            <a:ext cx="1738361" cy="1738361"/>
            <a:chOff x="5285286" y="1901709"/>
            <a:chExt cx="1648314" cy="1648314"/>
          </a:xfrm>
        </p:grpSpPr>
        <p:sp>
          <p:nvSpPr>
            <p:cNvPr id="19" name="Oval 18"/>
            <p:cNvSpPr/>
            <p:nvPr/>
          </p:nvSpPr>
          <p:spPr>
            <a:xfrm>
              <a:off x="5285286" y="1901709"/>
              <a:ext cx="1648314" cy="164831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7" name="Group 32"/>
            <p:cNvGrpSpPr/>
            <p:nvPr/>
          </p:nvGrpSpPr>
          <p:grpSpPr bwMode="auto">
            <a:xfrm>
              <a:off x="5743211" y="2585531"/>
              <a:ext cx="747794" cy="325511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88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79" name="直接连接符 7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038478" y="4977709"/>
            <a:ext cx="1202841" cy="1202840"/>
            <a:chOff x="3828951" y="3938814"/>
            <a:chExt cx="1140534" cy="1140533"/>
          </a:xfrm>
        </p:grpSpPr>
        <p:sp>
          <p:nvSpPr>
            <p:cNvPr id="13" name="Oval 12"/>
            <p:cNvSpPr/>
            <p:nvPr/>
          </p:nvSpPr>
          <p:spPr>
            <a:xfrm>
              <a:off x="3828951" y="3938814"/>
              <a:ext cx="1140534" cy="114053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55"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179290" y="4285202"/>
              <a:ext cx="439856" cy="395289"/>
              <a:chOff x="5583238" y="3892551"/>
              <a:chExt cx="360363" cy="323850"/>
            </a:xfrm>
            <a:solidFill>
              <a:schemeClr val="bg1"/>
            </a:solidFill>
          </p:grpSpPr>
          <p:sp>
            <p:nvSpPr>
              <p:cNvPr id="15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5677051" y="4133724"/>
            <a:ext cx="1619350" cy="1928794"/>
          </a:xfrm>
          <a:custGeom>
            <a:avLst/>
            <a:gdLst>
              <a:gd name="T0" fmla="*/ 405 w 633"/>
              <a:gd name="T1" fmla="*/ 470 h 730"/>
              <a:gd name="T2" fmla="*/ 483 w 633"/>
              <a:gd name="T3" fmla="*/ 380 h 730"/>
              <a:gd name="T4" fmla="*/ 501 w 633"/>
              <a:gd name="T5" fmla="*/ 293 h 730"/>
              <a:gd name="T6" fmla="*/ 437 w 633"/>
              <a:gd name="T7" fmla="*/ 133 h 730"/>
              <a:gd name="T8" fmla="*/ 316 w 633"/>
              <a:gd name="T9" fmla="*/ 8 h 730"/>
              <a:gd name="T10" fmla="*/ 316 w 633"/>
              <a:gd name="T11" fmla="*/ 40 h 730"/>
              <a:gd name="T12" fmla="*/ 316 w 633"/>
              <a:gd name="T13" fmla="*/ 66 h 730"/>
              <a:gd name="T14" fmla="*/ 237 w 633"/>
              <a:gd name="T15" fmla="*/ 95 h 730"/>
              <a:gd name="T16" fmla="*/ 192 w 633"/>
              <a:gd name="T17" fmla="*/ 135 h 730"/>
              <a:gd name="T18" fmla="*/ 141 w 633"/>
              <a:gd name="T19" fmla="*/ 264 h 730"/>
              <a:gd name="T20" fmla="*/ 133 w 633"/>
              <a:gd name="T21" fmla="*/ 339 h 730"/>
              <a:gd name="T22" fmla="*/ 175 w 633"/>
              <a:gd name="T23" fmla="*/ 399 h 730"/>
              <a:gd name="T24" fmla="*/ 181 w 633"/>
              <a:gd name="T25" fmla="*/ 534 h 730"/>
              <a:gd name="T26" fmla="*/ 24 w 633"/>
              <a:gd name="T27" fmla="*/ 730 h 730"/>
              <a:gd name="T28" fmla="*/ 610 w 633"/>
              <a:gd name="T29" fmla="*/ 730 h 730"/>
              <a:gd name="T30" fmla="*/ 453 w 633"/>
              <a:gd name="T31" fmla="*/ 534 h 730"/>
              <a:gd name="T32" fmla="*/ 156 w 633"/>
              <a:gd name="T33" fmla="*/ 275 h 730"/>
              <a:gd name="T34" fmla="*/ 189 w 633"/>
              <a:gd name="T35" fmla="*/ 335 h 730"/>
              <a:gd name="T36" fmla="*/ 195 w 633"/>
              <a:gd name="T37" fmla="*/ 273 h 730"/>
              <a:gd name="T38" fmla="*/ 211 w 633"/>
              <a:gd name="T39" fmla="*/ 190 h 730"/>
              <a:gd name="T40" fmla="*/ 316 w 633"/>
              <a:gd name="T41" fmla="*/ 195 h 730"/>
              <a:gd name="T42" fmla="*/ 380 w 633"/>
              <a:gd name="T43" fmla="*/ 173 h 730"/>
              <a:gd name="T44" fmla="*/ 424 w 633"/>
              <a:gd name="T45" fmla="*/ 192 h 730"/>
              <a:gd name="T46" fmla="*/ 439 w 633"/>
              <a:gd name="T47" fmla="*/ 273 h 730"/>
              <a:gd name="T48" fmla="*/ 445 w 633"/>
              <a:gd name="T49" fmla="*/ 335 h 730"/>
              <a:gd name="T50" fmla="*/ 477 w 633"/>
              <a:gd name="T51" fmla="*/ 275 h 730"/>
              <a:gd name="T52" fmla="*/ 317 w 633"/>
              <a:gd name="T53" fmla="*/ 482 h 730"/>
              <a:gd name="T54" fmla="*/ 189 w 633"/>
              <a:gd name="T55" fmla="*/ 384 h 730"/>
              <a:gd name="T56" fmla="*/ 316 w 633"/>
              <a:gd name="T57" fmla="*/ 503 h 730"/>
              <a:gd name="T58" fmla="*/ 387 w 633"/>
              <a:gd name="T59" fmla="*/ 483 h 730"/>
              <a:gd name="T60" fmla="*/ 319 w 633"/>
              <a:gd name="T61" fmla="*/ 630 h 730"/>
              <a:gd name="T62" fmla="*/ 224 w 633"/>
              <a:gd name="T63" fmla="*/ 525 h 730"/>
              <a:gd name="T64" fmla="*/ 403 w 633"/>
              <a:gd name="T65" fmla="*/ 669 h 730"/>
              <a:gd name="T66" fmla="*/ 318 w 633"/>
              <a:gd name="T67" fmla="*/ 687 h 730"/>
              <a:gd name="T68" fmla="*/ 272 w 633"/>
              <a:gd name="T69" fmla="*/ 626 h 730"/>
              <a:gd name="T70" fmla="*/ 172 w 633"/>
              <a:gd name="T71" fmla="*/ 556 h 730"/>
              <a:gd name="T72" fmla="*/ 214 w 633"/>
              <a:gd name="T73" fmla="*/ 538 h 730"/>
              <a:gd name="T74" fmla="*/ 319 w 633"/>
              <a:gd name="T75" fmla="*/ 655 h 730"/>
              <a:gd name="T76" fmla="*/ 459 w 633"/>
              <a:gd name="T77" fmla="*/ 558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53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575405" y="3584825"/>
            <a:ext cx="3116614" cy="942198"/>
            <a:chOff x="1603804" y="2220559"/>
            <a:chExt cx="2955174" cy="893393"/>
          </a:xfrm>
        </p:grpSpPr>
        <p:sp>
          <p:nvSpPr>
            <p:cNvPr id="46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Communication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037491" y="5043722"/>
            <a:ext cx="3116614" cy="942198"/>
            <a:chOff x="1603804" y="2220559"/>
            <a:chExt cx="2955174" cy="893393"/>
          </a:xfrm>
        </p:grpSpPr>
        <p:sp>
          <p:nvSpPr>
            <p:cNvPr id="49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231162" y="3584102"/>
            <a:ext cx="3121667" cy="942198"/>
            <a:chOff x="1679271" y="2220559"/>
            <a:chExt cx="2959965" cy="893393"/>
          </a:xfrm>
        </p:grpSpPr>
        <p:sp>
          <p:nvSpPr>
            <p:cNvPr id="52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Organising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62379" y="5043722"/>
            <a:ext cx="3121667" cy="942198"/>
            <a:chOff x="1679271" y="2220559"/>
            <a:chExt cx="2959965" cy="893393"/>
          </a:xfrm>
        </p:grpSpPr>
        <p:sp>
          <p:nvSpPr>
            <p:cNvPr id="55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Leadership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649886" y="1539689"/>
            <a:ext cx="3575649" cy="970609"/>
            <a:chOff x="4410635" y="1328376"/>
            <a:chExt cx="3390431" cy="920332"/>
          </a:xfrm>
        </p:grpSpPr>
        <p:sp>
          <p:nvSpPr>
            <p:cNvPr id="58" name="Text Placeholder 2"/>
            <p:cNvSpPr txBox="1"/>
            <p:nvPr/>
          </p:nvSpPr>
          <p:spPr>
            <a:xfrm>
              <a:off x="5070611" y="1328376"/>
              <a:ext cx="2067076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Computing Skill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10635" y="1607038"/>
              <a:ext cx="3390431" cy="64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787624" y="2580628"/>
            <a:ext cx="1202841" cy="1202840"/>
            <a:chOff x="5487492" y="2446951"/>
            <a:chExt cx="1140534" cy="1140533"/>
          </a:xfrm>
        </p:grpSpPr>
        <p:sp>
          <p:nvSpPr>
            <p:cNvPr id="19" name="Oval 18"/>
            <p:cNvSpPr/>
            <p:nvPr/>
          </p:nvSpPr>
          <p:spPr>
            <a:xfrm>
              <a:off x="5487492" y="2446951"/>
              <a:ext cx="1140534" cy="114053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55"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0" name="Shape 940"/>
            <p:cNvSpPr/>
            <p:nvPr/>
          </p:nvSpPr>
          <p:spPr>
            <a:xfrm>
              <a:off x="5755632" y="2807806"/>
              <a:ext cx="626948" cy="41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9496" y="3544181"/>
            <a:ext cx="1202841" cy="1202840"/>
            <a:chOff x="6797783" y="3360593"/>
            <a:chExt cx="1140534" cy="1140533"/>
          </a:xfrm>
        </p:grpSpPr>
        <p:sp>
          <p:nvSpPr>
            <p:cNvPr id="28" name="Oval 27"/>
            <p:cNvSpPr/>
            <p:nvPr/>
          </p:nvSpPr>
          <p:spPr>
            <a:xfrm>
              <a:off x="6797783" y="3360593"/>
              <a:ext cx="1140534" cy="114053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55"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135740" y="3705602"/>
              <a:ext cx="524509" cy="434156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31448" y="4977708"/>
            <a:ext cx="1202841" cy="1202840"/>
            <a:chOff x="7235806" y="4719863"/>
            <a:chExt cx="1140534" cy="1140533"/>
          </a:xfrm>
        </p:grpSpPr>
        <p:sp>
          <p:nvSpPr>
            <p:cNvPr id="33" name="Oval 32"/>
            <p:cNvSpPr/>
            <p:nvPr/>
          </p:nvSpPr>
          <p:spPr>
            <a:xfrm>
              <a:off x="7235806" y="4719863"/>
              <a:ext cx="1140534" cy="1140533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55"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7577135" y="5063525"/>
              <a:ext cx="467425" cy="453208"/>
              <a:chOff x="4411266" y="2303265"/>
              <a:chExt cx="325040" cy="315154"/>
            </a:xfrm>
            <a:solidFill>
              <a:schemeClr val="bg1"/>
            </a:solidFill>
          </p:grpSpPr>
          <p:sp>
            <p:nvSpPr>
              <p:cNvPr id="63" name="Freeform 28"/>
              <p:cNvSpPr/>
              <p:nvPr/>
            </p:nvSpPr>
            <p:spPr bwMode="auto">
              <a:xfrm>
                <a:off x="4411266" y="2336007"/>
                <a:ext cx="291108" cy="282412"/>
              </a:xfrm>
              <a:custGeom>
                <a:avLst/>
                <a:gdLst>
                  <a:gd name="T0" fmla="*/ 417 w 21600"/>
                  <a:gd name="T1" fmla="*/ 102 h 21600"/>
                  <a:gd name="T2" fmla="*/ 384 w 21600"/>
                  <a:gd name="T3" fmla="*/ 65 h 21600"/>
                  <a:gd name="T4" fmla="*/ 316 w 21600"/>
                  <a:gd name="T5" fmla="*/ 0 h 21600"/>
                  <a:gd name="T6" fmla="*/ 283 w 21600"/>
                  <a:gd name="T7" fmla="*/ 33 h 21600"/>
                  <a:gd name="T8" fmla="*/ 149 w 21600"/>
                  <a:gd name="T9" fmla="*/ 102 h 21600"/>
                  <a:gd name="T10" fmla="*/ 0 w 21600"/>
                  <a:gd name="T11" fmla="*/ 465 h 21600"/>
                  <a:gd name="T12" fmla="*/ 182 w 21600"/>
                  <a:gd name="T13" fmla="*/ 265 h 21600"/>
                  <a:gd name="T14" fmla="*/ 182 w 21600"/>
                  <a:gd name="T15" fmla="*/ 265 h 21600"/>
                  <a:gd name="T16" fmla="*/ 197 w 21600"/>
                  <a:gd name="T17" fmla="*/ 181 h 21600"/>
                  <a:gd name="T18" fmla="*/ 302 w 21600"/>
                  <a:gd name="T19" fmla="*/ 181 h 21600"/>
                  <a:gd name="T20" fmla="*/ 302 w 21600"/>
                  <a:gd name="T21" fmla="*/ 283 h 21600"/>
                  <a:gd name="T22" fmla="*/ 216 w 21600"/>
                  <a:gd name="T23" fmla="*/ 297 h 21600"/>
                  <a:gd name="T24" fmla="*/ 216 w 21600"/>
                  <a:gd name="T25" fmla="*/ 297 h 21600"/>
                  <a:gd name="T26" fmla="*/ 10 w 21600"/>
                  <a:gd name="T27" fmla="*/ 474 h 21600"/>
                  <a:gd name="T28" fmla="*/ 384 w 21600"/>
                  <a:gd name="T29" fmla="*/ 330 h 21600"/>
                  <a:gd name="T30" fmla="*/ 451 w 21600"/>
                  <a:gd name="T31" fmla="*/ 200 h 21600"/>
                  <a:gd name="T32" fmla="*/ 489 w 21600"/>
                  <a:gd name="T33" fmla="*/ 167 h 21600"/>
                  <a:gd name="T34" fmla="*/ 417 w 21600"/>
                  <a:gd name="T35" fmla="*/ 102 h 21600"/>
                  <a:gd name="T36" fmla="*/ 417 w 21600"/>
                  <a:gd name="T37" fmla="*/ 102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424" y="4659"/>
                    </a:moveTo>
                    <a:cubicBezTo>
                      <a:pt x="16941" y="2965"/>
                      <a:pt x="16941" y="2965"/>
                      <a:pt x="16941" y="2965"/>
                    </a:cubicBezTo>
                    <a:cubicBezTo>
                      <a:pt x="13976" y="0"/>
                      <a:pt x="13976" y="0"/>
                      <a:pt x="13976" y="0"/>
                    </a:cubicBezTo>
                    <a:cubicBezTo>
                      <a:pt x="13976" y="0"/>
                      <a:pt x="13976" y="0"/>
                      <a:pt x="12494" y="1482"/>
                    </a:cubicBezTo>
                    <a:cubicBezTo>
                      <a:pt x="11012" y="2965"/>
                      <a:pt x="6565" y="4659"/>
                      <a:pt x="6565" y="4659"/>
                    </a:cubicBezTo>
                    <a:cubicBezTo>
                      <a:pt x="0" y="21176"/>
                      <a:pt x="0" y="21176"/>
                      <a:pt x="0" y="21176"/>
                    </a:cubicBezTo>
                    <a:cubicBezTo>
                      <a:pt x="8047" y="12071"/>
                      <a:pt x="8047" y="12071"/>
                      <a:pt x="8047" y="12071"/>
                    </a:cubicBezTo>
                    <a:cubicBezTo>
                      <a:pt x="7624" y="10800"/>
                      <a:pt x="7835" y="9318"/>
                      <a:pt x="8682" y="8259"/>
                    </a:cubicBezTo>
                    <a:cubicBezTo>
                      <a:pt x="9953" y="6988"/>
                      <a:pt x="12071" y="6988"/>
                      <a:pt x="13341" y="8259"/>
                    </a:cubicBezTo>
                    <a:cubicBezTo>
                      <a:pt x="14400" y="9529"/>
                      <a:pt x="14400" y="11647"/>
                      <a:pt x="13341" y="12918"/>
                    </a:cubicBezTo>
                    <a:cubicBezTo>
                      <a:pt x="12282" y="13765"/>
                      <a:pt x="10800" y="13976"/>
                      <a:pt x="9529" y="13553"/>
                    </a:cubicBezTo>
                    <a:cubicBezTo>
                      <a:pt x="424" y="21600"/>
                      <a:pt x="424" y="21600"/>
                      <a:pt x="424" y="21600"/>
                    </a:cubicBezTo>
                    <a:cubicBezTo>
                      <a:pt x="16941" y="15035"/>
                      <a:pt x="16941" y="15035"/>
                      <a:pt x="16941" y="15035"/>
                    </a:cubicBezTo>
                    <a:cubicBezTo>
                      <a:pt x="16941" y="15035"/>
                      <a:pt x="18424" y="10588"/>
                      <a:pt x="19906" y="9106"/>
                    </a:cubicBezTo>
                    <a:cubicBezTo>
                      <a:pt x="21600" y="7624"/>
                      <a:pt x="21600" y="7624"/>
                      <a:pt x="21600" y="7624"/>
                    </a:cubicBezTo>
                    <a:lnTo>
                      <a:pt x="18424" y="4659"/>
                    </a:lnTo>
                    <a:close/>
                    <a:moveTo>
                      <a:pt x="18424" y="465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Freeform 30"/>
              <p:cNvSpPr/>
              <p:nvPr/>
            </p:nvSpPr>
            <p:spPr bwMode="auto">
              <a:xfrm>
                <a:off x="4619625" y="2303265"/>
                <a:ext cx="116681" cy="113109"/>
              </a:xfrm>
              <a:custGeom>
                <a:avLst/>
                <a:gdLst>
                  <a:gd name="T0" fmla="*/ 24 w 21600"/>
                  <a:gd name="T1" fmla="*/ 0 h 21600"/>
                  <a:gd name="T2" fmla="*/ 196 w 21600"/>
                  <a:gd name="T3" fmla="*/ 167 h 21600"/>
                  <a:gd name="T4" fmla="*/ 172 w 21600"/>
                  <a:gd name="T5" fmla="*/ 190 h 21600"/>
                  <a:gd name="T6" fmla="*/ 0 w 21600"/>
                  <a:gd name="T7" fmla="*/ 23 h 21600"/>
                  <a:gd name="T8" fmla="*/ 24 w 21600"/>
                  <a:gd name="T9" fmla="*/ 0 h 21600"/>
                  <a:gd name="T10" fmla="*/ 24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667" y="0"/>
                    </a:moveTo>
                    <a:lnTo>
                      <a:pt x="21600" y="18933"/>
                    </a:lnTo>
                    <a:lnTo>
                      <a:pt x="18933" y="21600"/>
                    </a:lnTo>
                    <a:lnTo>
                      <a:pt x="0" y="2667"/>
                    </a:lnTo>
                    <a:lnTo>
                      <a:pt x="2667" y="0"/>
                    </a:lnTo>
                    <a:close/>
                    <a:moveTo>
                      <a:pt x="266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4489067" y="3544181"/>
            <a:ext cx="1202841" cy="1202840"/>
            <a:chOff x="4256200" y="3360593"/>
            <a:chExt cx="1140534" cy="1140533"/>
          </a:xfrm>
        </p:grpSpPr>
        <p:sp>
          <p:nvSpPr>
            <p:cNvPr id="25" name="Oval 24"/>
            <p:cNvSpPr/>
            <p:nvPr/>
          </p:nvSpPr>
          <p:spPr>
            <a:xfrm>
              <a:off x="4256200" y="3360593"/>
              <a:ext cx="1140534" cy="114053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55"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4569824" y="3639786"/>
              <a:ext cx="537185" cy="596560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66" name="Freeform 112"/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Freeform 114"/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Freeform 115"/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Freeform 116"/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Freeform 117"/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2" name="Freeform 118"/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Freeform 119"/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74" name="直接连接符 7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76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 rot="680677">
            <a:off x="-108813" y="1743820"/>
            <a:ext cx="10131707" cy="3759361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-1" fmla="*/ 1611 w 2895"/>
              <a:gd name="connsiteY0-2" fmla="*/ 694 h 1082"/>
              <a:gd name="connsiteX1-3" fmla="*/ 1740 w 2895"/>
              <a:gd name="connsiteY1-4" fmla="*/ 588 h 1082"/>
              <a:gd name="connsiteX2-5" fmla="*/ 2389 w 2895"/>
              <a:gd name="connsiteY2-6" fmla="*/ 402 h 1082"/>
              <a:gd name="connsiteX3-7" fmla="*/ 2895 w 2895"/>
              <a:gd name="connsiteY3-8" fmla="*/ 415 h 1082"/>
              <a:gd name="connsiteX4-9" fmla="*/ 2878 w 2895"/>
              <a:gd name="connsiteY4-10" fmla="*/ 424 h 1082"/>
              <a:gd name="connsiteX5-11" fmla="*/ 2878 w 2895"/>
              <a:gd name="connsiteY5-12" fmla="*/ 424 h 1082"/>
              <a:gd name="connsiteX6-13" fmla="*/ 2449 w 2895"/>
              <a:gd name="connsiteY6-14" fmla="*/ 382 h 1082"/>
              <a:gd name="connsiteX7-15" fmla="*/ 2801 w 2895"/>
              <a:gd name="connsiteY7-16" fmla="*/ 0 h 1082"/>
              <a:gd name="connsiteX8-17" fmla="*/ 2474 w 2895"/>
              <a:gd name="connsiteY8-18" fmla="*/ 344 h 1082"/>
              <a:gd name="connsiteX9-19" fmla="*/ 2137 w 2895"/>
              <a:gd name="connsiteY9-20" fmla="*/ 312 h 1082"/>
              <a:gd name="connsiteX10-21" fmla="*/ 1711 w 2895"/>
              <a:gd name="connsiteY10-22" fmla="*/ 545 h 1082"/>
              <a:gd name="connsiteX11-23" fmla="*/ 1609 w 2895"/>
              <a:gd name="connsiteY11-24" fmla="*/ 619 h 1082"/>
              <a:gd name="connsiteX12-25" fmla="*/ 1353 w 2895"/>
              <a:gd name="connsiteY12-26" fmla="*/ 675 h 1082"/>
              <a:gd name="connsiteX13-27" fmla="*/ 893 w 2895"/>
              <a:gd name="connsiteY13-28" fmla="*/ 585 h 1082"/>
              <a:gd name="connsiteX14-29" fmla="*/ 6 w 2895"/>
              <a:gd name="connsiteY14-30" fmla="*/ 676 h 1082"/>
              <a:gd name="connsiteX15-31" fmla="*/ 0 w 2895"/>
              <a:gd name="connsiteY15-32" fmla="*/ 681 h 1082"/>
              <a:gd name="connsiteX16-33" fmla="*/ 0 w 2895"/>
              <a:gd name="connsiteY16-34" fmla="*/ 1070 h 1082"/>
              <a:gd name="connsiteX17-35" fmla="*/ 56 w 2895"/>
              <a:gd name="connsiteY17-36" fmla="*/ 908 h 1082"/>
              <a:gd name="connsiteX18-37" fmla="*/ 325 w 2895"/>
              <a:gd name="connsiteY18-38" fmla="*/ 673 h 1082"/>
              <a:gd name="connsiteX19-39" fmla="*/ 973 w 2895"/>
              <a:gd name="connsiteY19-40" fmla="*/ 702 h 1082"/>
              <a:gd name="connsiteX20-41" fmla="*/ 1294 w 2895"/>
              <a:gd name="connsiteY20-42" fmla="*/ 896 h 1082"/>
              <a:gd name="connsiteX21-43" fmla="*/ 1550 w 2895"/>
              <a:gd name="connsiteY21-44" fmla="*/ 906 h 1082"/>
              <a:gd name="connsiteX22-45" fmla="*/ 1647 w 2895"/>
              <a:gd name="connsiteY22-46" fmla="*/ 1021 h 1082"/>
              <a:gd name="connsiteX23-47" fmla="*/ 1850 w 2895"/>
              <a:gd name="connsiteY23-48" fmla="*/ 1065 h 1082"/>
              <a:gd name="connsiteX24-49" fmla="*/ 1594 w 2895"/>
              <a:gd name="connsiteY24-50" fmla="*/ 892 h 1082"/>
              <a:gd name="connsiteX25-51" fmla="*/ 1752 w 2895"/>
              <a:gd name="connsiteY25-52" fmla="*/ 953 h 1082"/>
              <a:gd name="connsiteX26-53" fmla="*/ 2137 w 2895"/>
              <a:gd name="connsiteY26-54" fmla="*/ 855 h 1082"/>
              <a:gd name="connsiteX27-55" fmla="*/ 1744 w 2895"/>
              <a:gd name="connsiteY27-56" fmla="*/ 913 h 1082"/>
              <a:gd name="connsiteX28-57" fmla="*/ 1617 w 2895"/>
              <a:gd name="connsiteY28-58" fmla="*/ 837 h 1082"/>
              <a:gd name="connsiteX29-59" fmla="*/ 1456 w 2895"/>
              <a:gd name="connsiteY29-60" fmla="*/ 829 h 1082"/>
              <a:gd name="connsiteX30-61" fmla="*/ 954 w 2895"/>
              <a:gd name="connsiteY30-62" fmla="*/ 697 h 1082"/>
              <a:gd name="connsiteX31-63" fmla="*/ 1611 w 2895"/>
              <a:gd name="connsiteY31-64" fmla="*/ 694 h 1082"/>
              <a:gd name="connsiteX0-65" fmla="*/ 1611 w 2895"/>
              <a:gd name="connsiteY0-66" fmla="*/ 694 h 1082"/>
              <a:gd name="connsiteX1-67" fmla="*/ 1740 w 2895"/>
              <a:gd name="connsiteY1-68" fmla="*/ 588 h 1082"/>
              <a:gd name="connsiteX2-69" fmla="*/ 2389 w 2895"/>
              <a:gd name="connsiteY2-70" fmla="*/ 402 h 1082"/>
              <a:gd name="connsiteX3-71" fmla="*/ 2895 w 2895"/>
              <a:gd name="connsiteY3-72" fmla="*/ 415 h 1082"/>
              <a:gd name="connsiteX4-73" fmla="*/ 2878 w 2895"/>
              <a:gd name="connsiteY4-74" fmla="*/ 424 h 1082"/>
              <a:gd name="connsiteX5-75" fmla="*/ 2878 w 2895"/>
              <a:gd name="connsiteY5-76" fmla="*/ 424 h 1082"/>
              <a:gd name="connsiteX6-77" fmla="*/ 2449 w 2895"/>
              <a:gd name="connsiteY6-78" fmla="*/ 382 h 1082"/>
              <a:gd name="connsiteX7-79" fmla="*/ 2801 w 2895"/>
              <a:gd name="connsiteY7-80" fmla="*/ 0 h 1082"/>
              <a:gd name="connsiteX8-81" fmla="*/ 2474 w 2895"/>
              <a:gd name="connsiteY8-82" fmla="*/ 344 h 1082"/>
              <a:gd name="connsiteX9-83" fmla="*/ 2137 w 2895"/>
              <a:gd name="connsiteY9-84" fmla="*/ 312 h 1082"/>
              <a:gd name="connsiteX10-85" fmla="*/ 1711 w 2895"/>
              <a:gd name="connsiteY10-86" fmla="*/ 545 h 1082"/>
              <a:gd name="connsiteX11-87" fmla="*/ 1609 w 2895"/>
              <a:gd name="connsiteY11-88" fmla="*/ 619 h 1082"/>
              <a:gd name="connsiteX12-89" fmla="*/ 1353 w 2895"/>
              <a:gd name="connsiteY12-90" fmla="*/ 675 h 1082"/>
              <a:gd name="connsiteX13-91" fmla="*/ 893 w 2895"/>
              <a:gd name="connsiteY13-92" fmla="*/ 585 h 1082"/>
              <a:gd name="connsiteX14-93" fmla="*/ 6 w 2895"/>
              <a:gd name="connsiteY14-94" fmla="*/ 676 h 1082"/>
              <a:gd name="connsiteX15-95" fmla="*/ 0 w 2895"/>
              <a:gd name="connsiteY15-96" fmla="*/ 681 h 1082"/>
              <a:gd name="connsiteX16-97" fmla="*/ 0 w 2895"/>
              <a:gd name="connsiteY16-98" fmla="*/ 1070 h 1082"/>
              <a:gd name="connsiteX17-99" fmla="*/ 56 w 2895"/>
              <a:gd name="connsiteY17-100" fmla="*/ 908 h 1082"/>
              <a:gd name="connsiteX18-101" fmla="*/ 325 w 2895"/>
              <a:gd name="connsiteY18-102" fmla="*/ 673 h 1082"/>
              <a:gd name="connsiteX19-103" fmla="*/ 973 w 2895"/>
              <a:gd name="connsiteY19-104" fmla="*/ 702 h 1082"/>
              <a:gd name="connsiteX20-105" fmla="*/ 1550 w 2895"/>
              <a:gd name="connsiteY20-106" fmla="*/ 906 h 1082"/>
              <a:gd name="connsiteX21-107" fmla="*/ 1647 w 2895"/>
              <a:gd name="connsiteY21-108" fmla="*/ 1021 h 1082"/>
              <a:gd name="connsiteX22-109" fmla="*/ 1850 w 2895"/>
              <a:gd name="connsiteY22-110" fmla="*/ 1065 h 1082"/>
              <a:gd name="connsiteX23-111" fmla="*/ 1594 w 2895"/>
              <a:gd name="connsiteY23-112" fmla="*/ 892 h 1082"/>
              <a:gd name="connsiteX24-113" fmla="*/ 1752 w 2895"/>
              <a:gd name="connsiteY24-114" fmla="*/ 953 h 1082"/>
              <a:gd name="connsiteX25-115" fmla="*/ 2137 w 2895"/>
              <a:gd name="connsiteY25-116" fmla="*/ 855 h 1082"/>
              <a:gd name="connsiteX26-117" fmla="*/ 1744 w 2895"/>
              <a:gd name="connsiteY26-118" fmla="*/ 913 h 1082"/>
              <a:gd name="connsiteX27-119" fmla="*/ 1617 w 2895"/>
              <a:gd name="connsiteY27-120" fmla="*/ 837 h 1082"/>
              <a:gd name="connsiteX28-121" fmla="*/ 1456 w 2895"/>
              <a:gd name="connsiteY28-122" fmla="*/ 829 h 1082"/>
              <a:gd name="connsiteX29-123" fmla="*/ 954 w 2895"/>
              <a:gd name="connsiteY29-124" fmla="*/ 697 h 1082"/>
              <a:gd name="connsiteX30-125" fmla="*/ 1611 w 2895"/>
              <a:gd name="connsiteY30-126" fmla="*/ 694 h 1082"/>
              <a:gd name="connsiteX0-127" fmla="*/ 1611 w 2895"/>
              <a:gd name="connsiteY0-128" fmla="*/ 694 h 1082"/>
              <a:gd name="connsiteX1-129" fmla="*/ 1740 w 2895"/>
              <a:gd name="connsiteY1-130" fmla="*/ 588 h 1082"/>
              <a:gd name="connsiteX2-131" fmla="*/ 2389 w 2895"/>
              <a:gd name="connsiteY2-132" fmla="*/ 402 h 1082"/>
              <a:gd name="connsiteX3-133" fmla="*/ 2895 w 2895"/>
              <a:gd name="connsiteY3-134" fmla="*/ 415 h 1082"/>
              <a:gd name="connsiteX4-135" fmla="*/ 2878 w 2895"/>
              <a:gd name="connsiteY4-136" fmla="*/ 424 h 1082"/>
              <a:gd name="connsiteX5-137" fmla="*/ 2878 w 2895"/>
              <a:gd name="connsiteY5-138" fmla="*/ 424 h 1082"/>
              <a:gd name="connsiteX6-139" fmla="*/ 2449 w 2895"/>
              <a:gd name="connsiteY6-140" fmla="*/ 382 h 1082"/>
              <a:gd name="connsiteX7-141" fmla="*/ 2801 w 2895"/>
              <a:gd name="connsiteY7-142" fmla="*/ 0 h 1082"/>
              <a:gd name="connsiteX8-143" fmla="*/ 2474 w 2895"/>
              <a:gd name="connsiteY8-144" fmla="*/ 344 h 1082"/>
              <a:gd name="connsiteX9-145" fmla="*/ 2137 w 2895"/>
              <a:gd name="connsiteY9-146" fmla="*/ 312 h 1082"/>
              <a:gd name="connsiteX10-147" fmla="*/ 1711 w 2895"/>
              <a:gd name="connsiteY10-148" fmla="*/ 545 h 1082"/>
              <a:gd name="connsiteX11-149" fmla="*/ 1609 w 2895"/>
              <a:gd name="connsiteY11-150" fmla="*/ 619 h 1082"/>
              <a:gd name="connsiteX12-151" fmla="*/ 1353 w 2895"/>
              <a:gd name="connsiteY12-152" fmla="*/ 675 h 1082"/>
              <a:gd name="connsiteX13-153" fmla="*/ 893 w 2895"/>
              <a:gd name="connsiteY13-154" fmla="*/ 585 h 1082"/>
              <a:gd name="connsiteX14-155" fmla="*/ 6 w 2895"/>
              <a:gd name="connsiteY14-156" fmla="*/ 676 h 1082"/>
              <a:gd name="connsiteX15-157" fmla="*/ 0 w 2895"/>
              <a:gd name="connsiteY15-158" fmla="*/ 681 h 1082"/>
              <a:gd name="connsiteX16-159" fmla="*/ 0 w 2895"/>
              <a:gd name="connsiteY16-160" fmla="*/ 1070 h 1082"/>
              <a:gd name="connsiteX17-161" fmla="*/ 56 w 2895"/>
              <a:gd name="connsiteY17-162" fmla="*/ 908 h 1082"/>
              <a:gd name="connsiteX18-163" fmla="*/ 325 w 2895"/>
              <a:gd name="connsiteY18-164" fmla="*/ 673 h 1082"/>
              <a:gd name="connsiteX19-165" fmla="*/ 973 w 2895"/>
              <a:gd name="connsiteY19-166" fmla="*/ 702 h 1082"/>
              <a:gd name="connsiteX20-167" fmla="*/ 1550 w 2895"/>
              <a:gd name="connsiteY20-168" fmla="*/ 906 h 1082"/>
              <a:gd name="connsiteX21-169" fmla="*/ 1647 w 2895"/>
              <a:gd name="connsiteY21-170" fmla="*/ 1021 h 1082"/>
              <a:gd name="connsiteX22-171" fmla="*/ 1850 w 2895"/>
              <a:gd name="connsiteY22-172" fmla="*/ 1065 h 1082"/>
              <a:gd name="connsiteX23-173" fmla="*/ 1594 w 2895"/>
              <a:gd name="connsiteY23-174" fmla="*/ 892 h 1082"/>
              <a:gd name="connsiteX24-175" fmla="*/ 1752 w 2895"/>
              <a:gd name="connsiteY24-176" fmla="*/ 953 h 1082"/>
              <a:gd name="connsiteX25-177" fmla="*/ 2137 w 2895"/>
              <a:gd name="connsiteY25-178" fmla="*/ 855 h 1082"/>
              <a:gd name="connsiteX26-179" fmla="*/ 1744 w 2895"/>
              <a:gd name="connsiteY26-180" fmla="*/ 913 h 1082"/>
              <a:gd name="connsiteX27-181" fmla="*/ 1617 w 2895"/>
              <a:gd name="connsiteY27-182" fmla="*/ 837 h 1082"/>
              <a:gd name="connsiteX28-183" fmla="*/ 954 w 2895"/>
              <a:gd name="connsiteY28-184" fmla="*/ 697 h 1082"/>
              <a:gd name="connsiteX29-185" fmla="*/ 1611 w 2895"/>
              <a:gd name="connsiteY29-186" fmla="*/ 694 h 1082"/>
              <a:gd name="connsiteX0-187" fmla="*/ 1611 w 2895"/>
              <a:gd name="connsiteY0-188" fmla="*/ 694 h 1082"/>
              <a:gd name="connsiteX1-189" fmla="*/ 1740 w 2895"/>
              <a:gd name="connsiteY1-190" fmla="*/ 588 h 1082"/>
              <a:gd name="connsiteX2-191" fmla="*/ 2389 w 2895"/>
              <a:gd name="connsiteY2-192" fmla="*/ 402 h 1082"/>
              <a:gd name="connsiteX3-193" fmla="*/ 2895 w 2895"/>
              <a:gd name="connsiteY3-194" fmla="*/ 415 h 1082"/>
              <a:gd name="connsiteX4-195" fmla="*/ 2878 w 2895"/>
              <a:gd name="connsiteY4-196" fmla="*/ 424 h 1082"/>
              <a:gd name="connsiteX5-197" fmla="*/ 2878 w 2895"/>
              <a:gd name="connsiteY5-198" fmla="*/ 424 h 1082"/>
              <a:gd name="connsiteX6-199" fmla="*/ 2449 w 2895"/>
              <a:gd name="connsiteY6-200" fmla="*/ 382 h 1082"/>
              <a:gd name="connsiteX7-201" fmla="*/ 2801 w 2895"/>
              <a:gd name="connsiteY7-202" fmla="*/ 0 h 1082"/>
              <a:gd name="connsiteX8-203" fmla="*/ 2474 w 2895"/>
              <a:gd name="connsiteY8-204" fmla="*/ 344 h 1082"/>
              <a:gd name="connsiteX9-205" fmla="*/ 2137 w 2895"/>
              <a:gd name="connsiteY9-206" fmla="*/ 312 h 1082"/>
              <a:gd name="connsiteX10-207" fmla="*/ 1711 w 2895"/>
              <a:gd name="connsiteY10-208" fmla="*/ 545 h 1082"/>
              <a:gd name="connsiteX11-209" fmla="*/ 1609 w 2895"/>
              <a:gd name="connsiteY11-210" fmla="*/ 619 h 1082"/>
              <a:gd name="connsiteX12-211" fmla="*/ 1353 w 2895"/>
              <a:gd name="connsiteY12-212" fmla="*/ 675 h 1082"/>
              <a:gd name="connsiteX13-213" fmla="*/ 893 w 2895"/>
              <a:gd name="connsiteY13-214" fmla="*/ 585 h 1082"/>
              <a:gd name="connsiteX14-215" fmla="*/ 6 w 2895"/>
              <a:gd name="connsiteY14-216" fmla="*/ 676 h 1082"/>
              <a:gd name="connsiteX15-217" fmla="*/ 0 w 2895"/>
              <a:gd name="connsiteY15-218" fmla="*/ 681 h 1082"/>
              <a:gd name="connsiteX16-219" fmla="*/ 0 w 2895"/>
              <a:gd name="connsiteY16-220" fmla="*/ 1070 h 1082"/>
              <a:gd name="connsiteX17-221" fmla="*/ 56 w 2895"/>
              <a:gd name="connsiteY17-222" fmla="*/ 908 h 1082"/>
              <a:gd name="connsiteX18-223" fmla="*/ 325 w 2895"/>
              <a:gd name="connsiteY18-224" fmla="*/ 673 h 1082"/>
              <a:gd name="connsiteX19-225" fmla="*/ 973 w 2895"/>
              <a:gd name="connsiteY19-226" fmla="*/ 702 h 1082"/>
              <a:gd name="connsiteX20-227" fmla="*/ 1550 w 2895"/>
              <a:gd name="connsiteY20-228" fmla="*/ 906 h 1082"/>
              <a:gd name="connsiteX21-229" fmla="*/ 1647 w 2895"/>
              <a:gd name="connsiteY21-230" fmla="*/ 1021 h 1082"/>
              <a:gd name="connsiteX22-231" fmla="*/ 1850 w 2895"/>
              <a:gd name="connsiteY22-232" fmla="*/ 1065 h 1082"/>
              <a:gd name="connsiteX23-233" fmla="*/ 1594 w 2895"/>
              <a:gd name="connsiteY23-234" fmla="*/ 892 h 1082"/>
              <a:gd name="connsiteX24-235" fmla="*/ 1752 w 2895"/>
              <a:gd name="connsiteY24-236" fmla="*/ 953 h 1082"/>
              <a:gd name="connsiteX25-237" fmla="*/ 2137 w 2895"/>
              <a:gd name="connsiteY25-238" fmla="*/ 855 h 1082"/>
              <a:gd name="connsiteX26-239" fmla="*/ 1744 w 2895"/>
              <a:gd name="connsiteY26-240" fmla="*/ 913 h 1082"/>
              <a:gd name="connsiteX27-241" fmla="*/ 1617 w 2895"/>
              <a:gd name="connsiteY27-242" fmla="*/ 837 h 1082"/>
              <a:gd name="connsiteX28-243" fmla="*/ 1617 w 2895"/>
              <a:gd name="connsiteY28-244" fmla="*/ 834 h 1082"/>
              <a:gd name="connsiteX29-245" fmla="*/ 954 w 2895"/>
              <a:gd name="connsiteY29-246" fmla="*/ 697 h 1082"/>
              <a:gd name="connsiteX30-247" fmla="*/ 1611 w 2895"/>
              <a:gd name="connsiteY30-248" fmla="*/ 694 h 1082"/>
              <a:gd name="connsiteX0-249" fmla="*/ 1611 w 2895"/>
              <a:gd name="connsiteY0-250" fmla="*/ 694 h 1082"/>
              <a:gd name="connsiteX1-251" fmla="*/ 1740 w 2895"/>
              <a:gd name="connsiteY1-252" fmla="*/ 588 h 1082"/>
              <a:gd name="connsiteX2-253" fmla="*/ 2389 w 2895"/>
              <a:gd name="connsiteY2-254" fmla="*/ 402 h 1082"/>
              <a:gd name="connsiteX3-255" fmla="*/ 2895 w 2895"/>
              <a:gd name="connsiteY3-256" fmla="*/ 415 h 1082"/>
              <a:gd name="connsiteX4-257" fmla="*/ 2878 w 2895"/>
              <a:gd name="connsiteY4-258" fmla="*/ 424 h 1082"/>
              <a:gd name="connsiteX5-259" fmla="*/ 2878 w 2895"/>
              <a:gd name="connsiteY5-260" fmla="*/ 424 h 1082"/>
              <a:gd name="connsiteX6-261" fmla="*/ 2449 w 2895"/>
              <a:gd name="connsiteY6-262" fmla="*/ 382 h 1082"/>
              <a:gd name="connsiteX7-263" fmla="*/ 2801 w 2895"/>
              <a:gd name="connsiteY7-264" fmla="*/ 0 h 1082"/>
              <a:gd name="connsiteX8-265" fmla="*/ 2474 w 2895"/>
              <a:gd name="connsiteY8-266" fmla="*/ 344 h 1082"/>
              <a:gd name="connsiteX9-267" fmla="*/ 2137 w 2895"/>
              <a:gd name="connsiteY9-268" fmla="*/ 312 h 1082"/>
              <a:gd name="connsiteX10-269" fmla="*/ 1711 w 2895"/>
              <a:gd name="connsiteY10-270" fmla="*/ 545 h 1082"/>
              <a:gd name="connsiteX11-271" fmla="*/ 1609 w 2895"/>
              <a:gd name="connsiteY11-272" fmla="*/ 619 h 1082"/>
              <a:gd name="connsiteX12-273" fmla="*/ 1353 w 2895"/>
              <a:gd name="connsiteY12-274" fmla="*/ 675 h 1082"/>
              <a:gd name="connsiteX13-275" fmla="*/ 893 w 2895"/>
              <a:gd name="connsiteY13-276" fmla="*/ 585 h 1082"/>
              <a:gd name="connsiteX14-277" fmla="*/ 6 w 2895"/>
              <a:gd name="connsiteY14-278" fmla="*/ 676 h 1082"/>
              <a:gd name="connsiteX15-279" fmla="*/ 0 w 2895"/>
              <a:gd name="connsiteY15-280" fmla="*/ 681 h 1082"/>
              <a:gd name="connsiteX16-281" fmla="*/ 0 w 2895"/>
              <a:gd name="connsiteY16-282" fmla="*/ 1070 h 1082"/>
              <a:gd name="connsiteX17-283" fmla="*/ 56 w 2895"/>
              <a:gd name="connsiteY17-284" fmla="*/ 908 h 1082"/>
              <a:gd name="connsiteX18-285" fmla="*/ 325 w 2895"/>
              <a:gd name="connsiteY18-286" fmla="*/ 673 h 1082"/>
              <a:gd name="connsiteX19-287" fmla="*/ 973 w 2895"/>
              <a:gd name="connsiteY19-288" fmla="*/ 702 h 1082"/>
              <a:gd name="connsiteX20-289" fmla="*/ 1550 w 2895"/>
              <a:gd name="connsiteY20-290" fmla="*/ 906 h 1082"/>
              <a:gd name="connsiteX21-291" fmla="*/ 1647 w 2895"/>
              <a:gd name="connsiteY21-292" fmla="*/ 1021 h 1082"/>
              <a:gd name="connsiteX22-293" fmla="*/ 1850 w 2895"/>
              <a:gd name="connsiteY22-294" fmla="*/ 1065 h 1082"/>
              <a:gd name="connsiteX23-295" fmla="*/ 1594 w 2895"/>
              <a:gd name="connsiteY23-296" fmla="*/ 892 h 1082"/>
              <a:gd name="connsiteX24-297" fmla="*/ 1752 w 2895"/>
              <a:gd name="connsiteY24-298" fmla="*/ 953 h 1082"/>
              <a:gd name="connsiteX25-299" fmla="*/ 2137 w 2895"/>
              <a:gd name="connsiteY25-300" fmla="*/ 855 h 1082"/>
              <a:gd name="connsiteX26-301" fmla="*/ 1744 w 2895"/>
              <a:gd name="connsiteY26-302" fmla="*/ 913 h 1082"/>
              <a:gd name="connsiteX27-303" fmla="*/ 1617 w 2895"/>
              <a:gd name="connsiteY27-304" fmla="*/ 837 h 1082"/>
              <a:gd name="connsiteX28-305" fmla="*/ 954 w 2895"/>
              <a:gd name="connsiteY28-306" fmla="*/ 697 h 1082"/>
              <a:gd name="connsiteX29-307" fmla="*/ 1611 w 2895"/>
              <a:gd name="connsiteY29-308" fmla="*/ 694 h 1082"/>
              <a:gd name="connsiteX0-309" fmla="*/ 1617 w 2895"/>
              <a:gd name="connsiteY0-310" fmla="*/ 837 h 1082"/>
              <a:gd name="connsiteX1-311" fmla="*/ 954 w 2895"/>
              <a:gd name="connsiteY1-312" fmla="*/ 697 h 1082"/>
              <a:gd name="connsiteX2-313" fmla="*/ 1611 w 2895"/>
              <a:gd name="connsiteY2-314" fmla="*/ 694 h 1082"/>
              <a:gd name="connsiteX3-315" fmla="*/ 1740 w 2895"/>
              <a:gd name="connsiteY3-316" fmla="*/ 588 h 1082"/>
              <a:gd name="connsiteX4-317" fmla="*/ 2389 w 2895"/>
              <a:gd name="connsiteY4-318" fmla="*/ 402 h 1082"/>
              <a:gd name="connsiteX5-319" fmla="*/ 2895 w 2895"/>
              <a:gd name="connsiteY5-320" fmla="*/ 415 h 1082"/>
              <a:gd name="connsiteX6-321" fmla="*/ 2878 w 2895"/>
              <a:gd name="connsiteY6-322" fmla="*/ 424 h 1082"/>
              <a:gd name="connsiteX7-323" fmla="*/ 2878 w 2895"/>
              <a:gd name="connsiteY7-324" fmla="*/ 424 h 1082"/>
              <a:gd name="connsiteX8-325" fmla="*/ 2449 w 2895"/>
              <a:gd name="connsiteY8-326" fmla="*/ 382 h 1082"/>
              <a:gd name="connsiteX9-327" fmla="*/ 2801 w 2895"/>
              <a:gd name="connsiteY9-328" fmla="*/ 0 h 1082"/>
              <a:gd name="connsiteX10-329" fmla="*/ 2474 w 2895"/>
              <a:gd name="connsiteY10-330" fmla="*/ 344 h 1082"/>
              <a:gd name="connsiteX11-331" fmla="*/ 2137 w 2895"/>
              <a:gd name="connsiteY11-332" fmla="*/ 312 h 1082"/>
              <a:gd name="connsiteX12-333" fmla="*/ 1711 w 2895"/>
              <a:gd name="connsiteY12-334" fmla="*/ 545 h 1082"/>
              <a:gd name="connsiteX13-335" fmla="*/ 1609 w 2895"/>
              <a:gd name="connsiteY13-336" fmla="*/ 619 h 1082"/>
              <a:gd name="connsiteX14-337" fmla="*/ 1353 w 2895"/>
              <a:gd name="connsiteY14-338" fmla="*/ 675 h 1082"/>
              <a:gd name="connsiteX15-339" fmla="*/ 893 w 2895"/>
              <a:gd name="connsiteY15-340" fmla="*/ 585 h 1082"/>
              <a:gd name="connsiteX16-341" fmla="*/ 6 w 2895"/>
              <a:gd name="connsiteY16-342" fmla="*/ 676 h 1082"/>
              <a:gd name="connsiteX17-343" fmla="*/ 0 w 2895"/>
              <a:gd name="connsiteY17-344" fmla="*/ 681 h 1082"/>
              <a:gd name="connsiteX18-345" fmla="*/ 0 w 2895"/>
              <a:gd name="connsiteY18-346" fmla="*/ 1070 h 1082"/>
              <a:gd name="connsiteX19-347" fmla="*/ 56 w 2895"/>
              <a:gd name="connsiteY19-348" fmla="*/ 908 h 1082"/>
              <a:gd name="connsiteX20-349" fmla="*/ 325 w 2895"/>
              <a:gd name="connsiteY20-350" fmla="*/ 673 h 1082"/>
              <a:gd name="connsiteX21-351" fmla="*/ 973 w 2895"/>
              <a:gd name="connsiteY21-352" fmla="*/ 702 h 1082"/>
              <a:gd name="connsiteX22-353" fmla="*/ 1550 w 2895"/>
              <a:gd name="connsiteY22-354" fmla="*/ 906 h 1082"/>
              <a:gd name="connsiteX23-355" fmla="*/ 1647 w 2895"/>
              <a:gd name="connsiteY23-356" fmla="*/ 1021 h 1082"/>
              <a:gd name="connsiteX24-357" fmla="*/ 1850 w 2895"/>
              <a:gd name="connsiteY24-358" fmla="*/ 1065 h 1082"/>
              <a:gd name="connsiteX25-359" fmla="*/ 1594 w 2895"/>
              <a:gd name="connsiteY25-360" fmla="*/ 892 h 1082"/>
              <a:gd name="connsiteX26-361" fmla="*/ 1752 w 2895"/>
              <a:gd name="connsiteY26-362" fmla="*/ 953 h 1082"/>
              <a:gd name="connsiteX27-363" fmla="*/ 2137 w 2895"/>
              <a:gd name="connsiteY27-364" fmla="*/ 855 h 1082"/>
              <a:gd name="connsiteX28-365" fmla="*/ 1782 w 2895"/>
              <a:gd name="connsiteY28-366" fmla="*/ 951 h 1082"/>
              <a:gd name="connsiteX0-367" fmla="*/ 954 w 2895"/>
              <a:gd name="connsiteY0-368" fmla="*/ 697 h 1082"/>
              <a:gd name="connsiteX1-369" fmla="*/ 1611 w 2895"/>
              <a:gd name="connsiteY1-370" fmla="*/ 694 h 1082"/>
              <a:gd name="connsiteX2-371" fmla="*/ 1740 w 2895"/>
              <a:gd name="connsiteY2-372" fmla="*/ 588 h 1082"/>
              <a:gd name="connsiteX3-373" fmla="*/ 2389 w 2895"/>
              <a:gd name="connsiteY3-374" fmla="*/ 402 h 1082"/>
              <a:gd name="connsiteX4-375" fmla="*/ 2895 w 2895"/>
              <a:gd name="connsiteY4-376" fmla="*/ 415 h 1082"/>
              <a:gd name="connsiteX5-377" fmla="*/ 2878 w 2895"/>
              <a:gd name="connsiteY5-378" fmla="*/ 424 h 1082"/>
              <a:gd name="connsiteX6-379" fmla="*/ 2878 w 2895"/>
              <a:gd name="connsiteY6-380" fmla="*/ 424 h 1082"/>
              <a:gd name="connsiteX7-381" fmla="*/ 2449 w 2895"/>
              <a:gd name="connsiteY7-382" fmla="*/ 382 h 1082"/>
              <a:gd name="connsiteX8-383" fmla="*/ 2801 w 2895"/>
              <a:gd name="connsiteY8-384" fmla="*/ 0 h 1082"/>
              <a:gd name="connsiteX9-385" fmla="*/ 2474 w 2895"/>
              <a:gd name="connsiteY9-386" fmla="*/ 344 h 1082"/>
              <a:gd name="connsiteX10-387" fmla="*/ 2137 w 2895"/>
              <a:gd name="connsiteY10-388" fmla="*/ 312 h 1082"/>
              <a:gd name="connsiteX11-389" fmla="*/ 1711 w 2895"/>
              <a:gd name="connsiteY11-390" fmla="*/ 545 h 1082"/>
              <a:gd name="connsiteX12-391" fmla="*/ 1609 w 2895"/>
              <a:gd name="connsiteY12-392" fmla="*/ 619 h 1082"/>
              <a:gd name="connsiteX13-393" fmla="*/ 1353 w 2895"/>
              <a:gd name="connsiteY13-394" fmla="*/ 675 h 1082"/>
              <a:gd name="connsiteX14-395" fmla="*/ 893 w 2895"/>
              <a:gd name="connsiteY14-396" fmla="*/ 585 h 1082"/>
              <a:gd name="connsiteX15-397" fmla="*/ 6 w 2895"/>
              <a:gd name="connsiteY15-398" fmla="*/ 676 h 1082"/>
              <a:gd name="connsiteX16-399" fmla="*/ 0 w 2895"/>
              <a:gd name="connsiteY16-400" fmla="*/ 681 h 1082"/>
              <a:gd name="connsiteX17-401" fmla="*/ 0 w 2895"/>
              <a:gd name="connsiteY17-402" fmla="*/ 1070 h 1082"/>
              <a:gd name="connsiteX18-403" fmla="*/ 56 w 2895"/>
              <a:gd name="connsiteY18-404" fmla="*/ 908 h 1082"/>
              <a:gd name="connsiteX19-405" fmla="*/ 325 w 2895"/>
              <a:gd name="connsiteY19-406" fmla="*/ 673 h 1082"/>
              <a:gd name="connsiteX20-407" fmla="*/ 973 w 2895"/>
              <a:gd name="connsiteY20-408" fmla="*/ 702 h 1082"/>
              <a:gd name="connsiteX21-409" fmla="*/ 1550 w 2895"/>
              <a:gd name="connsiteY21-410" fmla="*/ 906 h 1082"/>
              <a:gd name="connsiteX22-411" fmla="*/ 1647 w 2895"/>
              <a:gd name="connsiteY22-412" fmla="*/ 1021 h 1082"/>
              <a:gd name="connsiteX23-413" fmla="*/ 1850 w 2895"/>
              <a:gd name="connsiteY23-414" fmla="*/ 1065 h 1082"/>
              <a:gd name="connsiteX24-415" fmla="*/ 1594 w 2895"/>
              <a:gd name="connsiteY24-416" fmla="*/ 892 h 1082"/>
              <a:gd name="connsiteX25-417" fmla="*/ 1752 w 2895"/>
              <a:gd name="connsiteY25-418" fmla="*/ 953 h 1082"/>
              <a:gd name="connsiteX26-419" fmla="*/ 2137 w 2895"/>
              <a:gd name="connsiteY26-420" fmla="*/ 855 h 1082"/>
              <a:gd name="connsiteX27-421" fmla="*/ 1782 w 2895"/>
              <a:gd name="connsiteY27-422" fmla="*/ 951 h 1082"/>
              <a:gd name="connsiteX0-423" fmla="*/ 954 w 2895"/>
              <a:gd name="connsiteY0-424" fmla="*/ 697 h 1082"/>
              <a:gd name="connsiteX1-425" fmla="*/ 1611 w 2895"/>
              <a:gd name="connsiteY1-426" fmla="*/ 694 h 1082"/>
              <a:gd name="connsiteX2-427" fmla="*/ 1740 w 2895"/>
              <a:gd name="connsiteY2-428" fmla="*/ 588 h 1082"/>
              <a:gd name="connsiteX3-429" fmla="*/ 2389 w 2895"/>
              <a:gd name="connsiteY3-430" fmla="*/ 402 h 1082"/>
              <a:gd name="connsiteX4-431" fmla="*/ 2895 w 2895"/>
              <a:gd name="connsiteY4-432" fmla="*/ 415 h 1082"/>
              <a:gd name="connsiteX5-433" fmla="*/ 2878 w 2895"/>
              <a:gd name="connsiteY5-434" fmla="*/ 424 h 1082"/>
              <a:gd name="connsiteX6-435" fmla="*/ 2878 w 2895"/>
              <a:gd name="connsiteY6-436" fmla="*/ 424 h 1082"/>
              <a:gd name="connsiteX7-437" fmla="*/ 2449 w 2895"/>
              <a:gd name="connsiteY7-438" fmla="*/ 382 h 1082"/>
              <a:gd name="connsiteX8-439" fmla="*/ 2801 w 2895"/>
              <a:gd name="connsiteY8-440" fmla="*/ 0 h 1082"/>
              <a:gd name="connsiteX9-441" fmla="*/ 2474 w 2895"/>
              <a:gd name="connsiteY9-442" fmla="*/ 344 h 1082"/>
              <a:gd name="connsiteX10-443" fmla="*/ 2137 w 2895"/>
              <a:gd name="connsiteY10-444" fmla="*/ 312 h 1082"/>
              <a:gd name="connsiteX11-445" fmla="*/ 1711 w 2895"/>
              <a:gd name="connsiteY11-446" fmla="*/ 545 h 1082"/>
              <a:gd name="connsiteX12-447" fmla="*/ 1609 w 2895"/>
              <a:gd name="connsiteY12-448" fmla="*/ 619 h 1082"/>
              <a:gd name="connsiteX13-449" fmla="*/ 1353 w 2895"/>
              <a:gd name="connsiteY13-450" fmla="*/ 675 h 1082"/>
              <a:gd name="connsiteX14-451" fmla="*/ 893 w 2895"/>
              <a:gd name="connsiteY14-452" fmla="*/ 585 h 1082"/>
              <a:gd name="connsiteX15-453" fmla="*/ 6 w 2895"/>
              <a:gd name="connsiteY15-454" fmla="*/ 676 h 1082"/>
              <a:gd name="connsiteX16-455" fmla="*/ 0 w 2895"/>
              <a:gd name="connsiteY16-456" fmla="*/ 681 h 1082"/>
              <a:gd name="connsiteX17-457" fmla="*/ 0 w 2895"/>
              <a:gd name="connsiteY17-458" fmla="*/ 1070 h 1082"/>
              <a:gd name="connsiteX18-459" fmla="*/ 56 w 2895"/>
              <a:gd name="connsiteY18-460" fmla="*/ 908 h 1082"/>
              <a:gd name="connsiteX19-461" fmla="*/ 325 w 2895"/>
              <a:gd name="connsiteY19-462" fmla="*/ 673 h 1082"/>
              <a:gd name="connsiteX20-463" fmla="*/ 973 w 2895"/>
              <a:gd name="connsiteY20-464" fmla="*/ 702 h 1082"/>
              <a:gd name="connsiteX21-465" fmla="*/ 1550 w 2895"/>
              <a:gd name="connsiteY21-466" fmla="*/ 906 h 1082"/>
              <a:gd name="connsiteX22-467" fmla="*/ 1647 w 2895"/>
              <a:gd name="connsiteY22-468" fmla="*/ 1021 h 1082"/>
              <a:gd name="connsiteX23-469" fmla="*/ 1850 w 2895"/>
              <a:gd name="connsiteY23-470" fmla="*/ 1065 h 1082"/>
              <a:gd name="connsiteX24-471" fmla="*/ 1752 w 2895"/>
              <a:gd name="connsiteY24-472" fmla="*/ 953 h 1082"/>
              <a:gd name="connsiteX25-473" fmla="*/ 2137 w 2895"/>
              <a:gd name="connsiteY25-474" fmla="*/ 855 h 1082"/>
              <a:gd name="connsiteX26-475" fmla="*/ 1782 w 2895"/>
              <a:gd name="connsiteY26-476" fmla="*/ 951 h 1082"/>
              <a:gd name="connsiteX0-477" fmla="*/ 954 w 2895"/>
              <a:gd name="connsiteY0-478" fmla="*/ 697 h 1082"/>
              <a:gd name="connsiteX1-479" fmla="*/ 1611 w 2895"/>
              <a:gd name="connsiteY1-480" fmla="*/ 694 h 1082"/>
              <a:gd name="connsiteX2-481" fmla="*/ 1740 w 2895"/>
              <a:gd name="connsiteY2-482" fmla="*/ 588 h 1082"/>
              <a:gd name="connsiteX3-483" fmla="*/ 2389 w 2895"/>
              <a:gd name="connsiteY3-484" fmla="*/ 402 h 1082"/>
              <a:gd name="connsiteX4-485" fmla="*/ 2895 w 2895"/>
              <a:gd name="connsiteY4-486" fmla="*/ 415 h 1082"/>
              <a:gd name="connsiteX5-487" fmla="*/ 2878 w 2895"/>
              <a:gd name="connsiteY5-488" fmla="*/ 424 h 1082"/>
              <a:gd name="connsiteX6-489" fmla="*/ 2878 w 2895"/>
              <a:gd name="connsiteY6-490" fmla="*/ 424 h 1082"/>
              <a:gd name="connsiteX7-491" fmla="*/ 2449 w 2895"/>
              <a:gd name="connsiteY7-492" fmla="*/ 382 h 1082"/>
              <a:gd name="connsiteX8-493" fmla="*/ 2801 w 2895"/>
              <a:gd name="connsiteY8-494" fmla="*/ 0 h 1082"/>
              <a:gd name="connsiteX9-495" fmla="*/ 2474 w 2895"/>
              <a:gd name="connsiteY9-496" fmla="*/ 344 h 1082"/>
              <a:gd name="connsiteX10-497" fmla="*/ 2137 w 2895"/>
              <a:gd name="connsiteY10-498" fmla="*/ 312 h 1082"/>
              <a:gd name="connsiteX11-499" fmla="*/ 1711 w 2895"/>
              <a:gd name="connsiteY11-500" fmla="*/ 545 h 1082"/>
              <a:gd name="connsiteX12-501" fmla="*/ 1609 w 2895"/>
              <a:gd name="connsiteY12-502" fmla="*/ 619 h 1082"/>
              <a:gd name="connsiteX13-503" fmla="*/ 1353 w 2895"/>
              <a:gd name="connsiteY13-504" fmla="*/ 675 h 1082"/>
              <a:gd name="connsiteX14-505" fmla="*/ 893 w 2895"/>
              <a:gd name="connsiteY14-506" fmla="*/ 585 h 1082"/>
              <a:gd name="connsiteX15-507" fmla="*/ 6 w 2895"/>
              <a:gd name="connsiteY15-508" fmla="*/ 676 h 1082"/>
              <a:gd name="connsiteX16-509" fmla="*/ 0 w 2895"/>
              <a:gd name="connsiteY16-510" fmla="*/ 681 h 1082"/>
              <a:gd name="connsiteX17-511" fmla="*/ 0 w 2895"/>
              <a:gd name="connsiteY17-512" fmla="*/ 1070 h 1082"/>
              <a:gd name="connsiteX18-513" fmla="*/ 56 w 2895"/>
              <a:gd name="connsiteY18-514" fmla="*/ 908 h 1082"/>
              <a:gd name="connsiteX19-515" fmla="*/ 325 w 2895"/>
              <a:gd name="connsiteY19-516" fmla="*/ 673 h 1082"/>
              <a:gd name="connsiteX20-517" fmla="*/ 973 w 2895"/>
              <a:gd name="connsiteY20-518" fmla="*/ 702 h 1082"/>
              <a:gd name="connsiteX21-519" fmla="*/ 1647 w 2895"/>
              <a:gd name="connsiteY21-520" fmla="*/ 1021 h 1082"/>
              <a:gd name="connsiteX22-521" fmla="*/ 1850 w 2895"/>
              <a:gd name="connsiteY22-522" fmla="*/ 1065 h 1082"/>
              <a:gd name="connsiteX23-523" fmla="*/ 1752 w 2895"/>
              <a:gd name="connsiteY23-524" fmla="*/ 953 h 1082"/>
              <a:gd name="connsiteX24-525" fmla="*/ 2137 w 2895"/>
              <a:gd name="connsiteY24-526" fmla="*/ 855 h 1082"/>
              <a:gd name="connsiteX25-527" fmla="*/ 1782 w 2895"/>
              <a:gd name="connsiteY25-528" fmla="*/ 951 h 1082"/>
              <a:gd name="connsiteX0-529" fmla="*/ 954 w 2895"/>
              <a:gd name="connsiteY0-530" fmla="*/ 697 h 1070"/>
              <a:gd name="connsiteX1-531" fmla="*/ 1611 w 2895"/>
              <a:gd name="connsiteY1-532" fmla="*/ 694 h 1070"/>
              <a:gd name="connsiteX2-533" fmla="*/ 1740 w 2895"/>
              <a:gd name="connsiteY2-534" fmla="*/ 588 h 1070"/>
              <a:gd name="connsiteX3-535" fmla="*/ 2389 w 2895"/>
              <a:gd name="connsiteY3-536" fmla="*/ 402 h 1070"/>
              <a:gd name="connsiteX4-537" fmla="*/ 2895 w 2895"/>
              <a:gd name="connsiteY4-538" fmla="*/ 415 h 1070"/>
              <a:gd name="connsiteX5-539" fmla="*/ 2878 w 2895"/>
              <a:gd name="connsiteY5-540" fmla="*/ 424 h 1070"/>
              <a:gd name="connsiteX6-541" fmla="*/ 2878 w 2895"/>
              <a:gd name="connsiteY6-542" fmla="*/ 424 h 1070"/>
              <a:gd name="connsiteX7-543" fmla="*/ 2449 w 2895"/>
              <a:gd name="connsiteY7-544" fmla="*/ 382 h 1070"/>
              <a:gd name="connsiteX8-545" fmla="*/ 2801 w 2895"/>
              <a:gd name="connsiteY8-546" fmla="*/ 0 h 1070"/>
              <a:gd name="connsiteX9-547" fmla="*/ 2474 w 2895"/>
              <a:gd name="connsiteY9-548" fmla="*/ 344 h 1070"/>
              <a:gd name="connsiteX10-549" fmla="*/ 2137 w 2895"/>
              <a:gd name="connsiteY10-550" fmla="*/ 312 h 1070"/>
              <a:gd name="connsiteX11-551" fmla="*/ 1711 w 2895"/>
              <a:gd name="connsiteY11-552" fmla="*/ 545 h 1070"/>
              <a:gd name="connsiteX12-553" fmla="*/ 1609 w 2895"/>
              <a:gd name="connsiteY12-554" fmla="*/ 619 h 1070"/>
              <a:gd name="connsiteX13-555" fmla="*/ 1353 w 2895"/>
              <a:gd name="connsiteY13-556" fmla="*/ 675 h 1070"/>
              <a:gd name="connsiteX14-557" fmla="*/ 893 w 2895"/>
              <a:gd name="connsiteY14-558" fmla="*/ 585 h 1070"/>
              <a:gd name="connsiteX15-559" fmla="*/ 6 w 2895"/>
              <a:gd name="connsiteY15-560" fmla="*/ 676 h 1070"/>
              <a:gd name="connsiteX16-561" fmla="*/ 0 w 2895"/>
              <a:gd name="connsiteY16-562" fmla="*/ 681 h 1070"/>
              <a:gd name="connsiteX17-563" fmla="*/ 0 w 2895"/>
              <a:gd name="connsiteY17-564" fmla="*/ 1070 h 1070"/>
              <a:gd name="connsiteX18-565" fmla="*/ 56 w 2895"/>
              <a:gd name="connsiteY18-566" fmla="*/ 908 h 1070"/>
              <a:gd name="connsiteX19-567" fmla="*/ 325 w 2895"/>
              <a:gd name="connsiteY19-568" fmla="*/ 673 h 1070"/>
              <a:gd name="connsiteX20-569" fmla="*/ 973 w 2895"/>
              <a:gd name="connsiteY20-570" fmla="*/ 702 h 1070"/>
              <a:gd name="connsiteX21-571" fmla="*/ 1850 w 2895"/>
              <a:gd name="connsiteY21-572" fmla="*/ 1065 h 1070"/>
              <a:gd name="connsiteX22-573" fmla="*/ 1752 w 2895"/>
              <a:gd name="connsiteY22-574" fmla="*/ 953 h 1070"/>
              <a:gd name="connsiteX23-575" fmla="*/ 2137 w 2895"/>
              <a:gd name="connsiteY23-576" fmla="*/ 855 h 1070"/>
              <a:gd name="connsiteX24-577" fmla="*/ 1782 w 2895"/>
              <a:gd name="connsiteY24-578" fmla="*/ 951 h 1070"/>
              <a:gd name="connsiteX0-579" fmla="*/ 954 w 2895"/>
              <a:gd name="connsiteY0-580" fmla="*/ 697 h 1091"/>
              <a:gd name="connsiteX1-581" fmla="*/ 1611 w 2895"/>
              <a:gd name="connsiteY1-582" fmla="*/ 694 h 1091"/>
              <a:gd name="connsiteX2-583" fmla="*/ 1740 w 2895"/>
              <a:gd name="connsiteY2-584" fmla="*/ 588 h 1091"/>
              <a:gd name="connsiteX3-585" fmla="*/ 2389 w 2895"/>
              <a:gd name="connsiteY3-586" fmla="*/ 402 h 1091"/>
              <a:gd name="connsiteX4-587" fmla="*/ 2895 w 2895"/>
              <a:gd name="connsiteY4-588" fmla="*/ 415 h 1091"/>
              <a:gd name="connsiteX5-589" fmla="*/ 2878 w 2895"/>
              <a:gd name="connsiteY5-590" fmla="*/ 424 h 1091"/>
              <a:gd name="connsiteX6-591" fmla="*/ 2878 w 2895"/>
              <a:gd name="connsiteY6-592" fmla="*/ 424 h 1091"/>
              <a:gd name="connsiteX7-593" fmla="*/ 2449 w 2895"/>
              <a:gd name="connsiteY7-594" fmla="*/ 382 h 1091"/>
              <a:gd name="connsiteX8-595" fmla="*/ 2801 w 2895"/>
              <a:gd name="connsiteY8-596" fmla="*/ 0 h 1091"/>
              <a:gd name="connsiteX9-597" fmla="*/ 2474 w 2895"/>
              <a:gd name="connsiteY9-598" fmla="*/ 344 h 1091"/>
              <a:gd name="connsiteX10-599" fmla="*/ 2137 w 2895"/>
              <a:gd name="connsiteY10-600" fmla="*/ 312 h 1091"/>
              <a:gd name="connsiteX11-601" fmla="*/ 1711 w 2895"/>
              <a:gd name="connsiteY11-602" fmla="*/ 545 h 1091"/>
              <a:gd name="connsiteX12-603" fmla="*/ 1609 w 2895"/>
              <a:gd name="connsiteY12-604" fmla="*/ 619 h 1091"/>
              <a:gd name="connsiteX13-605" fmla="*/ 1353 w 2895"/>
              <a:gd name="connsiteY13-606" fmla="*/ 675 h 1091"/>
              <a:gd name="connsiteX14-607" fmla="*/ 893 w 2895"/>
              <a:gd name="connsiteY14-608" fmla="*/ 585 h 1091"/>
              <a:gd name="connsiteX15-609" fmla="*/ 6 w 2895"/>
              <a:gd name="connsiteY15-610" fmla="*/ 676 h 1091"/>
              <a:gd name="connsiteX16-611" fmla="*/ 0 w 2895"/>
              <a:gd name="connsiteY16-612" fmla="*/ 681 h 1091"/>
              <a:gd name="connsiteX17-613" fmla="*/ 0 w 2895"/>
              <a:gd name="connsiteY17-614" fmla="*/ 1070 h 1091"/>
              <a:gd name="connsiteX18-615" fmla="*/ 56 w 2895"/>
              <a:gd name="connsiteY18-616" fmla="*/ 908 h 1091"/>
              <a:gd name="connsiteX19-617" fmla="*/ 325 w 2895"/>
              <a:gd name="connsiteY19-618" fmla="*/ 673 h 1091"/>
              <a:gd name="connsiteX20-619" fmla="*/ 973 w 2895"/>
              <a:gd name="connsiteY20-620" fmla="*/ 702 h 1091"/>
              <a:gd name="connsiteX21-621" fmla="*/ 1850 w 2895"/>
              <a:gd name="connsiteY21-622" fmla="*/ 1065 h 1091"/>
              <a:gd name="connsiteX22-623" fmla="*/ 2137 w 2895"/>
              <a:gd name="connsiteY22-624" fmla="*/ 855 h 1091"/>
              <a:gd name="connsiteX23-625" fmla="*/ 1782 w 2895"/>
              <a:gd name="connsiteY23-626" fmla="*/ 951 h 1091"/>
              <a:gd name="connsiteX0-627" fmla="*/ 954 w 2895"/>
              <a:gd name="connsiteY0-628" fmla="*/ 697 h 1091"/>
              <a:gd name="connsiteX1-629" fmla="*/ 1611 w 2895"/>
              <a:gd name="connsiteY1-630" fmla="*/ 694 h 1091"/>
              <a:gd name="connsiteX2-631" fmla="*/ 1740 w 2895"/>
              <a:gd name="connsiteY2-632" fmla="*/ 588 h 1091"/>
              <a:gd name="connsiteX3-633" fmla="*/ 2389 w 2895"/>
              <a:gd name="connsiteY3-634" fmla="*/ 402 h 1091"/>
              <a:gd name="connsiteX4-635" fmla="*/ 2895 w 2895"/>
              <a:gd name="connsiteY4-636" fmla="*/ 415 h 1091"/>
              <a:gd name="connsiteX5-637" fmla="*/ 2878 w 2895"/>
              <a:gd name="connsiteY5-638" fmla="*/ 424 h 1091"/>
              <a:gd name="connsiteX6-639" fmla="*/ 2878 w 2895"/>
              <a:gd name="connsiteY6-640" fmla="*/ 424 h 1091"/>
              <a:gd name="connsiteX7-641" fmla="*/ 2449 w 2895"/>
              <a:gd name="connsiteY7-642" fmla="*/ 382 h 1091"/>
              <a:gd name="connsiteX8-643" fmla="*/ 2801 w 2895"/>
              <a:gd name="connsiteY8-644" fmla="*/ 0 h 1091"/>
              <a:gd name="connsiteX9-645" fmla="*/ 2474 w 2895"/>
              <a:gd name="connsiteY9-646" fmla="*/ 344 h 1091"/>
              <a:gd name="connsiteX10-647" fmla="*/ 2137 w 2895"/>
              <a:gd name="connsiteY10-648" fmla="*/ 312 h 1091"/>
              <a:gd name="connsiteX11-649" fmla="*/ 1711 w 2895"/>
              <a:gd name="connsiteY11-650" fmla="*/ 545 h 1091"/>
              <a:gd name="connsiteX12-651" fmla="*/ 1609 w 2895"/>
              <a:gd name="connsiteY12-652" fmla="*/ 619 h 1091"/>
              <a:gd name="connsiteX13-653" fmla="*/ 1353 w 2895"/>
              <a:gd name="connsiteY13-654" fmla="*/ 675 h 1091"/>
              <a:gd name="connsiteX14-655" fmla="*/ 893 w 2895"/>
              <a:gd name="connsiteY14-656" fmla="*/ 585 h 1091"/>
              <a:gd name="connsiteX15-657" fmla="*/ 6 w 2895"/>
              <a:gd name="connsiteY15-658" fmla="*/ 676 h 1091"/>
              <a:gd name="connsiteX16-659" fmla="*/ 0 w 2895"/>
              <a:gd name="connsiteY16-660" fmla="*/ 681 h 1091"/>
              <a:gd name="connsiteX17-661" fmla="*/ 0 w 2895"/>
              <a:gd name="connsiteY17-662" fmla="*/ 1070 h 1091"/>
              <a:gd name="connsiteX18-663" fmla="*/ 56 w 2895"/>
              <a:gd name="connsiteY18-664" fmla="*/ 908 h 1091"/>
              <a:gd name="connsiteX19-665" fmla="*/ 325 w 2895"/>
              <a:gd name="connsiteY19-666" fmla="*/ 673 h 1091"/>
              <a:gd name="connsiteX20-667" fmla="*/ 973 w 2895"/>
              <a:gd name="connsiteY20-668" fmla="*/ 702 h 1091"/>
              <a:gd name="connsiteX21-669" fmla="*/ 1850 w 2895"/>
              <a:gd name="connsiteY21-670" fmla="*/ 1065 h 1091"/>
              <a:gd name="connsiteX22-671" fmla="*/ 2137 w 2895"/>
              <a:gd name="connsiteY22-672" fmla="*/ 855 h 1091"/>
              <a:gd name="connsiteX0-673" fmla="*/ 954 w 2895"/>
              <a:gd name="connsiteY0-674" fmla="*/ 697 h 1091"/>
              <a:gd name="connsiteX1-675" fmla="*/ 1611 w 2895"/>
              <a:gd name="connsiteY1-676" fmla="*/ 694 h 1091"/>
              <a:gd name="connsiteX2-677" fmla="*/ 1740 w 2895"/>
              <a:gd name="connsiteY2-678" fmla="*/ 588 h 1091"/>
              <a:gd name="connsiteX3-679" fmla="*/ 2389 w 2895"/>
              <a:gd name="connsiteY3-680" fmla="*/ 402 h 1091"/>
              <a:gd name="connsiteX4-681" fmla="*/ 2895 w 2895"/>
              <a:gd name="connsiteY4-682" fmla="*/ 415 h 1091"/>
              <a:gd name="connsiteX5-683" fmla="*/ 2878 w 2895"/>
              <a:gd name="connsiteY5-684" fmla="*/ 424 h 1091"/>
              <a:gd name="connsiteX6-685" fmla="*/ 2878 w 2895"/>
              <a:gd name="connsiteY6-686" fmla="*/ 424 h 1091"/>
              <a:gd name="connsiteX7-687" fmla="*/ 2449 w 2895"/>
              <a:gd name="connsiteY7-688" fmla="*/ 382 h 1091"/>
              <a:gd name="connsiteX8-689" fmla="*/ 2801 w 2895"/>
              <a:gd name="connsiteY8-690" fmla="*/ 0 h 1091"/>
              <a:gd name="connsiteX9-691" fmla="*/ 2474 w 2895"/>
              <a:gd name="connsiteY9-692" fmla="*/ 344 h 1091"/>
              <a:gd name="connsiteX10-693" fmla="*/ 2137 w 2895"/>
              <a:gd name="connsiteY10-694" fmla="*/ 312 h 1091"/>
              <a:gd name="connsiteX11-695" fmla="*/ 1711 w 2895"/>
              <a:gd name="connsiteY11-696" fmla="*/ 545 h 1091"/>
              <a:gd name="connsiteX12-697" fmla="*/ 1609 w 2895"/>
              <a:gd name="connsiteY12-698" fmla="*/ 619 h 1091"/>
              <a:gd name="connsiteX13-699" fmla="*/ 1353 w 2895"/>
              <a:gd name="connsiteY13-700" fmla="*/ 675 h 1091"/>
              <a:gd name="connsiteX14-701" fmla="*/ 893 w 2895"/>
              <a:gd name="connsiteY14-702" fmla="*/ 585 h 1091"/>
              <a:gd name="connsiteX15-703" fmla="*/ 6 w 2895"/>
              <a:gd name="connsiteY15-704" fmla="*/ 676 h 1091"/>
              <a:gd name="connsiteX16-705" fmla="*/ 0 w 2895"/>
              <a:gd name="connsiteY16-706" fmla="*/ 681 h 1091"/>
              <a:gd name="connsiteX17-707" fmla="*/ 0 w 2895"/>
              <a:gd name="connsiteY17-708" fmla="*/ 1070 h 1091"/>
              <a:gd name="connsiteX18-709" fmla="*/ 56 w 2895"/>
              <a:gd name="connsiteY18-710" fmla="*/ 908 h 1091"/>
              <a:gd name="connsiteX19-711" fmla="*/ 325 w 2895"/>
              <a:gd name="connsiteY19-712" fmla="*/ 673 h 1091"/>
              <a:gd name="connsiteX20-713" fmla="*/ 973 w 2895"/>
              <a:gd name="connsiteY20-714" fmla="*/ 702 h 1091"/>
              <a:gd name="connsiteX21-715" fmla="*/ 1850 w 2895"/>
              <a:gd name="connsiteY21-716" fmla="*/ 1065 h 1091"/>
              <a:gd name="connsiteX22-717" fmla="*/ 2139 w 2895"/>
              <a:gd name="connsiteY22-718" fmla="*/ 850 h 1091"/>
              <a:gd name="connsiteX0-719" fmla="*/ 954 w 2895"/>
              <a:gd name="connsiteY0-720" fmla="*/ 697 h 1070"/>
              <a:gd name="connsiteX1-721" fmla="*/ 1611 w 2895"/>
              <a:gd name="connsiteY1-722" fmla="*/ 694 h 1070"/>
              <a:gd name="connsiteX2-723" fmla="*/ 1740 w 2895"/>
              <a:gd name="connsiteY2-724" fmla="*/ 588 h 1070"/>
              <a:gd name="connsiteX3-725" fmla="*/ 2389 w 2895"/>
              <a:gd name="connsiteY3-726" fmla="*/ 402 h 1070"/>
              <a:gd name="connsiteX4-727" fmla="*/ 2895 w 2895"/>
              <a:gd name="connsiteY4-728" fmla="*/ 415 h 1070"/>
              <a:gd name="connsiteX5-729" fmla="*/ 2878 w 2895"/>
              <a:gd name="connsiteY5-730" fmla="*/ 424 h 1070"/>
              <a:gd name="connsiteX6-731" fmla="*/ 2878 w 2895"/>
              <a:gd name="connsiteY6-732" fmla="*/ 424 h 1070"/>
              <a:gd name="connsiteX7-733" fmla="*/ 2449 w 2895"/>
              <a:gd name="connsiteY7-734" fmla="*/ 382 h 1070"/>
              <a:gd name="connsiteX8-735" fmla="*/ 2801 w 2895"/>
              <a:gd name="connsiteY8-736" fmla="*/ 0 h 1070"/>
              <a:gd name="connsiteX9-737" fmla="*/ 2474 w 2895"/>
              <a:gd name="connsiteY9-738" fmla="*/ 344 h 1070"/>
              <a:gd name="connsiteX10-739" fmla="*/ 2137 w 2895"/>
              <a:gd name="connsiteY10-740" fmla="*/ 312 h 1070"/>
              <a:gd name="connsiteX11-741" fmla="*/ 1711 w 2895"/>
              <a:gd name="connsiteY11-742" fmla="*/ 545 h 1070"/>
              <a:gd name="connsiteX12-743" fmla="*/ 1609 w 2895"/>
              <a:gd name="connsiteY12-744" fmla="*/ 619 h 1070"/>
              <a:gd name="connsiteX13-745" fmla="*/ 1353 w 2895"/>
              <a:gd name="connsiteY13-746" fmla="*/ 675 h 1070"/>
              <a:gd name="connsiteX14-747" fmla="*/ 893 w 2895"/>
              <a:gd name="connsiteY14-748" fmla="*/ 585 h 1070"/>
              <a:gd name="connsiteX15-749" fmla="*/ 6 w 2895"/>
              <a:gd name="connsiteY15-750" fmla="*/ 676 h 1070"/>
              <a:gd name="connsiteX16-751" fmla="*/ 0 w 2895"/>
              <a:gd name="connsiteY16-752" fmla="*/ 681 h 1070"/>
              <a:gd name="connsiteX17-753" fmla="*/ 0 w 2895"/>
              <a:gd name="connsiteY17-754" fmla="*/ 1070 h 1070"/>
              <a:gd name="connsiteX18-755" fmla="*/ 56 w 2895"/>
              <a:gd name="connsiteY18-756" fmla="*/ 908 h 1070"/>
              <a:gd name="connsiteX19-757" fmla="*/ 325 w 2895"/>
              <a:gd name="connsiteY19-758" fmla="*/ 673 h 1070"/>
              <a:gd name="connsiteX20-759" fmla="*/ 973 w 2895"/>
              <a:gd name="connsiteY20-760" fmla="*/ 702 h 1070"/>
              <a:gd name="connsiteX21-761" fmla="*/ 1850 w 2895"/>
              <a:gd name="connsiteY21-762" fmla="*/ 1065 h 1070"/>
              <a:gd name="connsiteX0-763" fmla="*/ 954 w 2895"/>
              <a:gd name="connsiteY0-764" fmla="*/ 697 h 1070"/>
              <a:gd name="connsiteX1-765" fmla="*/ 1611 w 2895"/>
              <a:gd name="connsiteY1-766" fmla="*/ 694 h 1070"/>
              <a:gd name="connsiteX2-767" fmla="*/ 1740 w 2895"/>
              <a:gd name="connsiteY2-768" fmla="*/ 588 h 1070"/>
              <a:gd name="connsiteX3-769" fmla="*/ 2389 w 2895"/>
              <a:gd name="connsiteY3-770" fmla="*/ 402 h 1070"/>
              <a:gd name="connsiteX4-771" fmla="*/ 2895 w 2895"/>
              <a:gd name="connsiteY4-772" fmla="*/ 415 h 1070"/>
              <a:gd name="connsiteX5-773" fmla="*/ 2878 w 2895"/>
              <a:gd name="connsiteY5-774" fmla="*/ 424 h 1070"/>
              <a:gd name="connsiteX6-775" fmla="*/ 2878 w 2895"/>
              <a:gd name="connsiteY6-776" fmla="*/ 424 h 1070"/>
              <a:gd name="connsiteX7-777" fmla="*/ 2449 w 2895"/>
              <a:gd name="connsiteY7-778" fmla="*/ 382 h 1070"/>
              <a:gd name="connsiteX8-779" fmla="*/ 2801 w 2895"/>
              <a:gd name="connsiteY8-780" fmla="*/ 0 h 1070"/>
              <a:gd name="connsiteX9-781" fmla="*/ 2474 w 2895"/>
              <a:gd name="connsiteY9-782" fmla="*/ 344 h 1070"/>
              <a:gd name="connsiteX10-783" fmla="*/ 2137 w 2895"/>
              <a:gd name="connsiteY10-784" fmla="*/ 312 h 1070"/>
              <a:gd name="connsiteX11-785" fmla="*/ 1711 w 2895"/>
              <a:gd name="connsiteY11-786" fmla="*/ 545 h 1070"/>
              <a:gd name="connsiteX12-787" fmla="*/ 1609 w 2895"/>
              <a:gd name="connsiteY12-788" fmla="*/ 619 h 1070"/>
              <a:gd name="connsiteX13-789" fmla="*/ 1353 w 2895"/>
              <a:gd name="connsiteY13-790" fmla="*/ 675 h 1070"/>
              <a:gd name="connsiteX14-791" fmla="*/ 893 w 2895"/>
              <a:gd name="connsiteY14-792" fmla="*/ 585 h 1070"/>
              <a:gd name="connsiteX15-793" fmla="*/ 6 w 2895"/>
              <a:gd name="connsiteY15-794" fmla="*/ 676 h 1070"/>
              <a:gd name="connsiteX16-795" fmla="*/ 0 w 2895"/>
              <a:gd name="connsiteY16-796" fmla="*/ 681 h 1070"/>
              <a:gd name="connsiteX17-797" fmla="*/ 0 w 2895"/>
              <a:gd name="connsiteY17-798" fmla="*/ 1070 h 1070"/>
              <a:gd name="connsiteX18-799" fmla="*/ 56 w 2895"/>
              <a:gd name="connsiteY18-800" fmla="*/ 908 h 1070"/>
              <a:gd name="connsiteX19-801" fmla="*/ 325 w 2895"/>
              <a:gd name="connsiteY19-802" fmla="*/ 673 h 1070"/>
              <a:gd name="connsiteX20-803" fmla="*/ 973 w 2895"/>
              <a:gd name="connsiteY20-804" fmla="*/ 702 h 1070"/>
              <a:gd name="connsiteX21-805" fmla="*/ 976 w 2895"/>
              <a:gd name="connsiteY21-806" fmla="*/ 718 h 1070"/>
              <a:gd name="connsiteX0-807" fmla="*/ 954 w 2895"/>
              <a:gd name="connsiteY0-808" fmla="*/ 697 h 1070"/>
              <a:gd name="connsiteX1-809" fmla="*/ 1611 w 2895"/>
              <a:gd name="connsiteY1-810" fmla="*/ 694 h 1070"/>
              <a:gd name="connsiteX2-811" fmla="*/ 1740 w 2895"/>
              <a:gd name="connsiteY2-812" fmla="*/ 588 h 1070"/>
              <a:gd name="connsiteX3-813" fmla="*/ 2389 w 2895"/>
              <a:gd name="connsiteY3-814" fmla="*/ 402 h 1070"/>
              <a:gd name="connsiteX4-815" fmla="*/ 2895 w 2895"/>
              <a:gd name="connsiteY4-816" fmla="*/ 415 h 1070"/>
              <a:gd name="connsiteX5-817" fmla="*/ 2878 w 2895"/>
              <a:gd name="connsiteY5-818" fmla="*/ 424 h 1070"/>
              <a:gd name="connsiteX6-819" fmla="*/ 2878 w 2895"/>
              <a:gd name="connsiteY6-820" fmla="*/ 424 h 1070"/>
              <a:gd name="connsiteX7-821" fmla="*/ 2449 w 2895"/>
              <a:gd name="connsiteY7-822" fmla="*/ 382 h 1070"/>
              <a:gd name="connsiteX8-823" fmla="*/ 2801 w 2895"/>
              <a:gd name="connsiteY8-824" fmla="*/ 0 h 1070"/>
              <a:gd name="connsiteX9-825" fmla="*/ 2474 w 2895"/>
              <a:gd name="connsiteY9-826" fmla="*/ 344 h 1070"/>
              <a:gd name="connsiteX10-827" fmla="*/ 2137 w 2895"/>
              <a:gd name="connsiteY10-828" fmla="*/ 312 h 1070"/>
              <a:gd name="connsiteX11-829" fmla="*/ 1711 w 2895"/>
              <a:gd name="connsiteY11-830" fmla="*/ 545 h 1070"/>
              <a:gd name="connsiteX12-831" fmla="*/ 1609 w 2895"/>
              <a:gd name="connsiteY12-832" fmla="*/ 619 h 1070"/>
              <a:gd name="connsiteX13-833" fmla="*/ 1353 w 2895"/>
              <a:gd name="connsiteY13-834" fmla="*/ 675 h 1070"/>
              <a:gd name="connsiteX14-835" fmla="*/ 893 w 2895"/>
              <a:gd name="connsiteY14-836" fmla="*/ 585 h 1070"/>
              <a:gd name="connsiteX15-837" fmla="*/ 6 w 2895"/>
              <a:gd name="connsiteY15-838" fmla="*/ 676 h 1070"/>
              <a:gd name="connsiteX16-839" fmla="*/ 0 w 2895"/>
              <a:gd name="connsiteY16-840" fmla="*/ 681 h 1070"/>
              <a:gd name="connsiteX17-841" fmla="*/ 0 w 2895"/>
              <a:gd name="connsiteY17-842" fmla="*/ 1070 h 1070"/>
              <a:gd name="connsiteX18-843" fmla="*/ 56 w 2895"/>
              <a:gd name="connsiteY18-844" fmla="*/ 908 h 1070"/>
              <a:gd name="connsiteX19-845" fmla="*/ 325 w 2895"/>
              <a:gd name="connsiteY19-846" fmla="*/ 673 h 1070"/>
              <a:gd name="connsiteX20-847" fmla="*/ 973 w 2895"/>
              <a:gd name="connsiteY20-848" fmla="*/ 702 h 1070"/>
              <a:gd name="connsiteX0-849" fmla="*/ 954 w 2895"/>
              <a:gd name="connsiteY0-850" fmla="*/ 697 h 1070"/>
              <a:gd name="connsiteX1-851" fmla="*/ 1611 w 2895"/>
              <a:gd name="connsiteY1-852" fmla="*/ 694 h 1070"/>
              <a:gd name="connsiteX2-853" fmla="*/ 1740 w 2895"/>
              <a:gd name="connsiteY2-854" fmla="*/ 588 h 1070"/>
              <a:gd name="connsiteX3-855" fmla="*/ 2389 w 2895"/>
              <a:gd name="connsiteY3-856" fmla="*/ 402 h 1070"/>
              <a:gd name="connsiteX4-857" fmla="*/ 2895 w 2895"/>
              <a:gd name="connsiteY4-858" fmla="*/ 415 h 1070"/>
              <a:gd name="connsiteX5-859" fmla="*/ 2878 w 2895"/>
              <a:gd name="connsiteY5-860" fmla="*/ 424 h 1070"/>
              <a:gd name="connsiteX6-861" fmla="*/ 2878 w 2895"/>
              <a:gd name="connsiteY6-862" fmla="*/ 424 h 1070"/>
              <a:gd name="connsiteX7-863" fmla="*/ 2449 w 2895"/>
              <a:gd name="connsiteY7-864" fmla="*/ 382 h 1070"/>
              <a:gd name="connsiteX8-865" fmla="*/ 2801 w 2895"/>
              <a:gd name="connsiteY8-866" fmla="*/ 0 h 1070"/>
              <a:gd name="connsiteX9-867" fmla="*/ 2474 w 2895"/>
              <a:gd name="connsiteY9-868" fmla="*/ 344 h 1070"/>
              <a:gd name="connsiteX10-869" fmla="*/ 2137 w 2895"/>
              <a:gd name="connsiteY10-870" fmla="*/ 312 h 1070"/>
              <a:gd name="connsiteX11-871" fmla="*/ 1711 w 2895"/>
              <a:gd name="connsiteY11-872" fmla="*/ 545 h 1070"/>
              <a:gd name="connsiteX12-873" fmla="*/ 1609 w 2895"/>
              <a:gd name="connsiteY12-874" fmla="*/ 619 h 1070"/>
              <a:gd name="connsiteX13-875" fmla="*/ 1353 w 2895"/>
              <a:gd name="connsiteY13-876" fmla="*/ 675 h 1070"/>
              <a:gd name="connsiteX14-877" fmla="*/ 893 w 2895"/>
              <a:gd name="connsiteY14-878" fmla="*/ 585 h 1070"/>
              <a:gd name="connsiteX15-879" fmla="*/ 6 w 2895"/>
              <a:gd name="connsiteY15-880" fmla="*/ 676 h 1070"/>
              <a:gd name="connsiteX16-881" fmla="*/ 0 w 2895"/>
              <a:gd name="connsiteY16-882" fmla="*/ 681 h 1070"/>
              <a:gd name="connsiteX17-883" fmla="*/ 0 w 2895"/>
              <a:gd name="connsiteY17-884" fmla="*/ 1070 h 1070"/>
              <a:gd name="connsiteX18-885" fmla="*/ 123 w 2895"/>
              <a:gd name="connsiteY18-886" fmla="*/ 890 h 1070"/>
              <a:gd name="connsiteX19-887" fmla="*/ 325 w 2895"/>
              <a:gd name="connsiteY19-888" fmla="*/ 673 h 1070"/>
              <a:gd name="connsiteX20-889" fmla="*/ 973 w 2895"/>
              <a:gd name="connsiteY20-890" fmla="*/ 702 h 1070"/>
              <a:gd name="connsiteX0-891" fmla="*/ 954 w 2895"/>
              <a:gd name="connsiteY0-892" fmla="*/ 697 h 1077"/>
              <a:gd name="connsiteX1-893" fmla="*/ 1611 w 2895"/>
              <a:gd name="connsiteY1-894" fmla="*/ 694 h 1077"/>
              <a:gd name="connsiteX2-895" fmla="*/ 1740 w 2895"/>
              <a:gd name="connsiteY2-896" fmla="*/ 588 h 1077"/>
              <a:gd name="connsiteX3-897" fmla="*/ 2389 w 2895"/>
              <a:gd name="connsiteY3-898" fmla="*/ 402 h 1077"/>
              <a:gd name="connsiteX4-899" fmla="*/ 2895 w 2895"/>
              <a:gd name="connsiteY4-900" fmla="*/ 415 h 1077"/>
              <a:gd name="connsiteX5-901" fmla="*/ 2878 w 2895"/>
              <a:gd name="connsiteY5-902" fmla="*/ 424 h 1077"/>
              <a:gd name="connsiteX6-903" fmla="*/ 2878 w 2895"/>
              <a:gd name="connsiteY6-904" fmla="*/ 424 h 1077"/>
              <a:gd name="connsiteX7-905" fmla="*/ 2449 w 2895"/>
              <a:gd name="connsiteY7-906" fmla="*/ 382 h 1077"/>
              <a:gd name="connsiteX8-907" fmla="*/ 2801 w 2895"/>
              <a:gd name="connsiteY8-908" fmla="*/ 0 h 1077"/>
              <a:gd name="connsiteX9-909" fmla="*/ 2474 w 2895"/>
              <a:gd name="connsiteY9-910" fmla="*/ 344 h 1077"/>
              <a:gd name="connsiteX10-911" fmla="*/ 2137 w 2895"/>
              <a:gd name="connsiteY10-912" fmla="*/ 312 h 1077"/>
              <a:gd name="connsiteX11-913" fmla="*/ 1711 w 2895"/>
              <a:gd name="connsiteY11-914" fmla="*/ 545 h 1077"/>
              <a:gd name="connsiteX12-915" fmla="*/ 1609 w 2895"/>
              <a:gd name="connsiteY12-916" fmla="*/ 619 h 1077"/>
              <a:gd name="connsiteX13-917" fmla="*/ 1353 w 2895"/>
              <a:gd name="connsiteY13-918" fmla="*/ 675 h 1077"/>
              <a:gd name="connsiteX14-919" fmla="*/ 893 w 2895"/>
              <a:gd name="connsiteY14-920" fmla="*/ 585 h 1077"/>
              <a:gd name="connsiteX15-921" fmla="*/ 6 w 2895"/>
              <a:gd name="connsiteY15-922" fmla="*/ 676 h 1077"/>
              <a:gd name="connsiteX16-923" fmla="*/ 0 w 2895"/>
              <a:gd name="connsiteY16-924" fmla="*/ 681 h 1077"/>
              <a:gd name="connsiteX17-925" fmla="*/ 104 w 2895"/>
              <a:gd name="connsiteY17-926" fmla="*/ 1077 h 1077"/>
              <a:gd name="connsiteX18-927" fmla="*/ 123 w 2895"/>
              <a:gd name="connsiteY18-928" fmla="*/ 890 h 1077"/>
              <a:gd name="connsiteX19-929" fmla="*/ 325 w 2895"/>
              <a:gd name="connsiteY19-930" fmla="*/ 673 h 1077"/>
              <a:gd name="connsiteX20-931" fmla="*/ 973 w 2895"/>
              <a:gd name="connsiteY20-932" fmla="*/ 702 h 1077"/>
              <a:gd name="connsiteX0-933" fmla="*/ 950 w 2891"/>
              <a:gd name="connsiteY0-934" fmla="*/ 697 h 1077"/>
              <a:gd name="connsiteX1-935" fmla="*/ 1607 w 2891"/>
              <a:gd name="connsiteY1-936" fmla="*/ 694 h 1077"/>
              <a:gd name="connsiteX2-937" fmla="*/ 1736 w 2891"/>
              <a:gd name="connsiteY2-938" fmla="*/ 588 h 1077"/>
              <a:gd name="connsiteX3-939" fmla="*/ 2385 w 2891"/>
              <a:gd name="connsiteY3-940" fmla="*/ 402 h 1077"/>
              <a:gd name="connsiteX4-941" fmla="*/ 2891 w 2891"/>
              <a:gd name="connsiteY4-942" fmla="*/ 415 h 1077"/>
              <a:gd name="connsiteX5-943" fmla="*/ 2874 w 2891"/>
              <a:gd name="connsiteY5-944" fmla="*/ 424 h 1077"/>
              <a:gd name="connsiteX6-945" fmla="*/ 2874 w 2891"/>
              <a:gd name="connsiteY6-946" fmla="*/ 424 h 1077"/>
              <a:gd name="connsiteX7-947" fmla="*/ 2445 w 2891"/>
              <a:gd name="connsiteY7-948" fmla="*/ 382 h 1077"/>
              <a:gd name="connsiteX8-949" fmla="*/ 2797 w 2891"/>
              <a:gd name="connsiteY8-950" fmla="*/ 0 h 1077"/>
              <a:gd name="connsiteX9-951" fmla="*/ 2470 w 2891"/>
              <a:gd name="connsiteY9-952" fmla="*/ 344 h 1077"/>
              <a:gd name="connsiteX10-953" fmla="*/ 2133 w 2891"/>
              <a:gd name="connsiteY10-954" fmla="*/ 312 h 1077"/>
              <a:gd name="connsiteX11-955" fmla="*/ 1707 w 2891"/>
              <a:gd name="connsiteY11-956" fmla="*/ 545 h 1077"/>
              <a:gd name="connsiteX12-957" fmla="*/ 1605 w 2891"/>
              <a:gd name="connsiteY12-958" fmla="*/ 619 h 1077"/>
              <a:gd name="connsiteX13-959" fmla="*/ 1349 w 2891"/>
              <a:gd name="connsiteY13-960" fmla="*/ 675 h 1077"/>
              <a:gd name="connsiteX14-961" fmla="*/ 889 w 2891"/>
              <a:gd name="connsiteY14-962" fmla="*/ 585 h 1077"/>
              <a:gd name="connsiteX15-963" fmla="*/ 2 w 2891"/>
              <a:gd name="connsiteY15-964" fmla="*/ 676 h 1077"/>
              <a:gd name="connsiteX16-965" fmla="*/ 31 w 2891"/>
              <a:gd name="connsiteY16-966" fmla="*/ 669 h 1077"/>
              <a:gd name="connsiteX17-967" fmla="*/ 100 w 2891"/>
              <a:gd name="connsiteY17-968" fmla="*/ 1077 h 1077"/>
              <a:gd name="connsiteX18-969" fmla="*/ 119 w 2891"/>
              <a:gd name="connsiteY18-970" fmla="*/ 890 h 1077"/>
              <a:gd name="connsiteX19-971" fmla="*/ 321 w 2891"/>
              <a:gd name="connsiteY19-972" fmla="*/ 673 h 1077"/>
              <a:gd name="connsiteX20-973" fmla="*/ 969 w 2891"/>
              <a:gd name="connsiteY20-974" fmla="*/ 702 h 1077"/>
              <a:gd name="connsiteX0-975" fmla="*/ 928 w 2869"/>
              <a:gd name="connsiteY0-976" fmla="*/ 697 h 1077"/>
              <a:gd name="connsiteX1-977" fmla="*/ 1585 w 2869"/>
              <a:gd name="connsiteY1-978" fmla="*/ 694 h 1077"/>
              <a:gd name="connsiteX2-979" fmla="*/ 1714 w 2869"/>
              <a:gd name="connsiteY2-980" fmla="*/ 588 h 1077"/>
              <a:gd name="connsiteX3-981" fmla="*/ 2363 w 2869"/>
              <a:gd name="connsiteY3-982" fmla="*/ 402 h 1077"/>
              <a:gd name="connsiteX4-983" fmla="*/ 2869 w 2869"/>
              <a:gd name="connsiteY4-984" fmla="*/ 415 h 1077"/>
              <a:gd name="connsiteX5-985" fmla="*/ 2852 w 2869"/>
              <a:gd name="connsiteY5-986" fmla="*/ 424 h 1077"/>
              <a:gd name="connsiteX6-987" fmla="*/ 2852 w 2869"/>
              <a:gd name="connsiteY6-988" fmla="*/ 424 h 1077"/>
              <a:gd name="connsiteX7-989" fmla="*/ 2423 w 2869"/>
              <a:gd name="connsiteY7-990" fmla="*/ 382 h 1077"/>
              <a:gd name="connsiteX8-991" fmla="*/ 2775 w 2869"/>
              <a:gd name="connsiteY8-992" fmla="*/ 0 h 1077"/>
              <a:gd name="connsiteX9-993" fmla="*/ 2448 w 2869"/>
              <a:gd name="connsiteY9-994" fmla="*/ 344 h 1077"/>
              <a:gd name="connsiteX10-995" fmla="*/ 2111 w 2869"/>
              <a:gd name="connsiteY10-996" fmla="*/ 312 h 1077"/>
              <a:gd name="connsiteX11-997" fmla="*/ 1685 w 2869"/>
              <a:gd name="connsiteY11-998" fmla="*/ 545 h 1077"/>
              <a:gd name="connsiteX12-999" fmla="*/ 1583 w 2869"/>
              <a:gd name="connsiteY12-1000" fmla="*/ 619 h 1077"/>
              <a:gd name="connsiteX13-1001" fmla="*/ 1327 w 2869"/>
              <a:gd name="connsiteY13-1002" fmla="*/ 675 h 1077"/>
              <a:gd name="connsiteX14-1003" fmla="*/ 867 w 2869"/>
              <a:gd name="connsiteY14-1004" fmla="*/ 585 h 1077"/>
              <a:gd name="connsiteX15-1005" fmla="*/ 2 w 2869"/>
              <a:gd name="connsiteY15-1006" fmla="*/ 603 h 1077"/>
              <a:gd name="connsiteX16-1007" fmla="*/ 9 w 2869"/>
              <a:gd name="connsiteY16-1008" fmla="*/ 669 h 1077"/>
              <a:gd name="connsiteX17-1009" fmla="*/ 78 w 2869"/>
              <a:gd name="connsiteY17-1010" fmla="*/ 1077 h 1077"/>
              <a:gd name="connsiteX18-1011" fmla="*/ 97 w 2869"/>
              <a:gd name="connsiteY18-1012" fmla="*/ 890 h 1077"/>
              <a:gd name="connsiteX19-1013" fmla="*/ 299 w 2869"/>
              <a:gd name="connsiteY19-1014" fmla="*/ 673 h 1077"/>
              <a:gd name="connsiteX20-1015" fmla="*/ 947 w 2869"/>
              <a:gd name="connsiteY20-1016" fmla="*/ 702 h 1077"/>
              <a:gd name="connsiteX0-1017" fmla="*/ 966 w 2907"/>
              <a:gd name="connsiteY0-1018" fmla="*/ 697 h 1077"/>
              <a:gd name="connsiteX1-1019" fmla="*/ 1623 w 2907"/>
              <a:gd name="connsiteY1-1020" fmla="*/ 694 h 1077"/>
              <a:gd name="connsiteX2-1021" fmla="*/ 1752 w 2907"/>
              <a:gd name="connsiteY2-1022" fmla="*/ 588 h 1077"/>
              <a:gd name="connsiteX3-1023" fmla="*/ 2401 w 2907"/>
              <a:gd name="connsiteY3-1024" fmla="*/ 402 h 1077"/>
              <a:gd name="connsiteX4-1025" fmla="*/ 2907 w 2907"/>
              <a:gd name="connsiteY4-1026" fmla="*/ 415 h 1077"/>
              <a:gd name="connsiteX5-1027" fmla="*/ 2890 w 2907"/>
              <a:gd name="connsiteY5-1028" fmla="*/ 424 h 1077"/>
              <a:gd name="connsiteX6-1029" fmla="*/ 2890 w 2907"/>
              <a:gd name="connsiteY6-1030" fmla="*/ 424 h 1077"/>
              <a:gd name="connsiteX7-1031" fmla="*/ 2461 w 2907"/>
              <a:gd name="connsiteY7-1032" fmla="*/ 382 h 1077"/>
              <a:gd name="connsiteX8-1033" fmla="*/ 2813 w 2907"/>
              <a:gd name="connsiteY8-1034" fmla="*/ 0 h 1077"/>
              <a:gd name="connsiteX9-1035" fmla="*/ 2486 w 2907"/>
              <a:gd name="connsiteY9-1036" fmla="*/ 344 h 1077"/>
              <a:gd name="connsiteX10-1037" fmla="*/ 2149 w 2907"/>
              <a:gd name="connsiteY10-1038" fmla="*/ 312 h 1077"/>
              <a:gd name="connsiteX11-1039" fmla="*/ 1723 w 2907"/>
              <a:gd name="connsiteY11-1040" fmla="*/ 545 h 1077"/>
              <a:gd name="connsiteX12-1041" fmla="*/ 1621 w 2907"/>
              <a:gd name="connsiteY12-1042" fmla="*/ 619 h 1077"/>
              <a:gd name="connsiteX13-1043" fmla="*/ 1365 w 2907"/>
              <a:gd name="connsiteY13-1044" fmla="*/ 675 h 1077"/>
              <a:gd name="connsiteX14-1045" fmla="*/ 905 w 2907"/>
              <a:gd name="connsiteY14-1046" fmla="*/ 585 h 1077"/>
              <a:gd name="connsiteX15-1047" fmla="*/ 40 w 2907"/>
              <a:gd name="connsiteY15-1048" fmla="*/ 603 h 1077"/>
              <a:gd name="connsiteX16-1049" fmla="*/ 0 w 2907"/>
              <a:gd name="connsiteY16-1050" fmla="*/ 579 h 1077"/>
              <a:gd name="connsiteX17-1051" fmla="*/ 116 w 2907"/>
              <a:gd name="connsiteY17-1052" fmla="*/ 1077 h 1077"/>
              <a:gd name="connsiteX18-1053" fmla="*/ 135 w 2907"/>
              <a:gd name="connsiteY18-1054" fmla="*/ 890 h 1077"/>
              <a:gd name="connsiteX19-1055" fmla="*/ 337 w 2907"/>
              <a:gd name="connsiteY19-1056" fmla="*/ 673 h 1077"/>
              <a:gd name="connsiteX20-1057" fmla="*/ 985 w 2907"/>
              <a:gd name="connsiteY20-1058" fmla="*/ 702 h 10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310347" y="3262753"/>
            <a:ext cx="211945" cy="211945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912914" y="2881727"/>
            <a:ext cx="211945" cy="211945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23539" y="3630465"/>
            <a:ext cx="211945" cy="211945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030485" y="4103268"/>
            <a:ext cx="211945" cy="211945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717916" y="3554299"/>
            <a:ext cx="105972" cy="105972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218281" y="3630466"/>
            <a:ext cx="105972" cy="105972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2" name="Group 76"/>
          <p:cNvGrpSpPr/>
          <p:nvPr/>
        </p:nvGrpSpPr>
        <p:grpSpPr>
          <a:xfrm>
            <a:off x="2098826" y="2005270"/>
            <a:ext cx="2502390" cy="1082495"/>
            <a:chOff x="1426011" y="1587375"/>
            <a:chExt cx="1722710" cy="745217"/>
          </a:xfrm>
        </p:grpSpPr>
        <p:sp>
          <p:nvSpPr>
            <p:cNvPr id="13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Text Placeholder 3"/>
            <p:cNvSpPr txBox="1"/>
            <p:nvPr/>
          </p:nvSpPr>
          <p:spPr>
            <a:xfrm rot="19102985">
              <a:off x="1822732" y="1889457"/>
              <a:ext cx="890564" cy="178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Accumulation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77"/>
          <p:cNvGrpSpPr/>
          <p:nvPr/>
        </p:nvGrpSpPr>
        <p:grpSpPr>
          <a:xfrm>
            <a:off x="5269056" y="2192278"/>
            <a:ext cx="955731" cy="2209353"/>
            <a:chOff x="3608479" y="1716116"/>
            <a:chExt cx="657949" cy="1520975"/>
          </a:xfrm>
        </p:grpSpPr>
        <p:sp>
          <p:nvSpPr>
            <p:cNvPr id="16" name="Freeform 5"/>
            <p:cNvSpPr/>
            <p:nvPr/>
          </p:nvSpPr>
          <p:spPr bwMode="auto">
            <a:xfrm rot="7494101">
              <a:off x="3176966" y="2147629"/>
              <a:ext cx="1520975" cy="657949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Text Placeholder 3"/>
            <p:cNvSpPr txBox="1"/>
            <p:nvPr/>
          </p:nvSpPr>
          <p:spPr>
            <a:xfrm rot="18355109">
              <a:off x="3697625" y="2388660"/>
              <a:ext cx="487768" cy="178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Bearish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79"/>
          <p:cNvGrpSpPr/>
          <p:nvPr/>
        </p:nvGrpSpPr>
        <p:grpSpPr>
          <a:xfrm>
            <a:off x="8372547" y="1698820"/>
            <a:ext cx="927049" cy="2143049"/>
            <a:chOff x="5745001" y="1376407"/>
            <a:chExt cx="638204" cy="1475329"/>
          </a:xfrm>
        </p:grpSpPr>
        <p:sp>
          <p:nvSpPr>
            <p:cNvPr id="19" name="Freeform 5"/>
            <p:cNvSpPr/>
            <p:nvPr/>
          </p:nvSpPr>
          <p:spPr bwMode="auto">
            <a:xfrm rot="7358619">
              <a:off x="5326438" y="1794970"/>
              <a:ext cx="1475329" cy="638204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 baseline="-250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Text Placeholder 3"/>
            <p:cNvSpPr txBox="1"/>
            <p:nvPr/>
          </p:nvSpPr>
          <p:spPr>
            <a:xfrm rot="18148933">
              <a:off x="5758159" y="2006459"/>
              <a:ext cx="627433" cy="178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Warneing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81"/>
          <p:cNvGrpSpPr/>
          <p:nvPr/>
        </p:nvGrpSpPr>
        <p:grpSpPr>
          <a:xfrm>
            <a:off x="1175569" y="2763524"/>
            <a:ext cx="1082495" cy="2502391"/>
            <a:chOff x="790418" y="2109376"/>
            <a:chExt cx="745217" cy="1722710"/>
          </a:xfrm>
        </p:grpSpPr>
        <p:sp>
          <p:nvSpPr>
            <p:cNvPr id="22" name="Freeform 5"/>
            <p:cNvSpPr/>
            <p:nvPr/>
          </p:nvSpPr>
          <p:spPr bwMode="auto">
            <a:xfrm rot="3380677">
              <a:off x="301672" y="2598122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Text Placeholder 3"/>
            <p:cNvSpPr txBox="1"/>
            <p:nvPr/>
          </p:nvSpPr>
          <p:spPr>
            <a:xfrm rot="3449402">
              <a:off x="895266" y="2924940"/>
              <a:ext cx="518667" cy="1563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Recovery</a:t>
              </a:r>
              <a:endParaRPr lang="en-US" sz="190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80"/>
          <p:cNvGrpSpPr/>
          <p:nvPr/>
        </p:nvGrpSpPr>
        <p:grpSpPr>
          <a:xfrm rot="21187006">
            <a:off x="3430846" y="3424073"/>
            <a:ext cx="955731" cy="2209353"/>
            <a:chOff x="2279510" y="2730921"/>
            <a:chExt cx="657950" cy="1520974"/>
          </a:xfrm>
        </p:grpSpPr>
        <p:sp>
          <p:nvSpPr>
            <p:cNvPr id="25" name="Freeform 5"/>
            <p:cNvSpPr/>
            <p:nvPr/>
          </p:nvSpPr>
          <p:spPr bwMode="auto">
            <a:xfrm rot="3880404">
              <a:off x="1847998" y="3162433"/>
              <a:ext cx="1520974" cy="657950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 Placeholder 3"/>
            <p:cNvSpPr txBox="1"/>
            <p:nvPr/>
          </p:nvSpPr>
          <p:spPr>
            <a:xfrm rot="3828910">
              <a:off x="2375017" y="3416871"/>
              <a:ext cx="445833" cy="178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Bullish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78"/>
          <p:cNvGrpSpPr/>
          <p:nvPr/>
        </p:nvGrpSpPr>
        <p:grpSpPr>
          <a:xfrm>
            <a:off x="6556727" y="3789311"/>
            <a:ext cx="2143050" cy="927049"/>
            <a:chOff x="4494944" y="2815554"/>
            <a:chExt cx="1475330" cy="638204"/>
          </a:xfrm>
        </p:grpSpPr>
        <p:sp>
          <p:nvSpPr>
            <p:cNvPr id="28" name="Freeform 5"/>
            <p:cNvSpPr/>
            <p:nvPr/>
          </p:nvSpPr>
          <p:spPr bwMode="auto">
            <a:xfrm rot="2257082">
              <a:off x="4494944" y="2815554"/>
              <a:ext cx="1475330" cy="638204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 Placeholder 3"/>
            <p:cNvSpPr txBox="1"/>
            <p:nvPr/>
          </p:nvSpPr>
          <p:spPr>
            <a:xfrm rot="2359004">
              <a:off x="4847222" y="3050356"/>
              <a:ext cx="775795" cy="178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Distribution</a:t>
              </a:r>
              <a:endParaRPr lang="en-US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33549" y="5653973"/>
            <a:ext cx="10582202" cy="968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 stebus danaime lovera donWakamare dimasa quosam santLoirem ipsume koler sit denimaOstebus daname lovera don yakamare dimasa qm santLorem ipsume denima dalam Ostebus daname lovera dono pakama dalaman</a:t>
            </a:r>
            <a:r>
              <a:rPr lang="en-US" altLang="zh-CN" sz="1265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r>
              <a:rPr lang="en-US" altLang="zh-CN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Lorem stebus danaime lovera donWakamare dimasa quosam santLoirem ipsume koler sit denimaOstebus daname lovera don yakamare dimasa qm santLorem ipsume denima dalam Ostebus daname lovera dono pakama dalaman</a:t>
            </a:r>
            <a:r>
              <a:rPr lang="en-US" altLang="zh-CN" sz="1265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altLang="zh-CN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4"/>
          <p:cNvGrpSpPr/>
          <p:nvPr/>
        </p:nvGrpSpPr>
        <p:grpSpPr bwMode="auto">
          <a:xfrm>
            <a:off x="-15906" y="325207"/>
            <a:ext cx="1179736" cy="441940"/>
            <a:chOff x="0" y="0"/>
            <a:chExt cx="1489439" cy="419100"/>
          </a:xfrm>
          <a:solidFill>
            <a:schemeClr val="bg1"/>
          </a:solidFill>
        </p:grpSpPr>
        <p:sp>
          <p:nvSpPr>
            <p:cNvPr id="77" name="矩形 5"/>
            <p:cNvSpPr>
              <a:spLocks noChangeArrowheads="1"/>
            </p:cNvSpPr>
            <p:nvPr/>
          </p:nvSpPr>
          <p:spPr bwMode="auto">
            <a:xfrm>
              <a:off x="0" y="0"/>
              <a:ext cx="1260840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矩形 6"/>
            <p:cNvSpPr>
              <a:spLocks noChangeArrowheads="1"/>
            </p:cNvSpPr>
            <p:nvPr/>
          </p:nvSpPr>
          <p:spPr bwMode="auto">
            <a:xfrm>
              <a:off x="1317989" y="0"/>
              <a:ext cx="66675" cy="419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矩形 7"/>
            <p:cNvSpPr>
              <a:spLocks noChangeArrowheads="1"/>
            </p:cNvSpPr>
            <p:nvPr/>
          </p:nvSpPr>
          <p:spPr bwMode="auto">
            <a:xfrm>
              <a:off x="1441813" y="219075"/>
              <a:ext cx="47626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882930" y="-31918"/>
            <a:ext cx="2033076" cy="1327148"/>
          </a:xfrm>
          <a:prstGeom prst="rect">
            <a:avLst/>
          </a:prstGeom>
        </p:spPr>
      </p:pic>
      <p:sp>
        <p:nvSpPr>
          <p:cNvPr id="81" name="文本框 14"/>
          <p:cNvSpPr txBox="1"/>
          <p:nvPr/>
        </p:nvSpPr>
        <p:spPr>
          <a:xfrm>
            <a:off x="2519009" y="465900"/>
            <a:ext cx="1925759" cy="356957"/>
          </a:xfrm>
          <a:prstGeom prst="rect">
            <a:avLst/>
          </a:prstGeom>
          <a:noFill/>
        </p:spPr>
        <p:txBody>
          <a:bodyPr wrap="none" lIns="96423" tIns="48212" rIns="96423" bIns="48212" rtlCol="0">
            <a:spAutoFit/>
          </a:bodyPr>
          <a:lstStyle/>
          <a:p>
            <a:r>
              <a:rPr lang="zh-CN" altLang="en-US" sz="1685" dirty="0">
                <a:solidFill>
                  <a:schemeClr val="bg1"/>
                </a:solidFill>
              </a:rPr>
              <a:t>请在此处添加公司</a:t>
            </a:r>
            <a:endParaRPr lang="zh-CN" altLang="en-US" sz="1685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7" b="-925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2466988" y="3616547"/>
            <a:ext cx="67982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标题 1"/>
          <p:cNvSpPr txBox="1">
            <a:spLocks noChangeArrowheads="1"/>
          </p:cNvSpPr>
          <p:nvPr/>
        </p:nvSpPr>
        <p:spPr bwMode="auto">
          <a:xfrm>
            <a:off x="1604839" y="1868241"/>
            <a:ext cx="9213130" cy="1015751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beve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zh-CN" altLang="en-US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“互联网</a:t>
            </a:r>
            <a:r>
              <a:rPr lang="en-US" altLang="zh-CN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6000" b="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”时代</a:t>
            </a:r>
            <a:endParaRPr lang="zh-CN" altLang="en-US" sz="6000" b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1594"/>
          <p:cNvSpPr txBox="1"/>
          <p:nvPr/>
        </p:nvSpPr>
        <p:spPr>
          <a:xfrm>
            <a:off x="2397924" y="3091281"/>
            <a:ext cx="6867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611605" y="3938702"/>
            <a:ext cx="2385722" cy="361174"/>
          </a:xfrm>
          <a:prstGeom prst="roundRect">
            <a:avLst>
              <a:gd name="adj" fmla="val 16667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970" b="1" kern="0" dirty="0">
                <a:solidFill>
                  <a:prstClr val="white"/>
                </a:solidFill>
              </a:rPr>
              <a:t>汇报人</a:t>
            </a:r>
            <a:r>
              <a:rPr lang="zh-CN" altLang="en-US" sz="1970" b="1" kern="0" dirty="0" smtClean="0">
                <a:solidFill>
                  <a:prstClr val="white"/>
                </a:solidFill>
              </a:rPr>
              <a:t>：   </a:t>
            </a:r>
            <a:endParaRPr lang="en-US" altLang="zh-CN" sz="1970" b="1" kern="0" dirty="0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499436" y="3929376"/>
            <a:ext cx="2152106" cy="361174"/>
          </a:xfrm>
          <a:prstGeom prst="roundRect">
            <a:avLst>
              <a:gd name="adj" fmla="val 16667"/>
            </a:avLst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970" b="1" kern="0" dirty="0">
                <a:solidFill>
                  <a:prstClr val="white"/>
                </a:solidFill>
              </a:rPr>
              <a:t>日期</a:t>
            </a:r>
            <a:r>
              <a:rPr lang="zh-CN" altLang="en-US" sz="1970" b="1" kern="0" dirty="0" smtClean="0">
                <a:solidFill>
                  <a:prstClr val="white"/>
                </a:solidFill>
              </a:rPr>
              <a:t>：</a:t>
            </a:r>
            <a:r>
              <a:rPr lang="en-US" altLang="zh-CN" sz="1970" b="1" kern="0" dirty="0" smtClean="0">
                <a:solidFill>
                  <a:prstClr val="white"/>
                </a:solidFill>
              </a:rPr>
              <a:t>20XX.08.08</a:t>
            </a:r>
            <a:endParaRPr lang="en-US" altLang="zh-CN" sz="1970" b="1" kern="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gallery dir="l"/>
      </p:transition>
    </mc:Choice>
    <mc:Fallback>
      <p:transition spd="slow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" grpId="0"/>
          <p:bldP spid="28" grpId="0" animBg="1"/>
          <p:bldP spid="21" grpId="0" animBg="1"/>
          <p:bldP spid="22" grpId="0"/>
          <p:bldP spid="23" grpId="0" animBg="1"/>
          <p:bldP spid="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" grpId="0"/>
          <p:bldP spid="28" grpId="0" animBg="1"/>
          <p:bldP spid="21" grpId="0" animBg="1"/>
          <p:bldP spid="22" grpId="0"/>
          <p:bldP spid="23" grpId="0" animBg="1"/>
          <p:bldP spid="24" grpId="0" animBg="1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59CFA"/>
      </a:accent1>
      <a:accent2>
        <a:srgbClr val="0B37BC"/>
      </a:accent2>
      <a:accent3>
        <a:srgbClr val="459CFA"/>
      </a:accent3>
      <a:accent4>
        <a:srgbClr val="0B37BC"/>
      </a:accent4>
      <a:accent5>
        <a:srgbClr val="459CFA"/>
      </a:accent5>
      <a:accent6>
        <a:srgbClr val="0B37BC"/>
      </a:accent6>
      <a:hlink>
        <a:srgbClr val="459CFA"/>
      </a:hlink>
      <a:folHlink>
        <a:srgbClr val="0B37B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10510</Words>
  <Application>WPS 演示</Application>
  <PresentationFormat>自定义</PresentationFormat>
  <Paragraphs>493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微软雅黑</vt:lpstr>
      <vt:lpstr>微软雅黑 Light</vt:lpstr>
      <vt:lpstr>锐字云字库超粗黑体1.0</vt:lpstr>
      <vt:lpstr>方正正纤黑简体</vt:lpstr>
      <vt:lpstr>Agency FB</vt:lpstr>
      <vt:lpstr>方正粗谭黑简体</vt:lpstr>
      <vt:lpstr>幼圆</vt:lpstr>
      <vt:lpstr>Times New Roman</vt:lpstr>
      <vt:lpstr>Clear Sans</vt:lpstr>
      <vt:lpstr>Open Sans</vt:lpstr>
      <vt:lpstr>Clear Sans Light</vt:lpstr>
      <vt:lpstr>Arial Unicode MS</vt:lpstr>
      <vt:lpstr>Calibri Light</vt:lpstr>
      <vt:lpstr>Helvetica Light</vt:lpstr>
      <vt:lpstr>Kontrapunkt Bob Bold</vt:lpstr>
      <vt:lpstr>Impact</vt:lpstr>
      <vt:lpstr>Open Sans Extrabold</vt:lpstr>
      <vt:lpstr>黑体</vt:lpstr>
      <vt:lpstr>Malgun Gothic</vt:lpstr>
      <vt:lpstr>Yu Gothic Light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3</cp:revision>
  <dcterms:created xsi:type="dcterms:W3CDTF">2016-10-17T14:00:00Z</dcterms:created>
  <dcterms:modified xsi:type="dcterms:W3CDTF">2018-04-16T01:12:42Z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